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6" r:id="rId2"/>
    <p:sldId id="257" r:id="rId3"/>
    <p:sldId id="446" r:id="rId4"/>
    <p:sldId id="485" r:id="rId5"/>
    <p:sldId id="263" r:id="rId6"/>
    <p:sldId id="491" r:id="rId7"/>
    <p:sldId id="282" r:id="rId8"/>
    <p:sldId id="496" r:id="rId9"/>
    <p:sldId id="283" r:id="rId10"/>
    <p:sldId id="488" r:id="rId11"/>
    <p:sldId id="273" r:id="rId12"/>
    <p:sldId id="489" r:id="rId13"/>
    <p:sldId id="310" r:id="rId14"/>
    <p:sldId id="319" r:id="rId15"/>
    <p:sldId id="311" r:id="rId16"/>
    <p:sldId id="320" r:id="rId17"/>
    <p:sldId id="276" r:id="rId18"/>
    <p:sldId id="285" r:id="rId19"/>
    <p:sldId id="278" r:id="rId20"/>
    <p:sldId id="280" r:id="rId21"/>
    <p:sldId id="284" r:id="rId22"/>
    <p:sldId id="281" r:id="rId23"/>
    <p:sldId id="269" r:id="rId24"/>
    <p:sldId id="287" r:id="rId25"/>
    <p:sldId id="486" r:id="rId26"/>
    <p:sldId id="487" r:id="rId27"/>
    <p:sldId id="288" r:id="rId28"/>
    <p:sldId id="292" r:id="rId29"/>
    <p:sldId id="293" r:id="rId30"/>
    <p:sldId id="501" r:id="rId31"/>
    <p:sldId id="513" r:id="rId32"/>
    <p:sldId id="295" r:id="rId33"/>
    <p:sldId id="321" r:id="rId34"/>
    <p:sldId id="294" r:id="rId35"/>
    <p:sldId id="297" r:id="rId36"/>
    <p:sldId id="296" r:id="rId37"/>
    <p:sldId id="306" r:id="rId38"/>
    <p:sldId id="323" r:id="rId39"/>
    <p:sldId id="298" r:id="rId40"/>
    <p:sldId id="299" r:id="rId41"/>
    <p:sldId id="300" r:id="rId42"/>
    <p:sldId id="301" r:id="rId43"/>
    <p:sldId id="490" r:id="rId44"/>
    <p:sldId id="302" r:id="rId45"/>
    <p:sldId id="494" r:id="rId46"/>
    <p:sldId id="495" r:id="rId47"/>
    <p:sldId id="322" r:id="rId48"/>
    <p:sldId id="326" r:id="rId49"/>
    <p:sldId id="324" r:id="rId50"/>
    <p:sldId id="325" r:id="rId51"/>
    <p:sldId id="304" r:id="rId52"/>
    <p:sldId id="305" r:id="rId53"/>
    <p:sldId id="307" r:id="rId54"/>
    <p:sldId id="308" r:id="rId55"/>
    <p:sldId id="315" r:id="rId56"/>
    <p:sldId id="317" r:id="rId57"/>
    <p:sldId id="316" r:id="rId58"/>
    <p:sldId id="314" r:id="rId59"/>
    <p:sldId id="318" r:id="rId60"/>
    <p:sldId id="337" r:id="rId61"/>
    <p:sldId id="492" r:id="rId62"/>
    <p:sldId id="493" r:id="rId63"/>
    <p:sldId id="338" r:id="rId64"/>
    <p:sldId id="339" r:id="rId65"/>
    <p:sldId id="340" r:id="rId66"/>
    <p:sldId id="341" r:id="rId67"/>
    <p:sldId id="342" r:id="rId68"/>
    <p:sldId id="343" r:id="rId69"/>
    <p:sldId id="327" r:id="rId70"/>
    <p:sldId id="328" r:id="rId71"/>
    <p:sldId id="329" r:id="rId72"/>
    <p:sldId id="330" r:id="rId73"/>
    <p:sldId id="331" r:id="rId74"/>
    <p:sldId id="344" r:id="rId75"/>
    <p:sldId id="345" r:id="rId76"/>
    <p:sldId id="346" r:id="rId77"/>
    <p:sldId id="334" r:id="rId78"/>
    <p:sldId id="502" r:id="rId79"/>
    <p:sldId id="503" r:id="rId80"/>
    <p:sldId id="289" r:id="rId81"/>
    <p:sldId id="290" r:id="rId82"/>
    <p:sldId id="291" r:id="rId83"/>
    <p:sldId id="504" r:id="rId84"/>
    <p:sldId id="505" r:id="rId85"/>
    <p:sldId id="506" r:id="rId86"/>
    <p:sldId id="455" r:id="rId87"/>
    <p:sldId id="454" r:id="rId88"/>
    <p:sldId id="507" r:id="rId89"/>
    <p:sldId id="453" r:id="rId90"/>
    <p:sldId id="452" r:id="rId91"/>
    <p:sldId id="508" r:id="rId92"/>
    <p:sldId id="509" r:id="rId93"/>
    <p:sldId id="510" r:id="rId94"/>
    <p:sldId id="511" r:id="rId95"/>
    <p:sldId id="512" r:id="rId96"/>
    <p:sldId id="347" r:id="rId97"/>
    <p:sldId id="348" r:id="rId98"/>
    <p:sldId id="349" r:id="rId99"/>
    <p:sldId id="350" r:id="rId100"/>
    <p:sldId id="351" r:id="rId101"/>
    <p:sldId id="352" r:id="rId102"/>
    <p:sldId id="514" r:id="rId103"/>
    <p:sldId id="356" r:id="rId104"/>
    <p:sldId id="357" r:id="rId105"/>
    <p:sldId id="358" r:id="rId106"/>
    <p:sldId id="359" r:id="rId107"/>
    <p:sldId id="360" r:id="rId108"/>
    <p:sldId id="361" r:id="rId109"/>
    <p:sldId id="450" r:id="rId110"/>
    <p:sldId id="362" r:id="rId111"/>
    <p:sldId id="459" r:id="rId112"/>
    <p:sldId id="458" r:id="rId113"/>
    <p:sldId id="366" r:id="rId114"/>
    <p:sldId id="457" r:id="rId115"/>
    <p:sldId id="461" r:id="rId116"/>
    <p:sldId id="460" r:id="rId117"/>
    <p:sldId id="367" r:id="rId118"/>
    <p:sldId id="368" r:id="rId119"/>
    <p:sldId id="437" r:id="rId120"/>
    <p:sldId id="369" r:id="rId121"/>
    <p:sldId id="370" r:id="rId122"/>
    <p:sldId id="374" r:id="rId123"/>
    <p:sldId id="372" r:id="rId124"/>
    <p:sldId id="373" r:id="rId125"/>
    <p:sldId id="463" r:id="rId126"/>
    <p:sldId id="45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A6E50-D2EC-4F5C-9633-023E1B031493}" v="8" dt="2023-02-03T02:16:44.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7" d="100"/>
          <a:sy n="87" d="100"/>
        </p:scale>
        <p:origin x="30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49AA6E50-D2EC-4F5C-9633-023E1B031493}"/>
    <pc:docChg chg="undo custSel addSld delSld modSld">
      <pc:chgData name="Brauda, Pamela T." userId="84fd4989-2b49-471a-9a61-f177abea8ce3" providerId="ADAL" clId="{49AA6E50-D2EC-4F5C-9633-023E1B031493}" dt="2023-02-03T02:16:44.126" v="277"/>
      <pc:docMkLst>
        <pc:docMk/>
      </pc:docMkLst>
      <pc:sldChg chg="modSp mod">
        <pc:chgData name="Brauda, Pamela T." userId="84fd4989-2b49-471a-9a61-f177abea8ce3" providerId="ADAL" clId="{49AA6E50-D2EC-4F5C-9633-023E1B031493}" dt="2023-02-03T02:16:44.126" v="277"/>
        <pc:sldMkLst>
          <pc:docMk/>
          <pc:sldMk cId="2426773875" sldId="256"/>
        </pc:sldMkLst>
        <pc:spChg chg="mod">
          <ac:chgData name="Brauda, Pamela T." userId="84fd4989-2b49-471a-9a61-f177abea8ce3" providerId="ADAL" clId="{49AA6E50-D2EC-4F5C-9633-023E1B031493}" dt="2023-02-03T02:16:44.126" v="277"/>
          <ac:spMkLst>
            <pc:docMk/>
            <pc:sldMk cId="2426773875" sldId="256"/>
            <ac:spMk id="2" creationId="{2C5AE89C-7908-4072-8754-CFEB7D7108F8}"/>
          </ac:spMkLst>
        </pc:spChg>
        <pc:spChg chg="mod">
          <ac:chgData name="Brauda, Pamela T." userId="84fd4989-2b49-471a-9a61-f177abea8ce3" providerId="ADAL" clId="{49AA6E50-D2EC-4F5C-9633-023E1B031493}" dt="2023-02-03T02:08:03.970" v="276" actId="20577"/>
          <ac:spMkLst>
            <pc:docMk/>
            <pc:sldMk cId="2426773875" sldId="256"/>
            <ac:spMk id="3" creationId="{1A24002E-18A6-46D7-9C0E-F704B65616D9}"/>
          </ac:spMkLst>
        </pc:spChg>
      </pc:sldChg>
      <pc:sldChg chg="modSp mod">
        <pc:chgData name="Brauda, Pamela T." userId="84fd4989-2b49-471a-9a61-f177abea8ce3" providerId="ADAL" clId="{49AA6E50-D2EC-4F5C-9633-023E1B031493}" dt="2023-02-03T02:16:44.126" v="277"/>
        <pc:sldMkLst>
          <pc:docMk/>
          <pc:sldMk cId="2155227258" sldId="257"/>
        </pc:sldMkLst>
        <pc:spChg chg="mod">
          <ac:chgData name="Brauda, Pamela T." userId="84fd4989-2b49-471a-9a61-f177abea8ce3" providerId="ADAL" clId="{49AA6E50-D2EC-4F5C-9633-023E1B031493}" dt="2023-02-02T21:55:13.966" v="161" actId="6549"/>
          <ac:spMkLst>
            <pc:docMk/>
            <pc:sldMk cId="2155227258" sldId="257"/>
            <ac:spMk id="2" creationId="{00000000-0000-0000-0000-000000000000}"/>
          </ac:spMkLst>
        </pc:spChg>
        <pc:spChg chg="mod">
          <ac:chgData name="Brauda, Pamela T." userId="84fd4989-2b49-471a-9a61-f177abea8ce3" providerId="ADAL" clId="{49AA6E50-D2EC-4F5C-9633-023E1B031493}" dt="2023-02-03T02:16:44.126" v="277"/>
          <ac:spMkLst>
            <pc:docMk/>
            <pc:sldMk cId="2155227258" sldId="257"/>
            <ac:spMk id="5" creationId="{00000000-0000-0000-0000-000000000000}"/>
          </ac:spMkLst>
        </pc:spChg>
      </pc:sldChg>
      <pc:sldChg chg="modSp">
        <pc:chgData name="Brauda, Pamela T." userId="84fd4989-2b49-471a-9a61-f177abea8ce3" providerId="ADAL" clId="{49AA6E50-D2EC-4F5C-9633-023E1B031493}" dt="2023-02-03T02:16:44.126" v="277"/>
        <pc:sldMkLst>
          <pc:docMk/>
          <pc:sldMk cId="3894820443" sldId="263"/>
        </pc:sldMkLst>
        <pc:spChg chg="mod">
          <ac:chgData name="Brauda, Pamela T." userId="84fd4989-2b49-471a-9a61-f177abea8ce3" providerId="ADAL" clId="{49AA6E50-D2EC-4F5C-9633-023E1B031493}" dt="2023-02-03T02:16:44.126" v="277"/>
          <ac:spMkLst>
            <pc:docMk/>
            <pc:sldMk cId="3894820443" sldId="263"/>
            <ac:spMk id="9" creationId="{00000000-0000-0000-0000-000000000000}"/>
          </ac:spMkLst>
        </pc:spChg>
      </pc:sldChg>
      <pc:sldChg chg="modSp">
        <pc:chgData name="Brauda, Pamela T." userId="84fd4989-2b49-471a-9a61-f177abea8ce3" providerId="ADAL" clId="{49AA6E50-D2EC-4F5C-9633-023E1B031493}" dt="2023-02-03T02:16:44.126" v="277"/>
        <pc:sldMkLst>
          <pc:docMk/>
          <pc:sldMk cId="1591244538" sldId="269"/>
        </pc:sldMkLst>
        <pc:spChg chg="mod">
          <ac:chgData name="Brauda, Pamela T." userId="84fd4989-2b49-471a-9a61-f177abea8ce3" providerId="ADAL" clId="{49AA6E50-D2EC-4F5C-9633-023E1B031493}" dt="2023-02-03T02:16:44.126" v="277"/>
          <ac:spMkLst>
            <pc:docMk/>
            <pc:sldMk cId="1591244538" sldId="269"/>
            <ac:spMk id="14" creationId="{00000000-0000-0000-0000-000000000000}"/>
          </ac:spMkLst>
        </pc:spChg>
      </pc:sldChg>
      <pc:sldChg chg="modSp">
        <pc:chgData name="Brauda, Pamela T." userId="84fd4989-2b49-471a-9a61-f177abea8ce3" providerId="ADAL" clId="{49AA6E50-D2EC-4F5C-9633-023E1B031493}" dt="2023-02-03T02:16:44.126" v="277"/>
        <pc:sldMkLst>
          <pc:docMk/>
          <pc:sldMk cId="4004648833" sldId="273"/>
        </pc:sldMkLst>
        <pc:spChg chg="mod">
          <ac:chgData name="Brauda, Pamela T." userId="84fd4989-2b49-471a-9a61-f177abea8ce3" providerId="ADAL" clId="{49AA6E50-D2EC-4F5C-9633-023E1B031493}" dt="2023-02-03T02:16:44.126" v="277"/>
          <ac:spMkLst>
            <pc:docMk/>
            <pc:sldMk cId="4004648833" sldId="273"/>
            <ac:spMk id="10" creationId="{00000000-0000-0000-0000-000000000000}"/>
          </ac:spMkLst>
        </pc:spChg>
      </pc:sldChg>
      <pc:sldChg chg="modSp">
        <pc:chgData name="Brauda, Pamela T." userId="84fd4989-2b49-471a-9a61-f177abea8ce3" providerId="ADAL" clId="{49AA6E50-D2EC-4F5C-9633-023E1B031493}" dt="2023-02-03T02:16:44.126" v="277"/>
        <pc:sldMkLst>
          <pc:docMk/>
          <pc:sldMk cId="3701457355" sldId="276"/>
        </pc:sldMkLst>
        <pc:spChg chg="mod">
          <ac:chgData name="Brauda, Pamela T." userId="84fd4989-2b49-471a-9a61-f177abea8ce3" providerId="ADAL" clId="{49AA6E50-D2EC-4F5C-9633-023E1B031493}" dt="2023-02-03T02:16:44.126" v="277"/>
          <ac:spMkLst>
            <pc:docMk/>
            <pc:sldMk cId="3701457355" sldId="276"/>
            <ac:spMk id="11" creationId="{00000000-0000-0000-0000-000000000000}"/>
          </ac:spMkLst>
        </pc:spChg>
      </pc:sldChg>
      <pc:sldChg chg="modSp">
        <pc:chgData name="Brauda, Pamela T." userId="84fd4989-2b49-471a-9a61-f177abea8ce3" providerId="ADAL" clId="{49AA6E50-D2EC-4F5C-9633-023E1B031493}" dt="2023-02-03T02:16:44.126" v="277"/>
        <pc:sldMkLst>
          <pc:docMk/>
          <pc:sldMk cId="2934288069" sldId="278"/>
        </pc:sldMkLst>
        <pc:spChg chg="mod">
          <ac:chgData name="Brauda, Pamela T." userId="84fd4989-2b49-471a-9a61-f177abea8ce3" providerId="ADAL" clId="{49AA6E50-D2EC-4F5C-9633-023E1B031493}" dt="2023-02-03T02:16:44.126" v="277"/>
          <ac:spMkLst>
            <pc:docMk/>
            <pc:sldMk cId="2934288069" sldId="278"/>
            <ac:spMk id="11" creationId="{00000000-0000-0000-0000-000000000000}"/>
          </ac:spMkLst>
        </pc:spChg>
      </pc:sldChg>
      <pc:sldChg chg="modSp">
        <pc:chgData name="Brauda, Pamela T." userId="84fd4989-2b49-471a-9a61-f177abea8ce3" providerId="ADAL" clId="{49AA6E50-D2EC-4F5C-9633-023E1B031493}" dt="2023-02-03T02:16:44.126" v="277"/>
        <pc:sldMkLst>
          <pc:docMk/>
          <pc:sldMk cId="2657983920" sldId="280"/>
        </pc:sldMkLst>
        <pc:spChg chg="mod">
          <ac:chgData name="Brauda, Pamela T." userId="84fd4989-2b49-471a-9a61-f177abea8ce3" providerId="ADAL" clId="{49AA6E50-D2EC-4F5C-9633-023E1B031493}" dt="2023-02-03T02:16:44.126" v="277"/>
          <ac:spMkLst>
            <pc:docMk/>
            <pc:sldMk cId="2657983920" sldId="280"/>
            <ac:spMk id="11" creationId="{00000000-0000-0000-0000-000000000000}"/>
          </ac:spMkLst>
        </pc:spChg>
      </pc:sldChg>
      <pc:sldChg chg="modSp">
        <pc:chgData name="Brauda, Pamela T." userId="84fd4989-2b49-471a-9a61-f177abea8ce3" providerId="ADAL" clId="{49AA6E50-D2EC-4F5C-9633-023E1B031493}" dt="2023-02-03T02:16:44.126" v="277"/>
        <pc:sldMkLst>
          <pc:docMk/>
          <pc:sldMk cId="2936184452" sldId="281"/>
        </pc:sldMkLst>
        <pc:spChg chg="mod">
          <ac:chgData name="Brauda, Pamela T." userId="84fd4989-2b49-471a-9a61-f177abea8ce3" providerId="ADAL" clId="{49AA6E50-D2EC-4F5C-9633-023E1B031493}" dt="2023-02-03T02:16:44.126" v="277"/>
          <ac:spMkLst>
            <pc:docMk/>
            <pc:sldMk cId="2936184452" sldId="281"/>
            <ac:spMk id="10" creationId="{00000000-0000-0000-0000-000000000000}"/>
          </ac:spMkLst>
        </pc:spChg>
      </pc:sldChg>
      <pc:sldChg chg="modSp">
        <pc:chgData name="Brauda, Pamela T." userId="84fd4989-2b49-471a-9a61-f177abea8ce3" providerId="ADAL" clId="{49AA6E50-D2EC-4F5C-9633-023E1B031493}" dt="2023-02-03T02:16:44.126" v="277"/>
        <pc:sldMkLst>
          <pc:docMk/>
          <pc:sldMk cId="2024681652" sldId="282"/>
        </pc:sldMkLst>
        <pc:spChg chg="mod">
          <ac:chgData name="Brauda, Pamela T." userId="84fd4989-2b49-471a-9a61-f177abea8ce3" providerId="ADAL" clId="{49AA6E50-D2EC-4F5C-9633-023E1B031493}" dt="2023-02-03T02:16:44.126" v="277"/>
          <ac:spMkLst>
            <pc:docMk/>
            <pc:sldMk cId="2024681652" sldId="282"/>
            <ac:spMk id="2" creationId="{00000000-0000-0000-0000-000000000000}"/>
          </ac:spMkLst>
        </pc:spChg>
        <pc:spChg chg="mod">
          <ac:chgData name="Brauda, Pamela T." userId="84fd4989-2b49-471a-9a61-f177abea8ce3" providerId="ADAL" clId="{49AA6E50-D2EC-4F5C-9633-023E1B031493}" dt="2023-02-03T02:16:44.126" v="277"/>
          <ac:spMkLst>
            <pc:docMk/>
            <pc:sldMk cId="2024681652" sldId="282"/>
            <ac:spMk id="4" creationId="{00000000-0000-0000-0000-000000000000}"/>
          </ac:spMkLst>
        </pc:spChg>
      </pc:sldChg>
      <pc:sldChg chg="modSp">
        <pc:chgData name="Brauda, Pamela T." userId="84fd4989-2b49-471a-9a61-f177abea8ce3" providerId="ADAL" clId="{49AA6E50-D2EC-4F5C-9633-023E1B031493}" dt="2023-02-03T02:16:44.126" v="277"/>
        <pc:sldMkLst>
          <pc:docMk/>
          <pc:sldMk cId="1018617556" sldId="283"/>
        </pc:sldMkLst>
        <pc:spChg chg="mod">
          <ac:chgData name="Brauda, Pamela T." userId="84fd4989-2b49-471a-9a61-f177abea8ce3" providerId="ADAL" clId="{49AA6E50-D2EC-4F5C-9633-023E1B031493}" dt="2023-02-03T02:16:44.126" v="277"/>
          <ac:spMkLst>
            <pc:docMk/>
            <pc:sldMk cId="1018617556" sldId="283"/>
            <ac:spMk id="3" creationId="{00000000-0000-0000-0000-000000000000}"/>
          </ac:spMkLst>
        </pc:spChg>
      </pc:sldChg>
      <pc:sldChg chg="modSp">
        <pc:chgData name="Brauda, Pamela T." userId="84fd4989-2b49-471a-9a61-f177abea8ce3" providerId="ADAL" clId="{49AA6E50-D2EC-4F5C-9633-023E1B031493}" dt="2023-02-03T02:16:44.126" v="277"/>
        <pc:sldMkLst>
          <pc:docMk/>
          <pc:sldMk cId="476194952" sldId="284"/>
        </pc:sldMkLst>
        <pc:spChg chg="mod">
          <ac:chgData name="Brauda, Pamela T." userId="84fd4989-2b49-471a-9a61-f177abea8ce3" providerId="ADAL" clId="{49AA6E50-D2EC-4F5C-9633-023E1B031493}" dt="2023-02-03T02:16:44.126" v="277"/>
          <ac:spMkLst>
            <pc:docMk/>
            <pc:sldMk cId="476194952" sldId="284"/>
            <ac:spMk id="9" creationId="{00000000-0000-0000-0000-000000000000}"/>
          </ac:spMkLst>
        </pc:spChg>
      </pc:sldChg>
      <pc:sldChg chg="modSp">
        <pc:chgData name="Brauda, Pamela T." userId="84fd4989-2b49-471a-9a61-f177abea8ce3" providerId="ADAL" clId="{49AA6E50-D2EC-4F5C-9633-023E1B031493}" dt="2023-02-03T02:16:44.126" v="277"/>
        <pc:sldMkLst>
          <pc:docMk/>
          <pc:sldMk cId="3863362035" sldId="285"/>
        </pc:sldMkLst>
        <pc:spChg chg="mod">
          <ac:chgData name="Brauda, Pamela T." userId="84fd4989-2b49-471a-9a61-f177abea8ce3" providerId="ADAL" clId="{49AA6E50-D2EC-4F5C-9633-023E1B031493}" dt="2023-02-03T02:16:44.126" v="277"/>
          <ac:spMkLst>
            <pc:docMk/>
            <pc:sldMk cId="3863362035" sldId="285"/>
            <ac:spMk id="2" creationId="{00000000-0000-0000-0000-000000000000}"/>
          </ac:spMkLst>
        </pc:spChg>
        <pc:spChg chg="mod">
          <ac:chgData name="Brauda, Pamela T." userId="84fd4989-2b49-471a-9a61-f177abea8ce3" providerId="ADAL" clId="{49AA6E50-D2EC-4F5C-9633-023E1B031493}" dt="2023-02-03T02:16:44.126" v="277"/>
          <ac:spMkLst>
            <pc:docMk/>
            <pc:sldMk cId="3863362035" sldId="285"/>
            <ac:spMk id="8" creationId="{00000000-0000-0000-0000-000000000000}"/>
          </ac:spMkLst>
        </pc:spChg>
        <pc:spChg chg="mod">
          <ac:chgData name="Brauda, Pamela T." userId="84fd4989-2b49-471a-9a61-f177abea8ce3" providerId="ADAL" clId="{49AA6E50-D2EC-4F5C-9633-023E1B031493}" dt="2023-02-03T02:16:44.126" v="277"/>
          <ac:spMkLst>
            <pc:docMk/>
            <pc:sldMk cId="3863362035" sldId="285"/>
            <ac:spMk id="9" creationId="{00000000-0000-0000-0000-000000000000}"/>
          </ac:spMkLst>
        </pc:spChg>
      </pc:sldChg>
      <pc:sldChg chg="modSp">
        <pc:chgData name="Brauda, Pamela T." userId="84fd4989-2b49-471a-9a61-f177abea8ce3" providerId="ADAL" clId="{49AA6E50-D2EC-4F5C-9633-023E1B031493}" dt="2023-02-03T02:16:44.126" v="277"/>
        <pc:sldMkLst>
          <pc:docMk/>
          <pc:sldMk cId="2935079782" sldId="287"/>
        </pc:sldMkLst>
        <pc:spChg chg="mod">
          <ac:chgData name="Brauda, Pamela T." userId="84fd4989-2b49-471a-9a61-f177abea8ce3" providerId="ADAL" clId="{49AA6E50-D2EC-4F5C-9633-023E1B031493}" dt="2023-02-03T02:16:44.126" v="277"/>
          <ac:spMkLst>
            <pc:docMk/>
            <pc:sldMk cId="2935079782" sldId="287"/>
            <ac:spMk id="9" creationId="{00000000-0000-0000-0000-000000000000}"/>
          </ac:spMkLst>
        </pc:spChg>
      </pc:sldChg>
      <pc:sldChg chg="modSp">
        <pc:chgData name="Brauda, Pamela T." userId="84fd4989-2b49-471a-9a61-f177abea8ce3" providerId="ADAL" clId="{49AA6E50-D2EC-4F5C-9633-023E1B031493}" dt="2023-02-03T02:16:44.126" v="277"/>
        <pc:sldMkLst>
          <pc:docMk/>
          <pc:sldMk cId="492647386" sldId="288"/>
        </pc:sldMkLst>
        <pc:spChg chg="mod">
          <ac:chgData name="Brauda, Pamela T." userId="84fd4989-2b49-471a-9a61-f177abea8ce3" providerId="ADAL" clId="{49AA6E50-D2EC-4F5C-9633-023E1B031493}" dt="2023-02-03T02:16:44.126" v="277"/>
          <ac:spMkLst>
            <pc:docMk/>
            <pc:sldMk cId="492647386" sldId="288"/>
            <ac:spMk id="9" creationId="{00000000-0000-0000-0000-000000000000}"/>
          </ac:spMkLst>
        </pc:spChg>
      </pc:sldChg>
      <pc:sldChg chg="modSp">
        <pc:chgData name="Brauda, Pamela T." userId="84fd4989-2b49-471a-9a61-f177abea8ce3" providerId="ADAL" clId="{49AA6E50-D2EC-4F5C-9633-023E1B031493}" dt="2023-02-03T02:16:44.126" v="277"/>
        <pc:sldMkLst>
          <pc:docMk/>
          <pc:sldMk cId="2900440566" sldId="289"/>
        </pc:sldMkLst>
        <pc:spChg chg="mod">
          <ac:chgData name="Brauda, Pamela T." userId="84fd4989-2b49-471a-9a61-f177abea8ce3" providerId="ADAL" clId="{49AA6E50-D2EC-4F5C-9633-023E1B031493}" dt="2023-02-03T02:16:44.126" v="277"/>
          <ac:spMkLst>
            <pc:docMk/>
            <pc:sldMk cId="2900440566" sldId="289"/>
            <ac:spMk id="2" creationId="{00000000-0000-0000-0000-000000000000}"/>
          </ac:spMkLst>
        </pc:spChg>
        <pc:spChg chg="mod">
          <ac:chgData name="Brauda, Pamela T." userId="84fd4989-2b49-471a-9a61-f177abea8ce3" providerId="ADAL" clId="{49AA6E50-D2EC-4F5C-9633-023E1B031493}" dt="2023-02-03T02:16:44.126" v="277"/>
          <ac:spMkLst>
            <pc:docMk/>
            <pc:sldMk cId="2900440566" sldId="289"/>
            <ac:spMk id="4" creationId="{00000000-0000-0000-0000-000000000000}"/>
          </ac:spMkLst>
        </pc:spChg>
      </pc:sldChg>
      <pc:sldChg chg="modSp">
        <pc:chgData name="Brauda, Pamela T." userId="84fd4989-2b49-471a-9a61-f177abea8ce3" providerId="ADAL" clId="{49AA6E50-D2EC-4F5C-9633-023E1B031493}" dt="2023-02-03T02:16:44.126" v="277"/>
        <pc:sldMkLst>
          <pc:docMk/>
          <pc:sldMk cId="3335236427" sldId="290"/>
        </pc:sldMkLst>
        <pc:spChg chg="mod">
          <ac:chgData name="Brauda, Pamela T." userId="84fd4989-2b49-471a-9a61-f177abea8ce3" providerId="ADAL" clId="{49AA6E50-D2EC-4F5C-9633-023E1B031493}" dt="2023-02-03T02:16:44.126" v="277"/>
          <ac:spMkLst>
            <pc:docMk/>
            <pc:sldMk cId="3335236427" sldId="290"/>
            <ac:spMk id="5" creationId="{00000000-0000-0000-0000-000000000000}"/>
          </ac:spMkLst>
        </pc:spChg>
      </pc:sldChg>
      <pc:sldChg chg="modSp">
        <pc:chgData name="Brauda, Pamela T." userId="84fd4989-2b49-471a-9a61-f177abea8ce3" providerId="ADAL" clId="{49AA6E50-D2EC-4F5C-9633-023E1B031493}" dt="2023-02-03T02:16:44.126" v="277"/>
        <pc:sldMkLst>
          <pc:docMk/>
          <pc:sldMk cId="470795780" sldId="291"/>
        </pc:sldMkLst>
        <pc:spChg chg="mod">
          <ac:chgData name="Brauda, Pamela T." userId="84fd4989-2b49-471a-9a61-f177abea8ce3" providerId="ADAL" clId="{49AA6E50-D2EC-4F5C-9633-023E1B031493}" dt="2023-02-03T02:16:44.126" v="277"/>
          <ac:spMkLst>
            <pc:docMk/>
            <pc:sldMk cId="470795780" sldId="291"/>
            <ac:spMk id="4" creationId="{00000000-0000-0000-0000-000000000000}"/>
          </ac:spMkLst>
        </pc:spChg>
      </pc:sldChg>
      <pc:sldChg chg="modSp">
        <pc:chgData name="Brauda, Pamela T." userId="84fd4989-2b49-471a-9a61-f177abea8ce3" providerId="ADAL" clId="{49AA6E50-D2EC-4F5C-9633-023E1B031493}" dt="2023-02-03T02:16:44.126" v="277"/>
        <pc:sldMkLst>
          <pc:docMk/>
          <pc:sldMk cId="944849689" sldId="292"/>
        </pc:sldMkLst>
        <pc:spChg chg="mod">
          <ac:chgData name="Brauda, Pamela T." userId="84fd4989-2b49-471a-9a61-f177abea8ce3" providerId="ADAL" clId="{49AA6E50-D2EC-4F5C-9633-023E1B031493}" dt="2023-02-03T02:16:44.126" v="277"/>
          <ac:spMkLst>
            <pc:docMk/>
            <pc:sldMk cId="944849689" sldId="292"/>
            <ac:spMk id="9" creationId="{00000000-0000-0000-0000-000000000000}"/>
          </ac:spMkLst>
        </pc:spChg>
      </pc:sldChg>
      <pc:sldChg chg="modSp">
        <pc:chgData name="Brauda, Pamela T." userId="84fd4989-2b49-471a-9a61-f177abea8ce3" providerId="ADAL" clId="{49AA6E50-D2EC-4F5C-9633-023E1B031493}" dt="2023-02-03T02:16:44.126" v="277"/>
        <pc:sldMkLst>
          <pc:docMk/>
          <pc:sldMk cId="3294525701" sldId="293"/>
        </pc:sldMkLst>
        <pc:spChg chg="mod">
          <ac:chgData name="Brauda, Pamela T." userId="84fd4989-2b49-471a-9a61-f177abea8ce3" providerId="ADAL" clId="{49AA6E50-D2EC-4F5C-9633-023E1B031493}" dt="2023-02-03T02:16:44.126" v="277"/>
          <ac:spMkLst>
            <pc:docMk/>
            <pc:sldMk cId="3294525701" sldId="293"/>
            <ac:spMk id="9" creationId="{00000000-0000-0000-0000-000000000000}"/>
          </ac:spMkLst>
        </pc:spChg>
      </pc:sldChg>
      <pc:sldChg chg="modSp">
        <pc:chgData name="Brauda, Pamela T." userId="84fd4989-2b49-471a-9a61-f177abea8ce3" providerId="ADAL" clId="{49AA6E50-D2EC-4F5C-9633-023E1B031493}" dt="2023-02-03T02:16:44.126" v="277"/>
        <pc:sldMkLst>
          <pc:docMk/>
          <pc:sldMk cId="4171201527" sldId="294"/>
        </pc:sldMkLst>
        <pc:spChg chg="mod">
          <ac:chgData name="Brauda, Pamela T." userId="84fd4989-2b49-471a-9a61-f177abea8ce3" providerId="ADAL" clId="{49AA6E50-D2EC-4F5C-9633-023E1B031493}" dt="2023-02-03T02:16:44.126" v="277"/>
          <ac:spMkLst>
            <pc:docMk/>
            <pc:sldMk cId="4171201527" sldId="294"/>
            <ac:spMk id="9" creationId="{00000000-0000-0000-0000-000000000000}"/>
          </ac:spMkLst>
        </pc:spChg>
      </pc:sldChg>
      <pc:sldChg chg="modSp">
        <pc:chgData name="Brauda, Pamela T." userId="84fd4989-2b49-471a-9a61-f177abea8ce3" providerId="ADAL" clId="{49AA6E50-D2EC-4F5C-9633-023E1B031493}" dt="2023-02-03T02:16:44.126" v="277"/>
        <pc:sldMkLst>
          <pc:docMk/>
          <pc:sldMk cId="2896887180" sldId="295"/>
        </pc:sldMkLst>
        <pc:spChg chg="mod">
          <ac:chgData name="Brauda, Pamela T." userId="84fd4989-2b49-471a-9a61-f177abea8ce3" providerId="ADAL" clId="{49AA6E50-D2EC-4F5C-9633-023E1B031493}" dt="2023-02-03T02:16:44.126" v="277"/>
          <ac:spMkLst>
            <pc:docMk/>
            <pc:sldMk cId="2896887180" sldId="295"/>
            <ac:spMk id="9" creationId="{00000000-0000-0000-0000-000000000000}"/>
          </ac:spMkLst>
        </pc:spChg>
      </pc:sldChg>
      <pc:sldChg chg="modSp">
        <pc:chgData name="Brauda, Pamela T." userId="84fd4989-2b49-471a-9a61-f177abea8ce3" providerId="ADAL" clId="{49AA6E50-D2EC-4F5C-9633-023E1B031493}" dt="2023-02-03T02:16:44.126" v="277"/>
        <pc:sldMkLst>
          <pc:docMk/>
          <pc:sldMk cId="2846311968" sldId="296"/>
        </pc:sldMkLst>
        <pc:spChg chg="mod">
          <ac:chgData name="Brauda, Pamela T." userId="84fd4989-2b49-471a-9a61-f177abea8ce3" providerId="ADAL" clId="{49AA6E50-D2EC-4F5C-9633-023E1B031493}" dt="2023-02-03T02:16:44.126" v="277"/>
          <ac:spMkLst>
            <pc:docMk/>
            <pc:sldMk cId="2846311968" sldId="296"/>
            <ac:spMk id="9" creationId="{00000000-0000-0000-0000-000000000000}"/>
          </ac:spMkLst>
        </pc:spChg>
      </pc:sldChg>
      <pc:sldChg chg="modSp">
        <pc:chgData name="Brauda, Pamela T." userId="84fd4989-2b49-471a-9a61-f177abea8ce3" providerId="ADAL" clId="{49AA6E50-D2EC-4F5C-9633-023E1B031493}" dt="2023-02-03T02:16:44.126" v="277"/>
        <pc:sldMkLst>
          <pc:docMk/>
          <pc:sldMk cId="2914282745" sldId="297"/>
        </pc:sldMkLst>
        <pc:spChg chg="mod">
          <ac:chgData name="Brauda, Pamela T." userId="84fd4989-2b49-471a-9a61-f177abea8ce3" providerId="ADAL" clId="{49AA6E50-D2EC-4F5C-9633-023E1B031493}" dt="2023-02-03T02:16:44.126" v="277"/>
          <ac:spMkLst>
            <pc:docMk/>
            <pc:sldMk cId="2914282745" sldId="297"/>
            <ac:spMk id="9" creationId="{00000000-0000-0000-0000-000000000000}"/>
          </ac:spMkLst>
        </pc:spChg>
      </pc:sldChg>
      <pc:sldChg chg="modSp">
        <pc:chgData name="Brauda, Pamela T." userId="84fd4989-2b49-471a-9a61-f177abea8ce3" providerId="ADAL" clId="{49AA6E50-D2EC-4F5C-9633-023E1B031493}" dt="2023-02-03T02:16:44.126" v="277"/>
        <pc:sldMkLst>
          <pc:docMk/>
          <pc:sldMk cId="1266346780" sldId="298"/>
        </pc:sldMkLst>
        <pc:spChg chg="mod">
          <ac:chgData name="Brauda, Pamela T." userId="84fd4989-2b49-471a-9a61-f177abea8ce3" providerId="ADAL" clId="{49AA6E50-D2EC-4F5C-9633-023E1B031493}" dt="2023-02-03T02:16:44.126" v="277"/>
          <ac:spMkLst>
            <pc:docMk/>
            <pc:sldMk cId="1266346780" sldId="298"/>
            <ac:spMk id="9" creationId="{00000000-0000-0000-0000-000000000000}"/>
          </ac:spMkLst>
        </pc:spChg>
      </pc:sldChg>
      <pc:sldChg chg="modSp">
        <pc:chgData name="Brauda, Pamela T." userId="84fd4989-2b49-471a-9a61-f177abea8ce3" providerId="ADAL" clId="{49AA6E50-D2EC-4F5C-9633-023E1B031493}" dt="2023-02-03T02:16:44.126" v="277"/>
        <pc:sldMkLst>
          <pc:docMk/>
          <pc:sldMk cId="299599652" sldId="299"/>
        </pc:sldMkLst>
        <pc:spChg chg="mod">
          <ac:chgData name="Brauda, Pamela T." userId="84fd4989-2b49-471a-9a61-f177abea8ce3" providerId="ADAL" clId="{49AA6E50-D2EC-4F5C-9633-023E1B031493}" dt="2023-02-03T02:16:44.126" v="277"/>
          <ac:spMkLst>
            <pc:docMk/>
            <pc:sldMk cId="299599652" sldId="299"/>
            <ac:spMk id="9" creationId="{00000000-0000-0000-0000-000000000000}"/>
          </ac:spMkLst>
        </pc:spChg>
      </pc:sldChg>
      <pc:sldChg chg="modSp">
        <pc:chgData name="Brauda, Pamela T." userId="84fd4989-2b49-471a-9a61-f177abea8ce3" providerId="ADAL" clId="{49AA6E50-D2EC-4F5C-9633-023E1B031493}" dt="2023-02-03T02:16:44.126" v="277"/>
        <pc:sldMkLst>
          <pc:docMk/>
          <pc:sldMk cId="2273955992" sldId="300"/>
        </pc:sldMkLst>
        <pc:spChg chg="mod">
          <ac:chgData name="Brauda, Pamela T." userId="84fd4989-2b49-471a-9a61-f177abea8ce3" providerId="ADAL" clId="{49AA6E50-D2EC-4F5C-9633-023E1B031493}" dt="2023-02-03T02:16:44.126" v="277"/>
          <ac:spMkLst>
            <pc:docMk/>
            <pc:sldMk cId="2273955992" sldId="300"/>
            <ac:spMk id="9" creationId="{00000000-0000-0000-0000-000000000000}"/>
          </ac:spMkLst>
        </pc:spChg>
      </pc:sldChg>
      <pc:sldChg chg="modSp">
        <pc:chgData name="Brauda, Pamela T." userId="84fd4989-2b49-471a-9a61-f177abea8ce3" providerId="ADAL" clId="{49AA6E50-D2EC-4F5C-9633-023E1B031493}" dt="2023-02-03T02:16:44.126" v="277"/>
        <pc:sldMkLst>
          <pc:docMk/>
          <pc:sldMk cId="3223727964" sldId="301"/>
        </pc:sldMkLst>
        <pc:spChg chg="mod">
          <ac:chgData name="Brauda, Pamela T." userId="84fd4989-2b49-471a-9a61-f177abea8ce3" providerId="ADAL" clId="{49AA6E50-D2EC-4F5C-9633-023E1B031493}" dt="2023-02-03T02:16:44.126" v="277"/>
          <ac:spMkLst>
            <pc:docMk/>
            <pc:sldMk cId="3223727964" sldId="301"/>
            <ac:spMk id="9" creationId="{00000000-0000-0000-0000-000000000000}"/>
          </ac:spMkLst>
        </pc:spChg>
      </pc:sldChg>
      <pc:sldChg chg="modSp">
        <pc:chgData name="Brauda, Pamela T." userId="84fd4989-2b49-471a-9a61-f177abea8ce3" providerId="ADAL" clId="{49AA6E50-D2EC-4F5C-9633-023E1B031493}" dt="2023-02-03T02:16:44.126" v="277"/>
        <pc:sldMkLst>
          <pc:docMk/>
          <pc:sldMk cId="3554135763" sldId="302"/>
        </pc:sldMkLst>
        <pc:spChg chg="mod">
          <ac:chgData name="Brauda, Pamela T." userId="84fd4989-2b49-471a-9a61-f177abea8ce3" providerId="ADAL" clId="{49AA6E50-D2EC-4F5C-9633-023E1B031493}" dt="2023-02-03T02:16:44.126" v="277"/>
          <ac:spMkLst>
            <pc:docMk/>
            <pc:sldMk cId="3554135763" sldId="302"/>
            <ac:spMk id="9" creationId="{00000000-0000-0000-0000-000000000000}"/>
          </ac:spMkLst>
        </pc:spChg>
      </pc:sldChg>
      <pc:sldChg chg="add del">
        <pc:chgData name="Brauda, Pamela T." userId="84fd4989-2b49-471a-9a61-f177abea8ce3" providerId="ADAL" clId="{49AA6E50-D2EC-4F5C-9633-023E1B031493}" dt="2023-02-02T22:23:20.237" v="178" actId="2696"/>
        <pc:sldMkLst>
          <pc:docMk/>
          <pc:sldMk cId="3667121906" sldId="303"/>
        </pc:sldMkLst>
      </pc:sldChg>
      <pc:sldChg chg="modSp">
        <pc:chgData name="Brauda, Pamela T." userId="84fd4989-2b49-471a-9a61-f177abea8ce3" providerId="ADAL" clId="{49AA6E50-D2EC-4F5C-9633-023E1B031493}" dt="2023-02-03T02:16:44.126" v="277"/>
        <pc:sldMkLst>
          <pc:docMk/>
          <pc:sldMk cId="1880604056" sldId="304"/>
        </pc:sldMkLst>
        <pc:spChg chg="mod">
          <ac:chgData name="Brauda, Pamela T." userId="84fd4989-2b49-471a-9a61-f177abea8ce3" providerId="ADAL" clId="{49AA6E50-D2EC-4F5C-9633-023E1B031493}" dt="2023-02-03T02:16:44.126" v="277"/>
          <ac:spMkLst>
            <pc:docMk/>
            <pc:sldMk cId="1880604056" sldId="304"/>
            <ac:spMk id="9" creationId="{00000000-0000-0000-0000-000000000000}"/>
          </ac:spMkLst>
        </pc:spChg>
      </pc:sldChg>
      <pc:sldChg chg="modSp">
        <pc:chgData name="Brauda, Pamela T." userId="84fd4989-2b49-471a-9a61-f177abea8ce3" providerId="ADAL" clId="{49AA6E50-D2EC-4F5C-9633-023E1B031493}" dt="2023-02-03T02:16:44.126" v="277"/>
        <pc:sldMkLst>
          <pc:docMk/>
          <pc:sldMk cId="1486070486" sldId="305"/>
        </pc:sldMkLst>
        <pc:spChg chg="mod">
          <ac:chgData name="Brauda, Pamela T." userId="84fd4989-2b49-471a-9a61-f177abea8ce3" providerId="ADAL" clId="{49AA6E50-D2EC-4F5C-9633-023E1B031493}" dt="2023-02-03T02:16:44.126" v="277"/>
          <ac:spMkLst>
            <pc:docMk/>
            <pc:sldMk cId="1486070486" sldId="305"/>
            <ac:spMk id="9" creationId="{00000000-0000-0000-0000-000000000000}"/>
          </ac:spMkLst>
        </pc:spChg>
      </pc:sldChg>
      <pc:sldChg chg="modSp">
        <pc:chgData name="Brauda, Pamela T." userId="84fd4989-2b49-471a-9a61-f177abea8ce3" providerId="ADAL" clId="{49AA6E50-D2EC-4F5C-9633-023E1B031493}" dt="2023-02-03T02:16:44.126" v="277"/>
        <pc:sldMkLst>
          <pc:docMk/>
          <pc:sldMk cId="3642368060" sldId="306"/>
        </pc:sldMkLst>
        <pc:spChg chg="mod">
          <ac:chgData name="Brauda, Pamela T." userId="84fd4989-2b49-471a-9a61-f177abea8ce3" providerId="ADAL" clId="{49AA6E50-D2EC-4F5C-9633-023E1B031493}" dt="2023-02-03T02:16:44.126" v="277"/>
          <ac:spMkLst>
            <pc:docMk/>
            <pc:sldMk cId="3642368060" sldId="306"/>
            <ac:spMk id="9" creationId="{00000000-0000-0000-0000-000000000000}"/>
          </ac:spMkLst>
        </pc:spChg>
      </pc:sldChg>
      <pc:sldChg chg="modSp">
        <pc:chgData name="Brauda, Pamela T." userId="84fd4989-2b49-471a-9a61-f177abea8ce3" providerId="ADAL" clId="{49AA6E50-D2EC-4F5C-9633-023E1B031493}" dt="2023-02-03T02:16:44.126" v="277"/>
        <pc:sldMkLst>
          <pc:docMk/>
          <pc:sldMk cId="1590988734" sldId="307"/>
        </pc:sldMkLst>
        <pc:spChg chg="mod">
          <ac:chgData name="Brauda, Pamela T." userId="84fd4989-2b49-471a-9a61-f177abea8ce3" providerId="ADAL" clId="{49AA6E50-D2EC-4F5C-9633-023E1B031493}" dt="2023-02-03T02:16:44.126" v="277"/>
          <ac:spMkLst>
            <pc:docMk/>
            <pc:sldMk cId="1590988734" sldId="307"/>
            <ac:spMk id="9" creationId="{00000000-0000-0000-0000-000000000000}"/>
          </ac:spMkLst>
        </pc:spChg>
      </pc:sldChg>
      <pc:sldChg chg="modSp">
        <pc:chgData name="Brauda, Pamela T." userId="84fd4989-2b49-471a-9a61-f177abea8ce3" providerId="ADAL" clId="{49AA6E50-D2EC-4F5C-9633-023E1B031493}" dt="2023-02-03T02:16:44.126" v="277"/>
        <pc:sldMkLst>
          <pc:docMk/>
          <pc:sldMk cId="4095241273" sldId="308"/>
        </pc:sldMkLst>
        <pc:spChg chg="mod">
          <ac:chgData name="Brauda, Pamela T." userId="84fd4989-2b49-471a-9a61-f177abea8ce3" providerId="ADAL" clId="{49AA6E50-D2EC-4F5C-9633-023E1B031493}" dt="2023-02-03T02:16:44.126" v="277"/>
          <ac:spMkLst>
            <pc:docMk/>
            <pc:sldMk cId="4095241273" sldId="308"/>
            <ac:spMk id="9" creationId="{00000000-0000-0000-0000-000000000000}"/>
          </ac:spMkLst>
        </pc:spChg>
      </pc:sldChg>
      <pc:sldChg chg="modSp">
        <pc:chgData name="Brauda, Pamela T." userId="84fd4989-2b49-471a-9a61-f177abea8ce3" providerId="ADAL" clId="{49AA6E50-D2EC-4F5C-9633-023E1B031493}" dt="2023-02-03T02:16:44.126" v="277"/>
        <pc:sldMkLst>
          <pc:docMk/>
          <pc:sldMk cId="3203078557" sldId="310"/>
        </pc:sldMkLst>
        <pc:spChg chg="mod">
          <ac:chgData name="Brauda, Pamela T." userId="84fd4989-2b49-471a-9a61-f177abea8ce3" providerId="ADAL" clId="{49AA6E50-D2EC-4F5C-9633-023E1B031493}" dt="2023-02-03T02:16:44.126" v="277"/>
          <ac:spMkLst>
            <pc:docMk/>
            <pc:sldMk cId="3203078557" sldId="310"/>
            <ac:spMk id="9" creationId="{00000000-0000-0000-0000-000000000000}"/>
          </ac:spMkLst>
        </pc:spChg>
      </pc:sldChg>
      <pc:sldChg chg="modSp">
        <pc:chgData name="Brauda, Pamela T." userId="84fd4989-2b49-471a-9a61-f177abea8ce3" providerId="ADAL" clId="{49AA6E50-D2EC-4F5C-9633-023E1B031493}" dt="2023-02-03T02:16:44.126" v="277"/>
        <pc:sldMkLst>
          <pc:docMk/>
          <pc:sldMk cId="3647926942" sldId="311"/>
        </pc:sldMkLst>
        <pc:spChg chg="mod">
          <ac:chgData name="Brauda, Pamela T." userId="84fd4989-2b49-471a-9a61-f177abea8ce3" providerId="ADAL" clId="{49AA6E50-D2EC-4F5C-9633-023E1B031493}" dt="2023-02-03T02:16:44.126" v="277"/>
          <ac:spMkLst>
            <pc:docMk/>
            <pc:sldMk cId="3647926942" sldId="311"/>
            <ac:spMk id="9" creationId="{00000000-0000-0000-0000-000000000000}"/>
          </ac:spMkLst>
        </pc:spChg>
      </pc:sldChg>
      <pc:sldChg chg="del">
        <pc:chgData name="Brauda, Pamela T." userId="84fd4989-2b49-471a-9a61-f177abea8ce3" providerId="ADAL" clId="{49AA6E50-D2EC-4F5C-9633-023E1B031493}" dt="2023-02-02T22:23:20.237" v="178" actId="2696"/>
        <pc:sldMkLst>
          <pc:docMk/>
          <pc:sldMk cId="2140459367" sldId="313"/>
        </pc:sldMkLst>
      </pc:sldChg>
      <pc:sldChg chg="modSp">
        <pc:chgData name="Brauda, Pamela T." userId="84fd4989-2b49-471a-9a61-f177abea8ce3" providerId="ADAL" clId="{49AA6E50-D2EC-4F5C-9633-023E1B031493}" dt="2023-02-03T02:16:44.126" v="277"/>
        <pc:sldMkLst>
          <pc:docMk/>
          <pc:sldMk cId="3904481855" sldId="314"/>
        </pc:sldMkLst>
        <pc:spChg chg="mod">
          <ac:chgData name="Brauda, Pamela T." userId="84fd4989-2b49-471a-9a61-f177abea8ce3" providerId="ADAL" clId="{49AA6E50-D2EC-4F5C-9633-023E1B031493}" dt="2023-02-03T02:16:44.126" v="277"/>
          <ac:spMkLst>
            <pc:docMk/>
            <pc:sldMk cId="3904481855" sldId="314"/>
            <ac:spMk id="9" creationId="{00000000-0000-0000-0000-000000000000}"/>
          </ac:spMkLst>
        </pc:spChg>
      </pc:sldChg>
      <pc:sldChg chg="modSp">
        <pc:chgData name="Brauda, Pamela T." userId="84fd4989-2b49-471a-9a61-f177abea8ce3" providerId="ADAL" clId="{49AA6E50-D2EC-4F5C-9633-023E1B031493}" dt="2023-02-03T02:16:44.126" v="277"/>
        <pc:sldMkLst>
          <pc:docMk/>
          <pc:sldMk cId="628083628" sldId="315"/>
        </pc:sldMkLst>
        <pc:spChg chg="mod">
          <ac:chgData name="Brauda, Pamela T." userId="84fd4989-2b49-471a-9a61-f177abea8ce3" providerId="ADAL" clId="{49AA6E50-D2EC-4F5C-9633-023E1B031493}" dt="2023-02-03T02:16:44.126" v="277"/>
          <ac:spMkLst>
            <pc:docMk/>
            <pc:sldMk cId="628083628" sldId="315"/>
            <ac:spMk id="9" creationId="{00000000-0000-0000-0000-000000000000}"/>
          </ac:spMkLst>
        </pc:spChg>
      </pc:sldChg>
      <pc:sldChg chg="modSp">
        <pc:chgData name="Brauda, Pamela T." userId="84fd4989-2b49-471a-9a61-f177abea8ce3" providerId="ADAL" clId="{49AA6E50-D2EC-4F5C-9633-023E1B031493}" dt="2023-02-03T02:16:44.126" v="277"/>
        <pc:sldMkLst>
          <pc:docMk/>
          <pc:sldMk cId="1232121960" sldId="316"/>
        </pc:sldMkLst>
        <pc:spChg chg="mod">
          <ac:chgData name="Brauda, Pamela T." userId="84fd4989-2b49-471a-9a61-f177abea8ce3" providerId="ADAL" clId="{49AA6E50-D2EC-4F5C-9633-023E1B031493}" dt="2023-02-03T02:16:44.126" v="277"/>
          <ac:spMkLst>
            <pc:docMk/>
            <pc:sldMk cId="1232121960" sldId="316"/>
            <ac:spMk id="9" creationId="{00000000-0000-0000-0000-000000000000}"/>
          </ac:spMkLst>
        </pc:spChg>
      </pc:sldChg>
      <pc:sldChg chg="modSp">
        <pc:chgData name="Brauda, Pamela T." userId="84fd4989-2b49-471a-9a61-f177abea8ce3" providerId="ADAL" clId="{49AA6E50-D2EC-4F5C-9633-023E1B031493}" dt="2023-02-03T02:16:44.126" v="277"/>
        <pc:sldMkLst>
          <pc:docMk/>
          <pc:sldMk cId="2866762612" sldId="317"/>
        </pc:sldMkLst>
        <pc:spChg chg="mod">
          <ac:chgData name="Brauda, Pamela T." userId="84fd4989-2b49-471a-9a61-f177abea8ce3" providerId="ADAL" clId="{49AA6E50-D2EC-4F5C-9633-023E1B031493}" dt="2023-02-03T02:16:44.126" v="277"/>
          <ac:spMkLst>
            <pc:docMk/>
            <pc:sldMk cId="2866762612" sldId="317"/>
            <ac:spMk id="9" creationId="{00000000-0000-0000-0000-000000000000}"/>
          </ac:spMkLst>
        </pc:spChg>
      </pc:sldChg>
      <pc:sldChg chg="modSp">
        <pc:chgData name="Brauda, Pamela T." userId="84fd4989-2b49-471a-9a61-f177abea8ce3" providerId="ADAL" clId="{49AA6E50-D2EC-4F5C-9633-023E1B031493}" dt="2023-02-03T02:16:44.126" v="277"/>
        <pc:sldMkLst>
          <pc:docMk/>
          <pc:sldMk cId="752215968" sldId="318"/>
        </pc:sldMkLst>
        <pc:spChg chg="mod">
          <ac:chgData name="Brauda, Pamela T." userId="84fd4989-2b49-471a-9a61-f177abea8ce3" providerId="ADAL" clId="{49AA6E50-D2EC-4F5C-9633-023E1B031493}" dt="2023-02-03T02:16:44.126" v="277"/>
          <ac:spMkLst>
            <pc:docMk/>
            <pc:sldMk cId="752215968" sldId="318"/>
            <ac:spMk id="9" creationId="{00000000-0000-0000-0000-000000000000}"/>
          </ac:spMkLst>
        </pc:spChg>
      </pc:sldChg>
      <pc:sldChg chg="modSp">
        <pc:chgData name="Brauda, Pamela T." userId="84fd4989-2b49-471a-9a61-f177abea8ce3" providerId="ADAL" clId="{49AA6E50-D2EC-4F5C-9633-023E1B031493}" dt="2023-02-03T02:16:44.126" v="277"/>
        <pc:sldMkLst>
          <pc:docMk/>
          <pc:sldMk cId="3339179837" sldId="319"/>
        </pc:sldMkLst>
        <pc:spChg chg="mod">
          <ac:chgData name="Brauda, Pamela T." userId="84fd4989-2b49-471a-9a61-f177abea8ce3" providerId="ADAL" clId="{49AA6E50-D2EC-4F5C-9633-023E1B031493}" dt="2023-02-03T02:16:44.126" v="277"/>
          <ac:spMkLst>
            <pc:docMk/>
            <pc:sldMk cId="3339179837" sldId="319"/>
            <ac:spMk id="9" creationId="{00000000-0000-0000-0000-000000000000}"/>
          </ac:spMkLst>
        </pc:spChg>
      </pc:sldChg>
      <pc:sldChg chg="modSp">
        <pc:chgData name="Brauda, Pamela T." userId="84fd4989-2b49-471a-9a61-f177abea8ce3" providerId="ADAL" clId="{49AA6E50-D2EC-4F5C-9633-023E1B031493}" dt="2023-02-03T02:16:44.126" v="277"/>
        <pc:sldMkLst>
          <pc:docMk/>
          <pc:sldMk cId="925865962" sldId="320"/>
        </pc:sldMkLst>
        <pc:spChg chg="mod">
          <ac:chgData name="Brauda, Pamela T." userId="84fd4989-2b49-471a-9a61-f177abea8ce3" providerId="ADAL" clId="{49AA6E50-D2EC-4F5C-9633-023E1B031493}" dt="2023-02-03T02:16:44.126" v="277"/>
          <ac:spMkLst>
            <pc:docMk/>
            <pc:sldMk cId="925865962" sldId="320"/>
            <ac:spMk id="9" creationId="{00000000-0000-0000-0000-000000000000}"/>
          </ac:spMkLst>
        </pc:spChg>
      </pc:sldChg>
      <pc:sldChg chg="modSp">
        <pc:chgData name="Brauda, Pamela T." userId="84fd4989-2b49-471a-9a61-f177abea8ce3" providerId="ADAL" clId="{49AA6E50-D2EC-4F5C-9633-023E1B031493}" dt="2023-02-03T02:16:44.126" v="277"/>
        <pc:sldMkLst>
          <pc:docMk/>
          <pc:sldMk cId="1610070555" sldId="321"/>
        </pc:sldMkLst>
        <pc:spChg chg="mod">
          <ac:chgData name="Brauda, Pamela T." userId="84fd4989-2b49-471a-9a61-f177abea8ce3" providerId="ADAL" clId="{49AA6E50-D2EC-4F5C-9633-023E1B031493}" dt="2023-02-03T02:16:44.126" v="277"/>
          <ac:spMkLst>
            <pc:docMk/>
            <pc:sldMk cId="1610070555" sldId="321"/>
            <ac:spMk id="9" creationId="{00000000-0000-0000-0000-000000000000}"/>
          </ac:spMkLst>
        </pc:spChg>
      </pc:sldChg>
      <pc:sldChg chg="modSp">
        <pc:chgData name="Brauda, Pamela T." userId="84fd4989-2b49-471a-9a61-f177abea8ce3" providerId="ADAL" clId="{49AA6E50-D2EC-4F5C-9633-023E1B031493}" dt="2023-02-03T02:16:44.126" v="277"/>
        <pc:sldMkLst>
          <pc:docMk/>
          <pc:sldMk cId="1473289877" sldId="322"/>
        </pc:sldMkLst>
        <pc:spChg chg="mod">
          <ac:chgData name="Brauda, Pamela T." userId="84fd4989-2b49-471a-9a61-f177abea8ce3" providerId="ADAL" clId="{49AA6E50-D2EC-4F5C-9633-023E1B031493}" dt="2023-02-03T02:16:44.126" v="277"/>
          <ac:spMkLst>
            <pc:docMk/>
            <pc:sldMk cId="1473289877" sldId="322"/>
            <ac:spMk id="9" creationId="{00000000-0000-0000-0000-000000000000}"/>
          </ac:spMkLst>
        </pc:spChg>
      </pc:sldChg>
      <pc:sldChg chg="modSp">
        <pc:chgData name="Brauda, Pamela T." userId="84fd4989-2b49-471a-9a61-f177abea8ce3" providerId="ADAL" clId="{49AA6E50-D2EC-4F5C-9633-023E1B031493}" dt="2023-02-03T02:16:44.126" v="277"/>
        <pc:sldMkLst>
          <pc:docMk/>
          <pc:sldMk cId="3557514603" sldId="323"/>
        </pc:sldMkLst>
        <pc:spChg chg="mod">
          <ac:chgData name="Brauda, Pamela T." userId="84fd4989-2b49-471a-9a61-f177abea8ce3" providerId="ADAL" clId="{49AA6E50-D2EC-4F5C-9633-023E1B031493}" dt="2023-02-03T02:16:44.126" v="277"/>
          <ac:spMkLst>
            <pc:docMk/>
            <pc:sldMk cId="3557514603" sldId="323"/>
            <ac:spMk id="9" creationId="{00000000-0000-0000-0000-000000000000}"/>
          </ac:spMkLst>
        </pc:spChg>
      </pc:sldChg>
      <pc:sldChg chg="modSp">
        <pc:chgData name="Brauda, Pamela T." userId="84fd4989-2b49-471a-9a61-f177abea8ce3" providerId="ADAL" clId="{49AA6E50-D2EC-4F5C-9633-023E1B031493}" dt="2023-02-03T02:16:44.126" v="277"/>
        <pc:sldMkLst>
          <pc:docMk/>
          <pc:sldMk cId="1671261818" sldId="324"/>
        </pc:sldMkLst>
        <pc:spChg chg="mod">
          <ac:chgData name="Brauda, Pamela T." userId="84fd4989-2b49-471a-9a61-f177abea8ce3" providerId="ADAL" clId="{49AA6E50-D2EC-4F5C-9633-023E1B031493}" dt="2023-02-03T02:16:44.126" v="277"/>
          <ac:spMkLst>
            <pc:docMk/>
            <pc:sldMk cId="1671261818" sldId="324"/>
            <ac:spMk id="4" creationId="{E1030B1A-BD39-4607-B6A6-D52C910FF697}"/>
          </ac:spMkLst>
        </pc:spChg>
      </pc:sldChg>
      <pc:sldChg chg="modSp">
        <pc:chgData name="Brauda, Pamela T." userId="84fd4989-2b49-471a-9a61-f177abea8ce3" providerId="ADAL" clId="{49AA6E50-D2EC-4F5C-9633-023E1B031493}" dt="2023-02-03T02:16:44.126" v="277"/>
        <pc:sldMkLst>
          <pc:docMk/>
          <pc:sldMk cId="3209810325" sldId="325"/>
        </pc:sldMkLst>
        <pc:spChg chg="mod">
          <ac:chgData name="Brauda, Pamela T." userId="84fd4989-2b49-471a-9a61-f177abea8ce3" providerId="ADAL" clId="{49AA6E50-D2EC-4F5C-9633-023E1B031493}" dt="2023-02-03T02:16:44.126" v="277"/>
          <ac:spMkLst>
            <pc:docMk/>
            <pc:sldMk cId="3209810325" sldId="325"/>
            <ac:spMk id="4" creationId="{3AAC1185-A1F3-4FDA-B6DF-1A45B05B0071}"/>
          </ac:spMkLst>
        </pc:spChg>
      </pc:sldChg>
      <pc:sldChg chg="modSp">
        <pc:chgData name="Brauda, Pamela T." userId="84fd4989-2b49-471a-9a61-f177abea8ce3" providerId="ADAL" clId="{49AA6E50-D2EC-4F5C-9633-023E1B031493}" dt="2023-02-03T02:16:44.126" v="277"/>
        <pc:sldMkLst>
          <pc:docMk/>
          <pc:sldMk cId="129122513" sldId="326"/>
        </pc:sldMkLst>
        <pc:spChg chg="mod">
          <ac:chgData name="Brauda, Pamela T." userId="84fd4989-2b49-471a-9a61-f177abea8ce3" providerId="ADAL" clId="{49AA6E50-D2EC-4F5C-9633-023E1B031493}" dt="2023-02-03T02:16:44.126" v="277"/>
          <ac:spMkLst>
            <pc:docMk/>
            <pc:sldMk cId="129122513" sldId="326"/>
            <ac:spMk id="9" creationId="{00000000-0000-0000-0000-000000000000}"/>
          </ac:spMkLst>
        </pc:spChg>
      </pc:sldChg>
      <pc:sldChg chg="modSp">
        <pc:chgData name="Brauda, Pamela T." userId="84fd4989-2b49-471a-9a61-f177abea8ce3" providerId="ADAL" clId="{49AA6E50-D2EC-4F5C-9633-023E1B031493}" dt="2023-02-03T02:16:44.126" v="277"/>
        <pc:sldMkLst>
          <pc:docMk/>
          <pc:sldMk cId="1561632075" sldId="327"/>
        </pc:sldMkLst>
        <pc:spChg chg="mod">
          <ac:chgData name="Brauda, Pamela T." userId="84fd4989-2b49-471a-9a61-f177abea8ce3" providerId="ADAL" clId="{49AA6E50-D2EC-4F5C-9633-023E1B031493}" dt="2023-02-03T02:16:44.126" v="277"/>
          <ac:spMkLst>
            <pc:docMk/>
            <pc:sldMk cId="1561632075" sldId="327"/>
            <ac:spMk id="9" creationId="{00000000-0000-0000-0000-000000000000}"/>
          </ac:spMkLst>
        </pc:spChg>
      </pc:sldChg>
      <pc:sldChg chg="modSp">
        <pc:chgData name="Brauda, Pamela T." userId="84fd4989-2b49-471a-9a61-f177abea8ce3" providerId="ADAL" clId="{49AA6E50-D2EC-4F5C-9633-023E1B031493}" dt="2023-02-03T02:16:44.126" v="277"/>
        <pc:sldMkLst>
          <pc:docMk/>
          <pc:sldMk cId="1456090004" sldId="328"/>
        </pc:sldMkLst>
        <pc:spChg chg="mod">
          <ac:chgData name="Brauda, Pamela T." userId="84fd4989-2b49-471a-9a61-f177abea8ce3" providerId="ADAL" clId="{49AA6E50-D2EC-4F5C-9633-023E1B031493}" dt="2023-02-03T02:16:44.126" v="277"/>
          <ac:spMkLst>
            <pc:docMk/>
            <pc:sldMk cId="1456090004" sldId="328"/>
            <ac:spMk id="9" creationId="{00000000-0000-0000-0000-000000000000}"/>
          </ac:spMkLst>
        </pc:spChg>
      </pc:sldChg>
      <pc:sldChg chg="modSp">
        <pc:chgData name="Brauda, Pamela T." userId="84fd4989-2b49-471a-9a61-f177abea8ce3" providerId="ADAL" clId="{49AA6E50-D2EC-4F5C-9633-023E1B031493}" dt="2023-02-03T02:16:44.126" v="277"/>
        <pc:sldMkLst>
          <pc:docMk/>
          <pc:sldMk cId="3465713100" sldId="329"/>
        </pc:sldMkLst>
        <pc:spChg chg="mod">
          <ac:chgData name="Brauda, Pamela T." userId="84fd4989-2b49-471a-9a61-f177abea8ce3" providerId="ADAL" clId="{49AA6E50-D2EC-4F5C-9633-023E1B031493}" dt="2023-02-03T02:16:44.126" v="277"/>
          <ac:spMkLst>
            <pc:docMk/>
            <pc:sldMk cId="3465713100" sldId="329"/>
            <ac:spMk id="9" creationId="{00000000-0000-0000-0000-000000000000}"/>
          </ac:spMkLst>
        </pc:spChg>
      </pc:sldChg>
      <pc:sldChg chg="modSp">
        <pc:chgData name="Brauda, Pamela T." userId="84fd4989-2b49-471a-9a61-f177abea8ce3" providerId="ADAL" clId="{49AA6E50-D2EC-4F5C-9633-023E1B031493}" dt="2023-02-03T02:16:44.126" v="277"/>
        <pc:sldMkLst>
          <pc:docMk/>
          <pc:sldMk cId="2158634134" sldId="330"/>
        </pc:sldMkLst>
        <pc:spChg chg="mod">
          <ac:chgData name="Brauda, Pamela T." userId="84fd4989-2b49-471a-9a61-f177abea8ce3" providerId="ADAL" clId="{49AA6E50-D2EC-4F5C-9633-023E1B031493}" dt="2023-02-03T02:16:44.126" v="277"/>
          <ac:spMkLst>
            <pc:docMk/>
            <pc:sldMk cId="2158634134" sldId="330"/>
            <ac:spMk id="9" creationId="{00000000-0000-0000-0000-000000000000}"/>
          </ac:spMkLst>
        </pc:spChg>
      </pc:sldChg>
      <pc:sldChg chg="modSp">
        <pc:chgData name="Brauda, Pamela T." userId="84fd4989-2b49-471a-9a61-f177abea8ce3" providerId="ADAL" clId="{49AA6E50-D2EC-4F5C-9633-023E1B031493}" dt="2023-02-03T02:16:44.126" v="277"/>
        <pc:sldMkLst>
          <pc:docMk/>
          <pc:sldMk cId="963357292" sldId="331"/>
        </pc:sldMkLst>
        <pc:spChg chg="mod">
          <ac:chgData name="Brauda, Pamela T." userId="84fd4989-2b49-471a-9a61-f177abea8ce3" providerId="ADAL" clId="{49AA6E50-D2EC-4F5C-9633-023E1B031493}" dt="2023-02-03T02:16:44.126" v="277"/>
          <ac:spMkLst>
            <pc:docMk/>
            <pc:sldMk cId="963357292" sldId="331"/>
            <ac:spMk id="9" creationId="{00000000-0000-0000-0000-000000000000}"/>
          </ac:spMkLst>
        </pc:spChg>
      </pc:sldChg>
      <pc:sldChg chg="del">
        <pc:chgData name="Brauda, Pamela T." userId="84fd4989-2b49-471a-9a61-f177abea8ce3" providerId="ADAL" clId="{49AA6E50-D2EC-4F5C-9633-023E1B031493}" dt="2023-02-02T22:26:57.668" v="179" actId="2696"/>
        <pc:sldMkLst>
          <pc:docMk/>
          <pc:sldMk cId="827160804" sldId="332"/>
        </pc:sldMkLst>
      </pc:sldChg>
      <pc:sldChg chg="del">
        <pc:chgData name="Brauda, Pamela T." userId="84fd4989-2b49-471a-9a61-f177abea8ce3" providerId="ADAL" clId="{49AA6E50-D2EC-4F5C-9633-023E1B031493}" dt="2023-02-02T22:26:57.668" v="179" actId="2696"/>
        <pc:sldMkLst>
          <pc:docMk/>
          <pc:sldMk cId="2141516500" sldId="333"/>
        </pc:sldMkLst>
      </pc:sldChg>
      <pc:sldChg chg="modSp">
        <pc:chgData name="Brauda, Pamela T." userId="84fd4989-2b49-471a-9a61-f177abea8ce3" providerId="ADAL" clId="{49AA6E50-D2EC-4F5C-9633-023E1B031493}" dt="2023-02-03T02:16:44.126" v="277"/>
        <pc:sldMkLst>
          <pc:docMk/>
          <pc:sldMk cId="3702078267" sldId="334"/>
        </pc:sldMkLst>
        <pc:spChg chg="mod">
          <ac:chgData name="Brauda, Pamela T." userId="84fd4989-2b49-471a-9a61-f177abea8ce3" providerId="ADAL" clId="{49AA6E50-D2EC-4F5C-9633-023E1B031493}" dt="2023-02-03T02:16:44.126" v="277"/>
          <ac:spMkLst>
            <pc:docMk/>
            <pc:sldMk cId="3702078267" sldId="334"/>
            <ac:spMk id="9" creationId="{00000000-0000-0000-0000-000000000000}"/>
          </ac:spMkLst>
        </pc:spChg>
      </pc:sldChg>
      <pc:sldChg chg="modSp">
        <pc:chgData name="Brauda, Pamela T." userId="84fd4989-2b49-471a-9a61-f177abea8ce3" providerId="ADAL" clId="{49AA6E50-D2EC-4F5C-9633-023E1B031493}" dt="2023-02-03T02:16:44.126" v="277"/>
        <pc:sldMkLst>
          <pc:docMk/>
          <pc:sldMk cId="1359077518" sldId="337"/>
        </pc:sldMkLst>
        <pc:spChg chg="mod">
          <ac:chgData name="Brauda, Pamela T." userId="84fd4989-2b49-471a-9a61-f177abea8ce3" providerId="ADAL" clId="{49AA6E50-D2EC-4F5C-9633-023E1B031493}" dt="2023-02-03T02:16:44.126" v="277"/>
          <ac:spMkLst>
            <pc:docMk/>
            <pc:sldMk cId="1359077518" sldId="337"/>
            <ac:spMk id="9" creationId="{00000000-0000-0000-0000-000000000000}"/>
          </ac:spMkLst>
        </pc:spChg>
      </pc:sldChg>
      <pc:sldChg chg="modSp">
        <pc:chgData name="Brauda, Pamela T." userId="84fd4989-2b49-471a-9a61-f177abea8ce3" providerId="ADAL" clId="{49AA6E50-D2EC-4F5C-9633-023E1B031493}" dt="2023-02-03T02:16:44.126" v="277"/>
        <pc:sldMkLst>
          <pc:docMk/>
          <pc:sldMk cId="2622254404" sldId="338"/>
        </pc:sldMkLst>
        <pc:spChg chg="mod">
          <ac:chgData name="Brauda, Pamela T." userId="84fd4989-2b49-471a-9a61-f177abea8ce3" providerId="ADAL" clId="{49AA6E50-D2EC-4F5C-9633-023E1B031493}" dt="2023-02-03T02:16:44.126" v="277"/>
          <ac:spMkLst>
            <pc:docMk/>
            <pc:sldMk cId="2622254404" sldId="338"/>
            <ac:spMk id="9" creationId="{00000000-0000-0000-0000-000000000000}"/>
          </ac:spMkLst>
        </pc:spChg>
      </pc:sldChg>
      <pc:sldChg chg="modSp">
        <pc:chgData name="Brauda, Pamela T." userId="84fd4989-2b49-471a-9a61-f177abea8ce3" providerId="ADAL" clId="{49AA6E50-D2EC-4F5C-9633-023E1B031493}" dt="2023-02-03T02:16:44.126" v="277"/>
        <pc:sldMkLst>
          <pc:docMk/>
          <pc:sldMk cId="4005091231" sldId="339"/>
        </pc:sldMkLst>
        <pc:spChg chg="mod">
          <ac:chgData name="Brauda, Pamela T." userId="84fd4989-2b49-471a-9a61-f177abea8ce3" providerId="ADAL" clId="{49AA6E50-D2EC-4F5C-9633-023E1B031493}" dt="2023-02-03T02:16:44.126" v="277"/>
          <ac:spMkLst>
            <pc:docMk/>
            <pc:sldMk cId="4005091231" sldId="339"/>
            <ac:spMk id="9" creationId="{00000000-0000-0000-0000-000000000000}"/>
          </ac:spMkLst>
        </pc:spChg>
      </pc:sldChg>
      <pc:sldChg chg="modSp">
        <pc:chgData name="Brauda, Pamela T." userId="84fd4989-2b49-471a-9a61-f177abea8ce3" providerId="ADAL" clId="{49AA6E50-D2EC-4F5C-9633-023E1B031493}" dt="2023-02-03T02:16:44.126" v="277"/>
        <pc:sldMkLst>
          <pc:docMk/>
          <pc:sldMk cId="4164293533" sldId="340"/>
        </pc:sldMkLst>
        <pc:spChg chg="mod">
          <ac:chgData name="Brauda, Pamela T." userId="84fd4989-2b49-471a-9a61-f177abea8ce3" providerId="ADAL" clId="{49AA6E50-D2EC-4F5C-9633-023E1B031493}" dt="2023-02-03T02:16:44.126" v="277"/>
          <ac:spMkLst>
            <pc:docMk/>
            <pc:sldMk cId="4164293533" sldId="340"/>
            <ac:spMk id="9" creationId="{00000000-0000-0000-0000-000000000000}"/>
          </ac:spMkLst>
        </pc:spChg>
      </pc:sldChg>
      <pc:sldChg chg="modSp">
        <pc:chgData name="Brauda, Pamela T." userId="84fd4989-2b49-471a-9a61-f177abea8ce3" providerId="ADAL" clId="{49AA6E50-D2EC-4F5C-9633-023E1B031493}" dt="2023-02-03T02:16:44.126" v="277"/>
        <pc:sldMkLst>
          <pc:docMk/>
          <pc:sldMk cId="2908911968" sldId="341"/>
        </pc:sldMkLst>
        <pc:spChg chg="mod">
          <ac:chgData name="Brauda, Pamela T." userId="84fd4989-2b49-471a-9a61-f177abea8ce3" providerId="ADAL" clId="{49AA6E50-D2EC-4F5C-9633-023E1B031493}" dt="2023-02-03T02:16:44.126" v="277"/>
          <ac:spMkLst>
            <pc:docMk/>
            <pc:sldMk cId="2908911968" sldId="341"/>
            <ac:spMk id="9" creationId="{00000000-0000-0000-0000-000000000000}"/>
          </ac:spMkLst>
        </pc:spChg>
      </pc:sldChg>
      <pc:sldChg chg="modSp">
        <pc:chgData name="Brauda, Pamela T." userId="84fd4989-2b49-471a-9a61-f177abea8ce3" providerId="ADAL" clId="{49AA6E50-D2EC-4F5C-9633-023E1B031493}" dt="2023-02-03T02:16:44.126" v="277"/>
        <pc:sldMkLst>
          <pc:docMk/>
          <pc:sldMk cId="465309336" sldId="342"/>
        </pc:sldMkLst>
        <pc:spChg chg="mod">
          <ac:chgData name="Brauda, Pamela T." userId="84fd4989-2b49-471a-9a61-f177abea8ce3" providerId="ADAL" clId="{49AA6E50-D2EC-4F5C-9633-023E1B031493}" dt="2023-02-03T02:16:44.126" v="277"/>
          <ac:spMkLst>
            <pc:docMk/>
            <pc:sldMk cId="465309336" sldId="342"/>
            <ac:spMk id="9" creationId="{00000000-0000-0000-0000-000000000000}"/>
          </ac:spMkLst>
        </pc:spChg>
      </pc:sldChg>
      <pc:sldChg chg="modSp">
        <pc:chgData name="Brauda, Pamela T." userId="84fd4989-2b49-471a-9a61-f177abea8ce3" providerId="ADAL" clId="{49AA6E50-D2EC-4F5C-9633-023E1B031493}" dt="2023-02-03T02:16:44.126" v="277"/>
        <pc:sldMkLst>
          <pc:docMk/>
          <pc:sldMk cId="3173221854" sldId="343"/>
        </pc:sldMkLst>
        <pc:spChg chg="mod">
          <ac:chgData name="Brauda, Pamela T." userId="84fd4989-2b49-471a-9a61-f177abea8ce3" providerId="ADAL" clId="{49AA6E50-D2EC-4F5C-9633-023E1B031493}" dt="2023-02-03T02:16:44.126" v="277"/>
          <ac:spMkLst>
            <pc:docMk/>
            <pc:sldMk cId="3173221854" sldId="343"/>
            <ac:spMk id="9" creationId="{00000000-0000-0000-0000-000000000000}"/>
          </ac:spMkLst>
        </pc:spChg>
      </pc:sldChg>
      <pc:sldChg chg="modSp">
        <pc:chgData name="Brauda, Pamela T." userId="84fd4989-2b49-471a-9a61-f177abea8ce3" providerId="ADAL" clId="{49AA6E50-D2EC-4F5C-9633-023E1B031493}" dt="2023-02-03T02:16:44.126" v="277"/>
        <pc:sldMkLst>
          <pc:docMk/>
          <pc:sldMk cId="92468163" sldId="344"/>
        </pc:sldMkLst>
        <pc:spChg chg="mod">
          <ac:chgData name="Brauda, Pamela T." userId="84fd4989-2b49-471a-9a61-f177abea8ce3" providerId="ADAL" clId="{49AA6E50-D2EC-4F5C-9633-023E1B031493}" dt="2023-02-03T02:16:44.126" v="277"/>
          <ac:spMkLst>
            <pc:docMk/>
            <pc:sldMk cId="92468163" sldId="344"/>
            <ac:spMk id="9" creationId="{00000000-0000-0000-0000-000000000000}"/>
          </ac:spMkLst>
        </pc:spChg>
      </pc:sldChg>
      <pc:sldChg chg="modSp">
        <pc:chgData name="Brauda, Pamela T." userId="84fd4989-2b49-471a-9a61-f177abea8ce3" providerId="ADAL" clId="{49AA6E50-D2EC-4F5C-9633-023E1B031493}" dt="2023-02-03T02:16:44.126" v="277"/>
        <pc:sldMkLst>
          <pc:docMk/>
          <pc:sldMk cId="969153608" sldId="345"/>
        </pc:sldMkLst>
        <pc:spChg chg="mod">
          <ac:chgData name="Brauda, Pamela T." userId="84fd4989-2b49-471a-9a61-f177abea8ce3" providerId="ADAL" clId="{49AA6E50-D2EC-4F5C-9633-023E1B031493}" dt="2023-02-03T02:16:44.126" v="277"/>
          <ac:spMkLst>
            <pc:docMk/>
            <pc:sldMk cId="969153608" sldId="345"/>
            <ac:spMk id="9" creationId="{00000000-0000-0000-0000-000000000000}"/>
          </ac:spMkLst>
        </pc:spChg>
      </pc:sldChg>
      <pc:sldChg chg="modSp">
        <pc:chgData name="Brauda, Pamela T." userId="84fd4989-2b49-471a-9a61-f177abea8ce3" providerId="ADAL" clId="{49AA6E50-D2EC-4F5C-9633-023E1B031493}" dt="2023-02-03T02:16:44.126" v="277"/>
        <pc:sldMkLst>
          <pc:docMk/>
          <pc:sldMk cId="4132826597" sldId="346"/>
        </pc:sldMkLst>
        <pc:spChg chg="mod">
          <ac:chgData name="Brauda, Pamela T." userId="84fd4989-2b49-471a-9a61-f177abea8ce3" providerId="ADAL" clId="{49AA6E50-D2EC-4F5C-9633-023E1B031493}" dt="2023-02-03T02:16:44.126" v="277"/>
          <ac:spMkLst>
            <pc:docMk/>
            <pc:sldMk cId="4132826597" sldId="346"/>
            <ac:spMk id="9" creationId="{00000000-0000-0000-0000-000000000000}"/>
          </ac:spMkLst>
        </pc:spChg>
      </pc:sldChg>
      <pc:sldChg chg="modSp">
        <pc:chgData name="Brauda, Pamela T." userId="84fd4989-2b49-471a-9a61-f177abea8ce3" providerId="ADAL" clId="{49AA6E50-D2EC-4F5C-9633-023E1B031493}" dt="2023-02-03T02:16:44.126" v="277"/>
        <pc:sldMkLst>
          <pc:docMk/>
          <pc:sldMk cId="870252249" sldId="347"/>
        </pc:sldMkLst>
        <pc:spChg chg="mod">
          <ac:chgData name="Brauda, Pamela T." userId="84fd4989-2b49-471a-9a61-f177abea8ce3" providerId="ADAL" clId="{49AA6E50-D2EC-4F5C-9633-023E1B031493}" dt="2023-02-03T02:16:44.126" v="277"/>
          <ac:spMkLst>
            <pc:docMk/>
            <pc:sldMk cId="870252249" sldId="347"/>
            <ac:spMk id="4" creationId="{00000000-0000-0000-0000-000000000000}"/>
          </ac:spMkLst>
        </pc:spChg>
      </pc:sldChg>
      <pc:sldChg chg="modSp">
        <pc:chgData name="Brauda, Pamela T." userId="84fd4989-2b49-471a-9a61-f177abea8ce3" providerId="ADAL" clId="{49AA6E50-D2EC-4F5C-9633-023E1B031493}" dt="2023-02-03T02:16:44.126" v="277"/>
        <pc:sldMkLst>
          <pc:docMk/>
          <pc:sldMk cId="3701495821" sldId="348"/>
        </pc:sldMkLst>
        <pc:spChg chg="mod">
          <ac:chgData name="Brauda, Pamela T." userId="84fd4989-2b49-471a-9a61-f177abea8ce3" providerId="ADAL" clId="{49AA6E50-D2EC-4F5C-9633-023E1B031493}" dt="2023-02-03T02:16:44.126" v="277"/>
          <ac:spMkLst>
            <pc:docMk/>
            <pc:sldMk cId="3701495821" sldId="348"/>
            <ac:spMk id="4" creationId="{00000000-0000-0000-0000-000000000000}"/>
          </ac:spMkLst>
        </pc:spChg>
      </pc:sldChg>
      <pc:sldChg chg="modSp">
        <pc:chgData name="Brauda, Pamela T." userId="84fd4989-2b49-471a-9a61-f177abea8ce3" providerId="ADAL" clId="{49AA6E50-D2EC-4F5C-9633-023E1B031493}" dt="2023-02-03T02:16:44.126" v="277"/>
        <pc:sldMkLst>
          <pc:docMk/>
          <pc:sldMk cId="3921569248" sldId="349"/>
        </pc:sldMkLst>
        <pc:spChg chg="mod">
          <ac:chgData name="Brauda, Pamela T." userId="84fd4989-2b49-471a-9a61-f177abea8ce3" providerId="ADAL" clId="{49AA6E50-D2EC-4F5C-9633-023E1B031493}" dt="2023-02-03T02:16:44.126" v="277"/>
          <ac:spMkLst>
            <pc:docMk/>
            <pc:sldMk cId="3921569248" sldId="349"/>
            <ac:spMk id="2" creationId="{00000000-0000-0000-0000-000000000000}"/>
          </ac:spMkLst>
        </pc:spChg>
      </pc:sldChg>
      <pc:sldChg chg="modSp">
        <pc:chgData name="Brauda, Pamela T." userId="84fd4989-2b49-471a-9a61-f177abea8ce3" providerId="ADAL" clId="{49AA6E50-D2EC-4F5C-9633-023E1B031493}" dt="2023-02-03T02:16:44.126" v="277"/>
        <pc:sldMkLst>
          <pc:docMk/>
          <pc:sldMk cId="2314448115" sldId="350"/>
        </pc:sldMkLst>
        <pc:spChg chg="mod">
          <ac:chgData name="Brauda, Pamela T." userId="84fd4989-2b49-471a-9a61-f177abea8ce3" providerId="ADAL" clId="{49AA6E50-D2EC-4F5C-9633-023E1B031493}" dt="2023-02-03T02:16:44.126" v="277"/>
          <ac:spMkLst>
            <pc:docMk/>
            <pc:sldMk cId="2314448115" sldId="350"/>
            <ac:spMk id="4" creationId="{00000000-0000-0000-0000-000000000000}"/>
          </ac:spMkLst>
        </pc:spChg>
      </pc:sldChg>
      <pc:sldChg chg="modSp">
        <pc:chgData name="Brauda, Pamela T." userId="84fd4989-2b49-471a-9a61-f177abea8ce3" providerId="ADAL" clId="{49AA6E50-D2EC-4F5C-9633-023E1B031493}" dt="2023-02-03T02:16:44.126" v="277"/>
        <pc:sldMkLst>
          <pc:docMk/>
          <pc:sldMk cId="3323346148" sldId="351"/>
        </pc:sldMkLst>
        <pc:spChg chg="mod">
          <ac:chgData name="Brauda, Pamela T." userId="84fd4989-2b49-471a-9a61-f177abea8ce3" providerId="ADAL" clId="{49AA6E50-D2EC-4F5C-9633-023E1B031493}" dt="2023-02-03T02:16:44.126" v="277"/>
          <ac:spMkLst>
            <pc:docMk/>
            <pc:sldMk cId="3323346148" sldId="351"/>
            <ac:spMk id="4" creationId="{00000000-0000-0000-0000-000000000000}"/>
          </ac:spMkLst>
        </pc:spChg>
      </pc:sldChg>
      <pc:sldChg chg="modSp">
        <pc:chgData name="Brauda, Pamela T." userId="84fd4989-2b49-471a-9a61-f177abea8ce3" providerId="ADAL" clId="{49AA6E50-D2EC-4F5C-9633-023E1B031493}" dt="2023-02-03T02:16:44.126" v="277"/>
        <pc:sldMkLst>
          <pc:docMk/>
          <pc:sldMk cId="1470865698" sldId="352"/>
        </pc:sldMkLst>
        <pc:spChg chg="mod">
          <ac:chgData name="Brauda, Pamela T." userId="84fd4989-2b49-471a-9a61-f177abea8ce3" providerId="ADAL" clId="{49AA6E50-D2EC-4F5C-9633-023E1B031493}" dt="2023-02-03T02:16:44.126" v="277"/>
          <ac:spMkLst>
            <pc:docMk/>
            <pc:sldMk cId="1470865698" sldId="352"/>
            <ac:spMk id="2" creationId="{00000000-0000-0000-0000-000000000000}"/>
          </ac:spMkLst>
        </pc:spChg>
      </pc:sldChg>
      <pc:sldChg chg="modSp">
        <pc:chgData name="Brauda, Pamela T." userId="84fd4989-2b49-471a-9a61-f177abea8ce3" providerId="ADAL" clId="{49AA6E50-D2EC-4F5C-9633-023E1B031493}" dt="2023-02-03T02:16:44.126" v="277"/>
        <pc:sldMkLst>
          <pc:docMk/>
          <pc:sldMk cId="692496109" sldId="353"/>
        </pc:sldMkLst>
        <pc:spChg chg="mod">
          <ac:chgData name="Brauda, Pamela T." userId="84fd4989-2b49-471a-9a61-f177abea8ce3" providerId="ADAL" clId="{49AA6E50-D2EC-4F5C-9633-023E1B031493}" dt="2023-02-03T02:16:44.126" v="277"/>
          <ac:spMkLst>
            <pc:docMk/>
            <pc:sldMk cId="692496109" sldId="353"/>
            <ac:spMk id="4" creationId="{00000000-0000-0000-0000-000000000000}"/>
          </ac:spMkLst>
        </pc:spChg>
      </pc:sldChg>
      <pc:sldChg chg="del">
        <pc:chgData name="Brauda, Pamela T." userId="84fd4989-2b49-471a-9a61-f177abea8ce3" providerId="ADAL" clId="{49AA6E50-D2EC-4F5C-9633-023E1B031493}" dt="2023-02-03T01:59:39.591" v="183" actId="2696"/>
        <pc:sldMkLst>
          <pc:docMk/>
          <pc:sldMk cId="2544016953" sldId="354"/>
        </pc:sldMkLst>
      </pc:sldChg>
      <pc:sldChg chg="del">
        <pc:chgData name="Brauda, Pamela T." userId="84fd4989-2b49-471a-9a61-f177abea8ce3" providerId="ADAL" clId="{49AA6E50-D2EC-4F5C-9633-023E1B031493}" dt="2023-02-03T01:59:39.591" v="183" actId="2696"/>
        <pc:sldMkLst>
          <pc:docMk/>
          <pc:sldMk cId="1681140020" sldId="355"/>
        </pc:sldMkLst>
      </pc:sldChg>
      <pc:sldChg chg="modSp">
        <pc:chgData name="Brauda, Pamela T." userId="84fd4989-2b49-471a-9a61-f177abea8ce3" providerId="ADAL" clId="{49AA6E50-D2EC-4F5C-9633-023E1B031493}" dt="2023-02-03T02:16:44.126" v="277"/>
        <pc:sldMkLst>
          <pc:docMk/>
          <pc:sldMk cId="3535448439" sldId="356"/>
        </pc:sldMkLst>
        <pc:spChg chg="mod">
          <ac:chgData name="Brauda, Pamela T." userId="84fd4989-2b49-471a-9a61-f177abea8ce3" providerId="ADAL" clId="{49AA6E50-D2EC-4F5C-9633-023E1B031493}" dt="2023-02-03T02:16:44.126" v="277"/>
          <ac:spMkLst>
            <pc:docMk/>
            <pc:sldMk cId="3535448439" sldId="356"/>
            <ac:spMk id="4" creationId="{00000000-0000-0000-0000-000000000000}"/>
          </ac:spMkLst>
        </pc:spChg>
      </pc:sldChg>
      <pc:sldChg chg="modSp">
        <pc:chgData name="Brauda, Pamela T." userId="84fd4989-2b49-471a-9a61-f177abea8ce3" providerId="ADAL" clId="{49AA6E50-D2EC-4F5C-9633-023E1B031493}" dt="2023-02-03T02:16:44.126" v="277"/>
        <pc:sldMkLst>
          <pc:docMk/>
          <pc:sldMk cId="1242476722" sldId="357"/>
        </pc:sldMkLst>
        <pc:spChg chg="mod">
          <ac:chgData name="Brauda, Pamela T." userId="84fd4989-2b49-471a-9a61-f177abea8ce3" providerId="ADAL" clId="{49AA6E50-D2EC-4F5C-9633-023E1B031493}" dt="2023-02-03T02:16:44.126" v="277"/>
          <ac:spMkLst>
            <pc:docMk/>
            <pc:sldMk cId="1242476722" sldId="357"/>
            <ac:spMk id="9" creationId="{00000000-0000-0000-0000-000000000000}"/>
          </ac:spMkLst>
        </pc:spChg>
      </pc:sldChg>
      <pc:sldChg chg="modSp">
        <pc:chgData name="Brauda, Pamela T." userId="84fd4989-2b49-471a-9a61-f177abea8ce3" providerId="ADAL" clId="{49AA6E50-D2EC-4F5C-9633-023E1B031493}" dt="2023-02-03T02:16:44.126" v="277"/>
        <pc:sldMkLst>
          <pc:docMk/>
          <pc:sldMk cId="1447609813" sldId="358"/>
        </pc:sldMkLst>
        <pc:spChg chg="mod">
          <ac:chgData name="Brauda, Pamela T." userId="84fd4989-2b49-471a-9a61-f177abea8ce3" providerId="ADAL" clId="{49AA6E50-D2EC-4F5C-9633-023E1B031493}" dt="2023-02-03T02:16:44.126" v="277"/>
          <ac:spMkLst>
            <pc:docMk/>
            <pc:sldMk cId="1447609813" sldId="358"/>
            <ac:spMk id="9" creationId="{00000000-0000-0000-0000-000000000000}"/>
          </ac:spMkLst>
        </pc:spChg>
      </pc:sldChg>
      <pc:sldChg chg="modSp">
        <pc:chgData name="Brauda, Pamela T." userId="84fd4989-2b49-471a-9a61-f177abea8ce3" providerId="ADAL" clId="{49AA6E50-D2EC-4F5C-9633-023E1B031493}" dt="2023-02-03T02:16:44.126" v="277"/>
        <pc:sldMkLst>
          <pc:docMk/>
          <pc:sldMk cId="4043675928" sldId="359"/>
        </pc:sldMkLst>
        <pc:spChg chg="mod">
          <ac:chgData name="Brauda, Pamela T." userId="84fd4989-2b49-471a-9a61-f177abea8ce3" providerId="ADAL" clId="{49AA6E50-D2EC-4F5C-9633-023E1B031493}" dt="2023-02-03T02:16:44.126" v="277"/>
          <ac:spMkLst>
            <pc:docMk/>
            <pc:sldMk cId="4043675928" sldId="359"/>
            <ac:spMk id="9" creationId="{00000000-0000-0000-0000-000000000000}"/>
          </ac:spMkLst>
        </pc:spChg>
      </pc:sldChg>
      <pc:sldChg chg="modSp">
        <pc:chgData name="Brauda, Pamela T." userId="84fd4989-2b49-471a-9a61-f177abea8ce3" providerId="ADAL" clId="{49AA6E50-D2EC-4F5C-9633-023E1B031493}" dt="2023-02-03T02:16:44.126" v="277"/>
        <pc:sldMkLst>
          <pc:docMk/>
          <pc:sldMk cId="1081083738" sldId="360"/>
        </pc:sldMkLst>
        <pc:spChg chg="mod">
          <ac:chgData name="Brauda, Pamela T." userId="84fd4989-2b49-471a-9a61-f177abea8ce3" providerId="ADAL" clId="{49AA6E50-D2EC-4F5C-9633-023E1B031493}" dt="2023-02-03T02:16:44.126" v="277"/>
          <ac:spMkLst>
            <pc:docMk/>
            <pc:sldMk cId="1081083738" sldId="360"/>
            <ac:spMk id="9" creationId="{00000000-0000-0000-0000-000000000000}"/>
          </ac:spMkLst>
        </pc:spChg>
      </pc:sldChg>
      <pc:sldChg chg="modSp">
        <pc:chgData name="Brauda, Pamela T." userId="84fd4989-2b49-471a-9a61-f177abea8ce3" providerId="ADAL" clId="{49AA6E50-D2EC-4F5C-9633-023E1B031493}" dt="2023-02-03T02:16:44.126" v="277"/>
        <pc:sldMkLst>
          <pc:docMk/>
          <pc:sldMk cId="1753735252" sldId="361"/>
        </pc:sldMkLst>
        <pc:spChg chg="mod">
          <ac:chgData name="Brauda, Pamela T." userId="84fd4989-2b49-471a-9a61-f177abea8ce3" providerId="ADAL" clId="{49AA6E50-D2EC-4F5C-9633-023E1B031493}" dt="2023-02-03T02:16:44.126" v="277"/>
          <ac:spMkLst>
            <pc:docMk/>
            <pc:sldMk cId="1753735252" sldId="361"/>
            <ac:spMk id="9" creationId="{00000000-0000-0000-0000-000000000000}"/>
          </ac:spMkLst>
        </pc:spChg>
      </pc:sldChg>
      <pc:sldChg chg="modSp">
        <pc:chgData name="Brauda, Pamela T." userId="84fd4989-2b49-471a-9a61-f177abea8ce3" providerId="ADAL" clId="{49AA6E50-D2EC-4F5C-9633-023E1B031493}" dt="2023-02-03T02:16:44.126" v="277"/>
        <pc:sldMkLst>
          <pc:docMk/>
          <pc:sldMk cId="44036125" sldId="362"/>
        </pc:sldMkLst>
        <pc:spChg chg="mod">
          <ac:chgData name="Brauda, Pamela T." userId="84fd4989-2b49-471a-9a61-f177abea8ce3" providerId="ADAL" clId="{49AA6E50-D2EC-4F5C-9633-023E1B031493}" dt="2023-02-03T02:16:44.126" v="277"/>
          <ac:spMkLst>
            <pc:docMk/>
            <pc:sldMk cId="44036125" sldId="362"/>
            <ac:spMk id="4" creationId="{00000000-0000-0000-0000-000000000000}"/>
          </ac:spMkLst>
        </pc:spChg>
      </pc:sldChg>
      <pc:sldChg chg="modSp">
        <pc:chgData name="Brauda, Pamela T." userId="84fd4989-2b49-471a-9a61-f177abea8ce3" providerId="ADAL" clId="{49AA6E50-D2EC-4F5C-9633-023E1B031493}" dt="2023-02-03T02:16:44.126" v="277"/>
        <pc:sldMkLst>
          <pc:docMk/>
          <pc:sldMk cId="1146877742" sldId="366"/>
        </pc:sldMkLst>
        <pc:spChg chg="mod">
          <ac:chgData name="Brauda, Pamela T." userId="84fd4989-2b49-471a-9a61-f177abea8ce3" providerId="ADAL" clId="{49AA6E50-D2EC-4F5C-9633-023E1B031493}" dt="2023-02-03T02:16:44.126" v="277"/>
          <ac:spMkLst>
            <pc:docMk/>
            <pc:sldMk cId="1146877742" sldId="366"/>
            <ac:spMk id="4" creationId="{00000000-0000-0000-0000-000000000000}"/>
          </ac:spMkLst>
        </pc:spChg>
      </pc:sldChg>
      <pc:sldChg chg="modSp">
        <pc:chgData name="Brauda, Pamela T." userId="84fd4989-2b49-471a-9a61-f177abea8ce3" providerId="ADAL" clId="{49AA6E50-D2EC-4F5C-9633-023E1B031493}" dt="2023-02-03T02:16:44.126" v="277"/>
        <pc:sldMkLst>
          <pc:docMk/>
          <pc:sldMk cId="683223225" sldId="367"/>
        </pc:sldMkLst>
        <pc:spChg chg="mod">
          <ac:chgData name="Brauda, Pamela T." userId="84fd4989-2b49-471a-9a61-f177abea8ce3" providerId="ADAL" clId="{49AA6E50-D2EC-4F5C-9633-023E1B031493}" dt="2023-02-03T02:16:44.126" v="277"/>
          <ac:spMkLst>
            <pc:docMk/>
            <pc:sldMk cId="683223225" sldId="367"/>
            <ac:spMk id="5" creationId="{00000000-0000-0000-0000-000000000000}"/>
          </ac:spMkLst>
        </pc:spChg>
      </pc:sldChg>
      <pc:sldChg chg="modSp">
        <pc:chgData name="Brauda, Pamela T." userId="84fd4989-2b49-471a-9a61-f177abea8ce3" providerId="ADAL" clId="{49AA6E50-D2EC-4F5C-9633-023E1B031493}" dt="2023-02-03T02:16:44.126" v="277"/>
        <pc:sldMkLst>
          <pc:docMk/>
          <pc:sldMk cId="409687554" sldId="368"/>
        </pc:sldMkLst>
        <pc:spChg chg="mod">
          <ac:chgData name="Brauda, Pamela T." userId="84fd4989-2b49-471a-9a61-f177abea8ce3" providerId="ADAL" clId="{49AA6E50-D2EC-4F5C-9633-023E1B031493}" dt="2023-02-03T02:16:44.126" v="277"/>
          <ac:spMkLst>
            <pc:docMk/>
            <pc:sldMk cId="409687554" sldId="368"/>
            <ac:spMk id="2" creationId="{00000000-0000-0000-0000-000000000000}"/>
          </ac:spMkLst>
        </pc:spChg>
      </pc:sldChg>
      <pc:sldChg chg="modSp">
        <pc:chgData name="Brauda, Pamela T." userId="84fd4989-2b49-471a-9a61-f177abea8ce3" providerId="ADAL" clId="{49AA6E50-D2EC-4F5C-9633-023E1B031493}" dt="2023-02-03T02:16:44.126" v="277"/>
        <pc:sldMkLst>
          <pc:docMk/>
          <pc:sldMk cId="1654318203" sldId="369"/>
        </pc:sldMkLst>
        <pc:spChg chg="mod">
          <ac:chgData name="Brauda, Pamela T." userId="84fd4989-2b49-471a-9a61-f177abea8ce3" providerId="ADAL" clId="{49AA6E50-D2EC-4F5C-9633-023E1B031493}" dt="2023-02-03T02:16:44.126" v="277"/>
          <ac:spMkLst>
            <pc:docMk/>
            <pc:sldMk cId="1654318203" sldId="369"/>
            <ac:spMk id="9" creationId="{00000000-0000-0000-0000-000000000000}"/>
          </ac:spMkLst>
        </pc:spChg>
      </pc:sldChg>
      <pc:sldChg chg="modSp">
        <pc:chgData name="Brauda, Pamela T." userId="84fd4989-2b49-471a-9a61-f177abea8ce3" providerId="ADAL" clId="{49AA6E50-D2EC-4F5C-9633-023E1B031493}" dt="2023-02-03T02:16:44.126" v="277"/>
        <pc:sldMkLst>
          <pc:docMk/>
          <pc:sldMk cId="3385107526" sldId="370"/>
        </pc:sldMkLst>
        <pc:spChg chg="mod">
          <ac:chgData name="Brauda, Pamela T." userId="84fd4989-2b49-471a-9a61-f177abea8ce3" providerId="ADAL" clId="{49AA6E50-D2EC-4F5C-9633-023E1B031493}" dt="2023-02-03T02:16:44.126" v="277"/>
          <ac:spMkLst>
            <pc:docMk/>
            <pc:sldMk cId="3385107526" sldId="370"/>
            <ac:spMk id="9" creationId="{00000000-0000-0000-0000-000000000000}"/>
          </ac:spMkLst>
        </pc:spChg>
      </pc:sldChg>
      <pc:sldChg chg="modSp">
        <pc:chgData name="Brauda, Pamela T." userId="84fd4989-2b49-471a-9a61-f177abea8ce3" providerId="ADAL" clId="{49AA6E50-D2EC-4F5C-9633-023E1B031493}" dt="2023-02-03T02:16:44.126" v="277"/>
        <pc:sldMkLst>
          <pc:docMk/>
          <pc:sldMk cId="2271044469" sldId="372"/>
        </pc:sldMkLst>
        <pc:spChg chg="mod">
          <ac:chgData name="Brauda, Pamela T." userId="84fd4989-2b49-471a-9a61-f177abea8ce3" providerId="ADAL" clId="{49AA6E50-D2EC-4F5C-9633-023E1B031493}" dt="2023-02-03T02:16:44.126" v="277"/>
          <ac:spMkLst>
            <pc:docMk/>
            <pc:sldMk cId="2271044469" sldId="372"/>
            <ac:spMk id="5" creationId="{00000000-0000-0000-0000-000000000000}"/>
          </ac:spMkLst>
        </pc:spChg>
      </pc:sldChg>
      <pc:sldChg chg="modSp">
        <pc:chgData name="Brauda, Pamela T." userId="84fd4989-2b49-471a-9a61-f177abea8ce3" providerId="ADAL" clId="{49AA6E50-D2EC-4F5C-9633-023E1B031493}" dt="2023-02-03T02:16:44.126" v="277"/>
        <pc:sldMkLst>
          <pc:docMk/>
          <pc:sldMk cId="894323946" sldId="373"/>
        </pc:sldMkLst>
        <pc:spChg chg="mod">
          <ac:chgData name="Brauda, Pamela T." userId="84fd4989-2b49-471a-9a61-f177abea8ce3" providerId="ADAL" clId="{49AA6E50-D2EC-4F5C-9633-023E1B031493}" dt="2023-02-03T02:16:44.126" v="277"/>
          <ac:spMkLst>
            <pc:docMk/>
            <pc:sldMk cId="894323946" sldId="373"/>
            <ac:spMk id="5" creationId="{00000000-0000-0000-0000-000000000000}"/>
          </ac:spMkLst>
        </pc:spChg>
      </pc:sldChg>
      <pc:sldChg chg="modSp">
        <pc:chgData name="Brauda, Pamela T." userId="84fd4989-2b49-471a-9a61-f177abea8ce3" providerId="ADAL" clId="{49AA6E50-D2EC-4F5C-9633-023E1B031493}" dt="2023-02-03T02:16:44.126" v="277"/>
        <pc:sldMkLst>
          <pc:docMk/>
          <pc:sldMk cId="3540612658" sldId="374"/>
        </pc:sldMkLst>
        <pc:spChg chg="mod">
          <ac:chgData name="Brauda, Pamela T." userId="84fd4989-2b49-471a-9a61-f177abea8ce3" providerId="ADAL" clId="{49AA6E50-D2EC-4F5C-9633-023E1B031493}" dt="2023-02-03T02:16:44.126" v="277"/>
          <ac:spMkLst>
            <pc:docMk/>
            <pc:sldMk cId="3540612658" sldId="374"/>
            <ac:spMk id="5" creationId="{00000000-0000-0000-0000-000000000000}"/>
          </ac:spMkLst>
        </pc:spChg>
      </pc:sldChg>
      <pc:sldChg chg="del">
        <pc:chgData name="Brauda, Pamela T." userId="84fd4989-2b49-471a-9a61-f177abea8ce3" providerId="ADAL" clId="{49AA6E50-D2EC-4F5C-9633-023E1B031493}" dt="2023-02-03T02:02:15.711" v="188" actId="2696"/>
        <pc:sldMkLst>
          <pc:docMk/>
          <pc:sldMk cId="2454917241" sldId="375"/>
        </pc:sldMkLst>
      </pc:sldChg>
      <pc:sldChg chg="del">
        <pc:chgData name="Brauda, Pamela T." userId="84fd4989-2b49-471a-9a61-f177abea8ce3" providerId="ADAL" clId="{49AA6E50-D2EC-4F5C-9633-023E1B031493}" dt="2023-02-03T02:02:15.711" v="188" actId="2696"/>
        <pc:sldMkLst>
          <pc:docMk/>
          <pc:sldMk cId="2148867481" sldId="376"/>
        </pc:sldMkLst>
      </pc:sldChg>
      <pc:sldChg chg="del">
        <pc:chgData name="Brauda, Pamela T." userId="84fd4989-2b49-471a-9a61-f177abea8ce3" providerId="ADAL" clId="{49AA6E50-D2EC-4F5C-9633-023E1B031493}" dt="2023-02-03T02:02:15.711" v="188" actId="2696"/>
        <pc:sldMkLst>
          <pc:docMk/>
          <pc:sldMk cId="115837863" sldId="377"/>
        </pc:sldMkLst>
      </pc:sldChg>
      <pc:sldChg chg="del">
        <pc:chgData name="Brauda, Pamela T." userId="84fd4989-2b49-471a-9a61-f177abea8ce3" providerId="ADAL" clId="{49AA6E50-D2EC-4F5C-9633-023E1B031493}" dt="2023-02-03T02:02:15.711" v="188" actId="2696"/>
        <pc:sldMkLst>
          <pc:docMk/>
          <pc:sldMk cId="1542877483" sldId="378"/>
        </pc:sldMkLst>
      </pc:sldChg>
      <pc:sldChg chg="modSp">
        <pc:chgData name="Brauda, Pamela T." userId="84fd4989-2b49-471a-9a61-f177abea8ce3" providerId="ADAL" clId="{49AA6E50-D2EC-4F5C-9633-023E1B031493}" dt="2023-02-03T02:16:44.126" v="277"/>
        <pc:sldMkLst>
          <pc:docMk/>
          <pc:sldMk cId="929569994" sldId="437"/>
        </pc:sldMkLst>
        <pc:spChg chg="mod">
          <ac:chgData name="Brauda, Pamela T." userId="84fd4989-2b49-471a-9a61-f177abea8ce3" providerId="ADAL" clId="{49AA6E50-D2EC-4F5C-9633-023E1B031493}" dt="2023-02-03T02:16:44.126" v="277"/>
          <ac:spMkLst>
            <pc:docMk/>
            <pc:sldMk cId="929569994" sldId="437"/>
            <ac:spMk id="2" creationId="{00000000-0000-0000-0000-000000000000}"/>
          </ac:spMkLst>
        </pc:spChg>
      </pc:sldChg>
      <pc:sldChg chg="modSp">
        <pc:chgData name="Brauda, Pamela T." userId="84fd4989-2b49-471a-9a61-f177abea8ce3" providerId="ADAL" clId="{49AA6E50-D2EC-4F5C-9633-023E1B031493}" dt="2023-02-03T02:16:44.126" v="277"/>
        <pc:sldMkLst>
          <pc:docMk/>
          <pc:sldMk cId="3083822286" sldId="446"/>
        </pc:sldMkLst>
        <pc:spChg chg="mod">
          <ac:chgData name="Brauda, Pamela T." userId="84fd4989-2b49-471a-9a61-f177abea8ce3" providerId="ADAL" clId="{49AA6E50-D2EC-4F5C-9633-023E1B031493}" dt="2023-02-03T02:16:44.126" v="277"/>
          <ac:spMkLst>
            <pc:docMk/>
            <pc:sldMk cId="3083822286" sldId="446"/>
            <ac:spMk id="4" creationId="{12530F6E-126A-4999-9DC7-5AEE5EECDA47}"/>
          </ac:spMkLst>
        </pc:spChg>
        <pc:spChg chg="mod">
          <ac:chgData name="Brauda, Pamela T." userId="84fd4989-2b49-471a-9a61-f177abea8ce3" providerId="ADAL" clId="{49AA6E50-D2EC-4F5C-9633-023E1B031493}" dt="2023-02-03T02:16:44.126" v="277"/>
          <ac:spMkLst>
            <pc:docMk/>
            <pc:sldMk cId="3083822286" sldId="446"/>
            <ac:spMk id="5" creationId="{DAAB0EAC-7270-4572-A932-B04A979A0FA2}"/>
          </ac:spMkLst>
        </pc:spChg>
      </pc:sldChg>
      <pc:sldChg chg="modSp">
        <pc:chgData name="Brauda, Pamela T." userId="84fd4989-2b49-471a-9a61-f177abea8ce3" providerId="ADAL" clId="{49AA6E50-D2EC-4F5C-9633-023E1B031493}" dt="2023-02-03T02:16:44.126" v="277"/>
        <pc:sldMkLst>
          <pc:docMk/>
          <pc:sldMk cId="872417427" sldId="450"/>
        </pc:sldMkLst>
        <pc:spChg chg="mod">
          <ac:chgData name="Brauda, Pamela T." userId="84fd4989-2b49-471a-9a61-f177abea8ce3" providerId="ADAL" clId="{49AA6E50-D2EC-4F5C-9633-023E1B031493}" dt="2023-02-03T02:16:44.126" v="277"/>
          <ac:spMkLst>
            <pc:docMk/>
            <pc:sldMk cId="872417427" sldId="450"/>
            <ac:spMk id="2" creationId="{06C2769A-16B0-4992-AC0E-E52DAD3528F3}"/>
          </ac:spMkLst>
        </pc:spChg>
        <pc:spChg chg="mod">
          <ac:chgData name="Brauda, Pamela T." userId="84fd4989-2b49-471a-9a61-f177abea8ce3" providerId="ADAL" clId="{49AA6E50-D2EC-4F5C-9633-023E1B031493}" dt="2023-02-03T02:16:44.126" v="277"/>
          <ac:spMkLst>
            <pc:docMk/>
            <pc:sldMk cId="872417427" sldId="450"/>
            <ac:spMk id="3" creationId="{6B08FED5-0D0A-48F0-B236-10B95D3C70A5}"/>
          </ac:spMkLst>
        </pc:spChg>
        <pc:spChg chg="mod">
          <ac:chgData name="Brauda, Pamela T." userId="84fd4989-2b49-471a-9a61-f177abea8ce3" providerId="ADAL" clId="{49AA6E50-D2EC-4F5C-9633-023E1B031493}" dt="2023-02-03T02:16:44.126" v="277"/>
          <ac:spMkLst>
            <pc:docMk/>
            <pc:sldMk cId="872417427" sldId="450"/>
            <ac:spMk id="4" creationId="{7DCCFC27-D53D-46BA-A831-F851F0BEC706}"/>
          </ac:spMkLst>
        </pc:spChg>
      </pc:sldChg>
      <pc:sldChg chg="modSp">
        <pc:chgData name="Brauda, Pamela T." userId="84fd4989-2b49-471a-9a61-f177abea8ce3" providerId="ADAL" clId="{49AA6E50-D2EC-4F5C-9633-023E1B031493}" dt="2023-02-03T02:16:44.126" v="277"/>
        <pc:sldMkLst>
          <pc:docMk/>
          <pc:sldMk cId="2785625811" sldId="451"/>
        </pc:sldMkLst>
        <pc:spChg chg="mod">
          <ac:chgData name="Brauda, Pamela T." userId="84fd4989-2b49-471a-9a61-f177abea8ce3" providerId="ADAL" clId="{49AA6E50-D2EC-4F5C-9633-023E1B031493}" dt="2023-02-03T02:16:44.126" v="277"/>
          <ac:spMkLst>
            <pc:docMk/>
            <pc:sldMk cId="2785625811" sldId="451"/>
            <ac:spMk id="4" creationId="{467A6330-8512-4FF0-A478-3B792461A3ED}"/>
          </ac:spMkLst>
        </pc:spChg>
      </pc:sldChg>
      <pc:sldChg chg="modSp">
        <pc:chgData name="Brauda, Pamela T." userId="84fd4989-2b49-471a-9a61-f177abea8ce3" providerId="ADAL" clId="{49AA6E50-D2EC-4F5C-9633-023E1B031493}" dt="2023-02-03T02:16:44.126" v="277"/>
        <pc:sldMkLst>
          <pc:docMk/>
          <pc:sldMk cId="2011482961" sldId="452"/>
        </pc:sldMkLst>
        <pc:spChg chg="mod">
          <ac:chgData name="Brauda, Pamela T." userId="84fd4989-2b49-471a-9a61-f177abea8ce3" providerId="ADAL" clId="{49AA6E50-D2EC-4F5C-9633-023E1B031493}" dt="2023-02-03T02:16:44.126" v="277"/>
          <ac:spMkLst>
            <pc:docMk/>
            <pc:sldMk cId="2011482961" sldId="452"/>
            <ac:spMk id="8" creationId="{00000000-0000-0000-0000-000000000000}"/>
          </ac:spMkLst>
        </pc:spChg>
      </pc:sldChg>
      <pc:sldChg chg="modSp">
        <pc:chgData name="Brauda, Pamela T." userId="84fd4989-2b49-471a-9a61-f177abea8ce3" providerId="ADAL" clId="{49AA6E50-D2EC-4F5C-9633-023E1B031493}" dt="2023-02-03T02:16:44.126" v="277"/>
        <pc:sldMkLst>
          <pc:docMk/>
          <pc:sldMk cId="1343446771" sldId="453"/>
        </pc:sldMkLst>
        <pc:spChg chg="mod">
          <ac:chgData name="Brauda, Pamela T." userId="84fd4989-2b49-471a-9a61-f177abea8ce3" providerId="ADAL" clId="{49AA6E50-D2EC-4F5C-9633-023E1B031493}" dt="2023-02-03T02:16:44.126" v="277"/>
          <ac:spMkLst>
            <pc:docMk/>
            <pc:sldMk cId="1343446771" sldId="453"/>
            <ac:spMk id="8" creationId="{00000000-0000-0000-0000-000000000000}"/>
          </ac:spMkLst>
        </pc:spChg>
      </pc:sldChg>
      <pc:sldChg chg="modSp">
        <pc:chgData name="Brauda, Pamela T." userId="84fd4989-2b49-471a-9a61-f177abea8ce3" providerId="ADAL" clId="{49AA6E50-D2EC-4F5C-9633-023E1B031493}" dt="2023-02-03T02:16:44.126" v="277"/>
        <pc:sldMkLst>
          <pc:docMk/>
          <pc:sldMk cId="556200766" sldId="454"/>
        </pc:sldMkLst>
        <pc:spChg chg="mod">
          <ac:chgData name="Brauda, Pamela T." userId="84fd4989-2b49-471a-9a61-f177abea8ce3" providerId="ADAL" clId="{49AA6E50-D2EC-4F5C-9633-023E1B031493}" dt="2023-02-03T02:16:44.126" v="277"/>
          <ac:spMkLst>
            <pc:docMk/>
            <pc:sldMk cId="556200766" sldId="454"/>
            <ac:spMk id="4" creationId="{00000000-0000-0000-0000-000000000000}"/>
          </ac:spMkLst>
        </pc:spChg>
      </pc:sldChg>
      <pc:sldChg chg="modSp">
        <pc:chgData name="Brauda, Pamela T." userId="84fd4989-2b49-471a-9a61-f177abea8ce3" providerId="ADAL" clId="{49AA6E50-D2EC-4F5C-9633-023E1B031493}" dt="2023-02-03T02:16:44.126" v="277"/>
        <pc:sldMkLst>
          <pc:docMk/>
          <pc:sldMk cId="279583504" sldId="455"/>
        </pc:sldMkLst>
        <pc:spChg chg="mod">
          <ac:chgData name="Brauda, Pamela T." userId="84fd4989-2b49-471a-9a61-f177abea8ce3" providerId="ADAL" clId="{49AA6E50-D2EC-4F5C-9633-023E1B031493}" dt="2023-02-03T02:16:44.126" v="277"/>
          <ac:spMkLst>
            <pc:docMk/>
            <pc:sldMk cId="279583504" sldId="455"/>
            <ac:spMk id="2" creationId="{612017D4-8E17-48D0-9371-AB490D3EEACF}"/>
          </ac:spMkLst>
        </pc:spChg>
        <pc:spChg chg="mod">
          <ac:chgData name="Brauda, Pamela T." userId="84fd4989-2b49-471a-9a61-f177abea8ce3" providerId="ADAL" clId="{49AA6E50-D2EC-4F5C-9633-023E1B031493}" dt="2023-02-03T02:16:44.126" v="277"/>
          <ac:spMkLst>
            <pc:docMk/>
            <pc:sldMk cId="279583504" sldId="455"/>
            <ac:spMk id="3" creationId="{508B271B-716B-431B-ABA6-9AC704F27C18}"/>
          </ac:spMkLst>
        </pc:spChg>
        <pc:spChg chg="mod">
          <ac:chgData name="Brauda, Pamela T." userId="84fd4989-2b49-471a-9a61-f177abea8ce3" providerId="ADAL" clId="{49AA6E50-D2EC-4F5C-9633-023E1B031493}" dt="2023-02-03T02:16:44.126" v="277"/>
          <ac:spMkLst>
            <pc:docMk/>
            <pc:sldMk cId="279583504" sldId="455"/>
            <ac:spMk id="4" creationId="{D9EE4AF1-20DD-4A9D-B6EB-4B7EE86289BF}"/>
          </ac:spMkLst>
        </pc:spChg>
      </pc:sldChg>
      <pc:sldChg chg="modSp">
        <pc:chgData name="Brauda, Pamela T." userId="84fd4989-2b49-471a-9a61-f177abea8ce3" providerId="ADAL" clId="{49AA6E50-D2EC-4F5C-9633-023E1B031493}" dt="2023-02-03T02:16:44.126" v="277"/>
        <pc:sldMkLst>
          <pc:docMk/>
          <pc:sldMk cId="1965724477" sldId="457"/>
        </pc:sldMkLst>
        <pc:spChg chg="mod">
          <ac:chgData name="Brauda, Pamela T." userId="84fd4989-2b49-471a-9a61-f177abea8ce3" providerId="ADAL" clId="{49AA6E50-D2EC-4F5C-9633-023E1B031493}" dt="2023-02-03T02:16:44.126" v="277"/>
          <ac:spMkLst>
            <pc:docMk/>
            <pc:sldMk cId="1965724477" sldId="457"/>
            <ac:spMk id="4" creationId="{82A79A46-0E79-498E-88D4-7C5D4D6FC484}"/>
          </ac:spMkLst>
        </pc:spChg>
      </pc:sldChg>
      <pc:sldChg chg="modSp">
        <pc:chgData name="Brauda, Pamela T." userId="84fd4989-2b49-471a-9a61-f177abea8ce3" providerId="ADAL" clId="{49AA6E50-D2EC-4F5C-9633-023E1B031493}" dt="2023-02-03T02:16:44.126" v="277"/>
        <pc:sldMkLst>
          <pc:docMk/>
          <pc:sldMk cId="3184553881" sldId="458"/>
        </pc:sldMkLst>
        <pc:spChg chg="mod">
          <ac:chgData name="Brauda, Pamela T." userId="84fd4989-2b49-471a-9a61-f177abea8ce3" providerId="ADAL" clId="{49AA6E50-D2EC-4F5C-9633-023E1B031493}" dt="2023-02-03T02:16:44.126" v="277"/>
          <ac:spMkLst>
            <pc:docMk/>
            <pc:sldMk cId="3184553881" sldId="458"/>
            <ac:spMk id="4" creationId="{00000000-0000-0000-0000-000000000000}"/>
          </ac:spMkLst>
        </pc:spChg>
      </pc:sldChg>
      <pc:sldChg chg="modSp">
        <pc:chgData name="Brauda, Pamela T." userId="84fd4989-2b49-471a-9a61-f177abea8ce3" providerId="ADAL" clId="{49AA6E50-D2EC-4F5C-9633-023E1B031493}" dt="2023-02-03T02:16:44.126" v="277"/>
        <pc:sldMkLst>
          <pc:docMk/>
          <pc:sldMk cId="1772239006" sldId="459"/>
        </pc:sldMkLst>
        <pc:spChg chg="mod">
          <ac:chgData name="Brauda, Pamela T." userId="84fd4989-2b49-471a-9a61-f177abea8ce3" providerId="ADAL" clId="{49AA6E50-D2EC-4F5C-9633-023E1B031493}" dt="2023-02-03T02:16:44.126" v="277"/>
          <ac:spMkLst>
            <pc:docMk/>
            <pc:sldMk cId="1772239006" sldId="459"/>
            <ac:spMk id="4" creationId="{00000000-0000-0000-0000-000000000000}"/>
          </ac:spMkLst>
        </pc:spChg>
      </pc:sldChg>
      <pc:sldChg chg="modSp">
        <pc:chgData name="Brauda, Pamela T." userId="84fd4989-2b49-471a-9a61-f177abea8ce3" providerId="ADAL" clId="{49AA6E50-D2EC-4F5C-9633-023E1B031493}" dt="2023-02-03T02:16:44.126" v="277"/>
        <pc:sldMkLst>
          <pc:docMk/>
          <pc:sldMk cId="283717374" sldId="460"/>
        </pc:sldMkLst>
        <pc:spChg chg="mod">
          <ac:chgData name="Brauda, Pamela T." userId="84fd4989-2b49-471a-9a61-f177abea8ce3" providerId="ADAL" clId="{49AA6E50-D2EC-4F5C-9633-023E1B031493}" dt="2023-02-03T02:16:44.126" v="277"/>
          <ac:spMkLst>
            <pc:docMk/>
            <pc:sldMk cId="283717374" sldId="460"/>
            <ac:spMk id="4" creationId="{82A79A46-0E79-498E-88D4-7C5D4D6FC484}"/>
          </ac:spMkLst>
        </pc:spChg>
      </pc:sldChg>
      <pc:sldChg chg="modSp">
        <pc:chgData name="Brauda, Pamela T." userId="84fd4989-2b49-471a-9a61-f177abea8ce3" providerId="ADAL" clId="{49AA6E50-D2EC-4F5C-9633-023E1B031493}" dt="2023-02-03T02:16:44.126" v="277"/>
        <pc:sldMkLst>
          <pc:docMk/>
          <pc:sldMk cId="208725618" sldId="461"/>
        </pc:sldMkLst>
        <pc:spChg chg="mod">
          <ac:chgData name="Brauda, Pamela T." userId="84fd4989-2b49-471a-9a61-f177abea8ce3" providerId="ADAL" clId="{49AA6E50-D2EC-4F5C-9633-023E1B031493}" dt="2023-02-03T02:16:44.126" v="277"/>
          <ac:spMkLst>
            <pc:docMk/>
            <pc:sldMk cId="208725618" sldId="461"/>
            <ac:spMk id="4" creationId="{82A79A46-0E79-498E-88D4-7C5D4D6FC484}"/>
          </ac:spMkLst>
        </pc:spChg>
      </pc:sldChg>
      <pc:sldChg chg="modSp">
        <pc:chgData name="Brauda, Pamela T." userId="84fd4989-2b49-471a-9a61-f177abea8ce3" providerId="ADAL" clId="{49AA6E50-D2EC-4F5C-9633-023E1B031493}" dt="2023-02-03T02:16:44.126" v="277"/>
        <pc:sldMkLst>
          <pc:docMk/>
          <pc:sldMk cId="3984355811" sldId="463"/>
        </pc:sldMkLst>
        <pc:spChg chg="mod">
          <ac:chgData name="Brauda, Pamela T." userId="84fd4989-2b49-471a-9a61-f177abea8ce3" providerId="ADAL" clId="{49AA6E50-D2EC-4F5C-9633-023E1B031493}" dt="2023-02-03T02:16:44.126" v="277"/>
          <ac:spMkLst>
            <pc:docMk/>
            <pc:sldMk cId="3984355811" sldId="463"/>
            <ac:spMk id="3" creationId="{8925BF6E-2F3E-4F56-AA1F-55B7977A13DC}"/>
          </ac:spMkLst>
        </pc:spChg>
        <pc:spChg chg="mod">
          <ac:chgData name="Brauda, Pamela T." userId="84fd4989-2b49-471a-9a61-f177abea8ce3" providerId="ADAL" clId="{49AA6E50-D2EC-4F5C-9633-023E1B031493}" dt="2023-02-03T02:16:44.126" v="277"/>
          <ac:spMkLst>
            <pc:docMk/>
            <pc:sldMk cId="3984355811" sldId="463"/>
            <ac:spMk id="4" creationId="{06AB5F7D-B0BB-4C1B-857D-20F0C14D6571}"/>
          </ac:spMkLst>
        </pc:spChg>
      </pc:sldChg>
      <pc:sldChg chg="del">
        <pc:chgData name="Brauda, Pamela T." userId="84fd4989-2b49-471a-9a61-f177abea8ce3" providerId="ADAL" clId="{49AA6E50-D2EC-4F5C-9633-023E1B031493}" dt="2023-02-03T02:01:07.631" v="184" actId="2696"/>
        <pc:sldMkLst>
          <pc:docMk/>
          <pc:sldMk cId="3459475152" sldId="464"/>
        </pc:sldMkLst>
      </pc:sldChg>
      <pc:sldChg chg="del">
        <pc:chgData name="Brauda, Pamela T." userId="84fd4989-2b49-471a-9a61-f177abea8ce3" providerId="ADAL" clId="{49AA6E50-D2EC-4F5C-9633-023E1B031493}" dt="2023-02-03T02:01:13.866" v="185" actId="2696"/>
        <pc:sldMkLst>
          <pc:docMk/>
          <pc:sldMk cId="3563995092" sldId="465"/>
        </pc:sldMkLst>
      </pc:sldChg>
      <pc:sldChg chg="del">
        <pc:chgData name="Brauda, Pamela T." userId="84fd4989-2b49-471a-9a61-f177abea8ce3" providerId="ADAL" clId="{49AA6E50-D2EC-4F5C-9633-023E1B031493}" dt="2023-02-03T02:01:24.638" v="186" actId="2696"/>
        <pc:sldMkLst>
          <pc:docMk/>
          <pc:sldMk cId="3722567719" sldId="466"/>
        </pc:sldMkLst>
      </pc:sldChg>
      <pc:sldChg chg="del">
        <pc:chgData name="Brauda, Pamela T." userId="84fd4989-2b49-471a-9a61-f177abea8ce3" providerId="ADAL" clId="{49AA6E50-D2EC-4F5C-9633-023E1B031493}" dt="2023-02-03T02:01:39.780" v="187" actId="2696"/>
        <pc:sldMkLst>
          <pc:docMk/>
          <pc:sldMk cId="899595936" sldId="467"/>
        </pc:sldMkLst>
      </pc:sldChg>
      <pc:sldChg chg="modSp">
        <pc:chgData name="Brauda, Pamela T." userId="84fd4989-2b49-471a-9a61-f177abea8ce3" providerId="ADAL" clId="{49AA6E50-D2EC-4F5C-9633-023E1B031493}" dt="2023-02-03T02:16:44.126" v="277"/>
        <pc:sldMkLst>
          <pc:docMk/>
          <pc:sldMk cId="3479976543" sldId="485"/>
        </pc:sldMkLst>
        <pc:spChg chg="mod">
          <ac:chgData name="Brauda, Pamela T." userId="84fd4989-2b49-471a-9a61-f177abea8ce3" providerId="ADAL" clId="{49AA6E50-D2EC-4F5C-9633-023E1B031493}" dt="2023-02-03T02:16:44.126" v="277"/>
          <ac:spMkLst>
            <pc:docMk/>
            <pc:sldMk cId="3479976543" sldId="485"/>
            <ac:spMk id="4" creationId="{00000000-0000-0000-0000-000000000000}"/>
          </ac:spMkLst>
        </pc:spChg>
      </pc:sldChg>
      <pc:sldChg chg="modSp">
        <pc:chgData name="Brauda, Pamela T." userId="84fd4989-2b49-471a-9a61-f177abea8ce3" providerId="ADAL" clId="{49AA6E50-D2EC-4F5C-9633-023E1B031493}" dt="2023-02-03T02:16:44.126" v="277"/>
        <pc:sldMkLst>
          <pc:docMk/>
          <pc:sldMk cId="3125830682" sldId="486"/>
        </pc:sldMkLst>
        <pc:spChg chg="mod">
          <ac:chgData name="Brauda, Pamela T." userId="84fd4989-2b49-471a-9a61-f177abea8ce3" providerId="ADAL" clId="{49AA6E50-D2EC-4F5C-9633-023E1B031493}" dt="2023-02-03T02:16:44.126" v="277"/>
          <ac:spMkLst>
            <pc:docMk/>
            <pc:sldMk cId="3125830682" sldId="486"/>
            <ac:spMk id="4" creationId="{00000000-0000-0000-0000-000000000000}"/>
          </ac:spMkLst>
        </pc:spChg>
      </pc:sldChg>
      <pc:sldChg chg="modSp">
        <pc:chgData name="Brauda, Pamela T." userId="84fd4989-2b49-471a-9a61-f177abea8ce3" providerId="ADAL" clId="{49AA6E50-D2EC-4F5C-9633-023E1B031493}" dt="2023-02-03T02:16:44.126" v="277"/>
        <pc:sldMkLst>
          <pc:docMk/>
          <pc:sldMk cId="1060156705" sldId="487"/>
        </pc:sldMkLst>
        <pc:spChg chg="mod">
          <ac:chgData name="Brauda, Pamela T." userId="84fd4989-2b49-471a-9a61-f177abea8ce3" providerId="ADAL" clId="{49AA6E50-D2EC-4F5C-9633-023E1B031493}" dt="2023-02-03T02:16:44.126" v="277"/>
          <ac:spMkLst>
            <pc:docMk/>
            <pc:sldMk cId="1060156705" sldId="487"/>
            <ac:spMk id="4" creationId="{00000000-0000-0000-0000-000000000000}"/>
          </ac:spMkLst>
        </pc:spChg>
      </pc:sldChg>
      <pc:sldChg chg="modSp mod">
        <pc:chgData name="Brauda, Pamela T." userId="84fd4989-2b49-471a-9a61-f177abea8ce3" providerId="ADAL" clId="{49AA6E50-D2EC-4F5C-9633-023E1B031493}" dt="2023-02-03T02:16:44.126" v="277"/>
        <pc:sldMkLst>
          <pc:docMk/>
          <pc:sldMk cId="284238539" sldId="488"/>
        </pc:sldMkLst>
        <pc:spChg chg="mod">
          <ac:chgData name="Brauda, Pamela T." userId="84fd4989-2b49-471a-9a61-f177abea8ce3" providerId="ADAL" clId="{49AA6E50-D2EC-4F5C-9633-023E1B031493}" dt="2023-02-02T22:15:28.695" v="175" actId="20577"/>
          <ac:spMkLst>
            <pc:docMk/>
            <pc:sldMk cId="284238539" sldId="488"/>
            <ac:spMk id="3" creationId="{D10E1118-DDC1-4D2D-8A3A-2C40129849F7}"/>
          </ac:spMkLst>
        </pc:spChg>
        <pc:spChg chg="mod">
          <ac:chgData name="Brauda, Pamela T." userId="84fd4989-2b49-471a-9a61-f177abea8ce3" providerId="ADAL" clId="{49AA6E50-D2EC-4F5C-9633-023E1B031493}" dt="2023-02-03T02:16:44.126" v="277"/>
          <ac:spMkLst>
            <pc:docMk/>
            <pc:sldMk cId="284238539" sldId="488"/>
            <ac:spMk id="4" creationId="{8A938F89-F39B-4788-92E4-912141DEF75E}"/>
          </ac:spMkLst>
        </pc:spChg>
      </pc:sldChg>
      <pc:sldChg chg="modSp">
        <pc:chgData name="Brauda, Pamela T." userId="84fd4989-2b49-471a-9a61-f177abea8ce3" providerId="ADAL" clId="{49AA6E50-D2EC-4F5C-9633-023E1B031493}" dt="2023-02-03T02:16:44.126" v="277"/>
        <pc:sldMkLst>
          <pc:docMk/>
          <pc:sldMk cId="303557580" sldId="489"/>
        </pc:sldMkLst>
        <pc:spChg chg="mod">
          <ac:chgData name="Brauda, Pamela T." userId="84fd4989-2b49-471a-9a61-f177abea8ce3" providerId="ADAL" clId="{49AA6E50-D2EC-4F5C-9633-023E1B031493}" dt="2023-02-03T02:16:44.126" v="277"/>
          <ac:spMkLst>
            <pc:docMk/>
            <pc:sldMk cId="303557580" sldId="489"/>
            <ac:spMk id="10" creationId="{00000000-0000-0000-0000-000000000000}"/>
          </ac:spMkLst>
        </pc:spChg>
      </pc:sldChg>
      <pc:sldChg chg="modSp">
        <pc:chgData name="Brauda, Pamela T." userId="84fd4989-2b49-471a-9a61-f177abea8ce3" providerId="ADAL" clId="{49AA6E50-D2EC-4F5C-9633-023E1B031493}" dt="2023-02-03T02:16:44.126" v="277"/>
        <pc:sldMkLst>
          <pc:docMk/>
          <pc:sldMk cId="1833755173" sldId="490"/>
        </pc:sldMkLst>
        <pc:spChg chg="mod">
          <ac:chgData name="Brauda, Pamela T." userId="84fd4989-2b49-471a-9a61-f177abea8ce3" providerId="ADAL" clId="{49AA6E50-D2EC-4F5C-9633-023E1B031493}" dt="2023-02-03T02:16:44.126" v="277"/>
          <ac:spMkLst>
            <pc:docMk/>
            <pc:sldMk cId="1833755173" sldId="490"/>
            <ac:spMk id="9" creationId="{00000000-0000-0000-0000-000000000000}"/>
          </ac:spMkLst>
        </pc:spChg>
      </pc:sldChg>
      <pc:sldChg chg="modSp">
        <pc:chgData name="Brauda, Pamela T." userId="84fd4989-2b49-471a-9a61-f177abea8ce3" providerId="ADAL" clId="{49AA6E50-D2EC-4F5C-9633-023E1B031493}" dt="2023-02-03T02:16:44.126" v="277"/>
        <pc:sldMkLst>
          <pc:docMk/>
          <pc:sldMk cId="1951081813" sldId="491"/>
        </pc:sldMkLst>
        <pc:spChg chg="mod">
          <ac:chgData name="Brauda, Pamela T." userId="84fd4989-2b49-471a-9a61-f177abea8ce3" providerId="ADAL" clId="{49AA6E50-D2EC-4F5C-9633-023E1B031493}" dt="2023-02-03T02:16:44.126" v="277"/>
          <ac:spMkLst>
            <pc:docMk/>
            <pc:sldMk cId="1951081813" sldId="491"/>
            <ac:spMk id="9" creationId="{00000000-0000-0000-0000-000000000000}"/>
          </ac:spMkLst>
        </pc:spChg>
      </pc:sldChg>
      <pc:sldChg chg="modSp">
        <pc:chgData name="Brauda, Pamela T." userId="84fd4989-2b49-471a-9a61-f177abea8ce3" providerId="ADAL" clId="{49AA6E50-D2EC-4F5C-9633-023E1B031493}" dt="2023-02-03T02:16:44.126" v="277"/>
        <pc:sldMkLst>
          <pc:docMk/>
          <pc:sldMk cId="2811654500" sldId="492"/>
        </pc:sldMkLst>
        <pc:spChg chg="mod">
          <ac:chgData name="Brauda, Pamela T." userId="84fd4989-2b49-471a-9a61-f177abea8ce3" providerId="ADAL" clId="{49AA6E50-D2EC-4F5C-9633-023E1B031493}" dt="2023-02-03T02:16:44.126" v="277"/>
          <ac:spMkLst>
            <pc:docMk/>
            <pc:sldMk cId="2811654500" sldId="492"/>
            <ac:spMk id="4" creationId="{1E046F21-490D-4F60-A827-E2C1ED01135E}"/>
          </ac:spMkLst>
        </pc:spChg>
      </pc:sldChg>
      <pc:sldChg chg="modSp">
        <pc:chgData name="Brauda, Pamela T." userId="84fd4989-2b49-471a-9a61-f177abea8ce3" providerId="ADAL" clId="{49AA6E50-D2EC-4F5C-9633-023E1B031493}" dt="2023-02-03T02:16:44.126" v="277"/>
        <pc:sldMkLst>
          <pc:docMk/>
          <pc:sldMk cId="901976815" sldId="493"/>
        </pc:sldMkLst>
        <pc:spChg chg="mod">
          <ac:chgData name="Brauda, Pamela T." userId="84fd4989-2b49-471a-9a61-f177abea8ce3" providerId="ADAL" clId="{49AA6E50-D2EC-4F5C-9633-023E1B031493}" dt="2023-02-03T02:16:44.126" v="277"/>
          <ac:spMkLst>
            <pc:docMk/>
            <pc:sldMk cId="901976815" sldId="493"/>
            <ac:spMk id="2" creationId="{03F40F08-D565-4AFA-8C58-76340BBE49AC}"/>
          </ac:spMkLst>
        </pc:spChg>
        <pc:spChg chg="mod">
          <ac:chgData name="Brauda, Pamela T." userId="84fd4989-2b49-471a-9a61-f177abea8ce3" providerId="ADAL" clId="{49AA6E50-D2EC-4F5C-9633-023E1B031493}" dt="2023-02-03T02:16:44.126" v="277"/>
          <ac:spMkLst>
            <pc:docMk/>
            <pc:sldMk cId="901976815" sldId="493"/>
            <ac:spMk id="3" creationId="{3AC96685-4DDE-460E-9675-28437F55F59A}"/>
          </ac:spMkLst>
        </pc:spChg>
        <pc:spChg chg="mod">
          <ac:chgData name="Brauda, Pamela T." userId="84fd4989-2b49-471a-9a61-f177abea8ce3" providerId="ADAL" clId="{49AA6E50-D2EC-4F5C-9633-023E1B031493}" dt="2023-02-03T02:16:44.126" v="277"/>
          <ac:spMkLst>
            <pc:docMk/>
            <pc:sldMk cId="901976815" sldId="493"/>
            <ac:spMk id="4" creationId="{B16971AD-A859-4E81-B31D-AC819C9C969C}"/>
          </ac:spMkLst>
        </pc:spChg>
      </pc:sldChg>
      <pc:sldChg chg="modSp">
        <pc:chgData name="Brauda, Pamela T." userId="84fd4989-2b49-471a-9a61-f177abea8ce3" providerId="ADAL" clId="{49AA6E50-D2EC-4F5C-9633-023E1B031493}" dt="2023-02-03T02:16:44.126" v="277"/>
        <pc:sldMkLst>
          <pc:docMk/>
          <pc:sldMk cId="2258658397" sldId="494"/>
        </pc:sldMkLst>
        <pc:spChg chg="mod">
          <ac:chgData name="Brauda, Pamela T." userId="84fd4989-2b49-471a-9a61-f177abea8ce3" providerId="ADAL" clId="{49AA6E50-D2EC-4F5C-9633-023E1B031493}" dt="2023-02-03T02:16:44.126" v="277"/>
          <ac:spMkLst>
            <pc:docMk/>
            <pc:sldMk cId="2258658397" sldId="494"/>
            <ac:spMk id="2" creationId="{8357CB7D-927A-4C05-99EE-DE0B52802C95}"/>
          </ac:spMkLst>
        </pc:spChg>
        <pc:spChg chg="mod">
          <ac:chgData name="Brauda, Pamela T." userId="84fd4989-2b49-471a-9a61-f177abea8ce3" providerId="ADAL" clId="{49AA6E50-D2EC-4F5C-9633-023E1B031493}" dt="2023-02-03T02:16:44.126" v="277"/>
          <ac:spMkLst>
            <pc:docMk/>
            <pc:sldMk cId="2258658397" sldId="494"/>
            <ac:spMk id="4" creationId="{35D3CA58-7AA0-4BFC-8669-AC5AECC276AB}"/>
          </ac:spMkLst>
        </pc:spChg>
      </pc:sldChg>
      <pc:sldChg chg="modSp">
        <pc:chgData name="Brauda, Pamela T." userId="84fd4989-2b49-471a-9a61-f177abea8ce3" providerId="ADAL" clId="{49AA6E50-D2EC-4F5C-9633-023E1B031493}" dt="2023-02-03T02:16:44.126" v="277"/>
        <pc:sldMkLst>
          <pc:docMk/>
          <pc:sldMk cId="704864759" sldId="495"/>
        </pc:sldMkLst>
        <pc:spChg chg="mod">
          <ac:chgData name="Brauda, Pamela T." userId="84fd4989-2b49-471a-9a61-f177abea8ce3" providerId="ADAL" clId="{49AA6E50-D2EC-4F5C-9633-023E1B031493}" dt="2023-02-03T02:16:44.126" v="277"/>
          <ac:spMkLst>
            <pc:docMk/>
            <pc:sldMk cId="704864759" sldId="495"/>
            <ac:spMk id="4" creationId="{35D3CA58-7AA0-4BFC-8669-AC5AECC276AB}"/>
          </ac:spMkLst>
        </pc:spChg>
      </pc:sldChg>
      <pc:sldChg chg="modSp">
        <pc:chgData name="Brauda, Pamela T." userId="84fd4989-2b49-471a-9a61-f177abea8ce3" providerId="ADAL" clId="{49AA6E50-D2EC-4F5C-9633-023E1B031493}" dt="2023-02-03T02:16:44.126" v="277"/>
        <pc:sldMkLst>
          <pc:docMk/>
          <pc:sldMk cId="3014224517" sldId="496"/>
        </pc:sldMkLst>
        <pc:spChg chg="mod">
          <ac:chgData name="Brauda, Pamela T." userId="84fd4989-2b49-471a-9a61-f177abea8ce3" providerId="ADAL" clId="{49AA6E50-D2EC-4F5C-9633-023E1B031493}" dt="2023-02-03T02:16:44.126" v="277"/>
          <ac:spMkLst>
            <pc:docMk/>
            <pc:sldMk cId="3014224517" sldId="496"/>
            <ac:spMk id="2" creationId="{E5EB154A-83C1-42D3-86AB-33CC98127236}"/>
          </ac:spMkLst>
        </pc:spChg>
        <pc:spChg chg="mod">
          <ac:chgData name="Brauda, Pamela T." userId="84fd4989-2b49-471a-9a61-f177abea8ce3" providerId="ADAL" clId="{49AA6E50-D2EC-4F5C-9633-023E1B031493}" dt="2023-02-03T02:16:44.126" v="277"/>
          <ac:spMkLst>
            <pc:docMk/>
            <pc:sldMk cId="3014224517" sldId="496"/>
            <ac:spMk id="3" creationId="{C3B6FA5B-13AA-4BB5-A585-B15ABED942A1}"/>
          </ac:spMkLst>
        </pc:spChg>
        <pc:spChg chg="mod">
          <ac:chgData name="Brauda, Pamela T." userId="84fd4989-2b49-471a-9a61-f177abea8ce3" providerId="ADAL" clId="{49AA6E50-D2EC-4F5C-9633-023E1B031493}" dt="2023-02-03T02:16:44.126" v="277"/>
          <ac:spMkLst>
            <pc:docMk/>
            <pc:sldMk cId="3014224517" sldId="496"/>
            <ac:spMk id="4" creationId="{6860478E-B9AF-41F7-AD78-51EAE32858A2}"/>
          </ac:spMkLst>
        </pc:spChg>
      </pc:sldChg>
      <pc:sldChg chg="modSp">
        <pc:chgData name="Brauda, Pamela T." userId="84fd4989-2b49-471a-9a61-f177abea8ce3" providerId="ADAL" clId="{49AA6E50-D2EC-4F5C-9633-023E1B031493}" dt="2023-02-03T02:16:44.126" v="277"/>
        <pc:sldMkLst>
          <pc:docMk/>
          <pc:sldMk cId="3572994448" sldId="501"/>
        </pc:sldMkLst>
        <pc:spChg chg="mod">
          <ac:chgData name="Brauda, Pamela T." userId="84fd4989-2b49-471a-9a61-f177abea8ce3" providerId="ADAL" clId="{49AA6E50-D2EC-4F5C-9633-023E1B031493}" dt="2023-02-03T02:16:44.126" v="277"/>
          <ac:spMkLst>
            <pc:docMk/>
            <pc:sldMk cId="3572994448" sldId="501"/>
            <ac:spMk id="4" creationId="{12530F6E-126A-4999-9DC7-5AEE5EECDA47}"/>
          </ac:spMkLst>
        </pc:spChg>
        <pc:spChg chg="mod">
          <ac:chgData name="Brauda, Pamela T." userId="84fd4989-2b49-471a-9a61-f177abea8ce3" providerId="ADAL" clId="{49AA6E50-D2EC-4F5C-9633-023E1B031493}" dt="2023-02-03T02:16:44.126" v="277"/>
          <ac:spMkLst>
            <pc:docMk/>
            <pc:sldMk cId="3572994448" sldId="501"/>
            <ac:spMk id="5" creationId="{DAAB0EAC-7270-4572-A932-B04A979A0FA2}"/>
          </ac:spMkLst>
        </pc:spChg>
      </pc:sldChg>
      <pc:sldChg chg="modSp mod">
        <pc:chgData name="Brauda, Pamela T." userId="84fd4989-2b49-471a-9a61-f177abea8ce3" providerId="ADAL" clId="{49AA6E50-D2EC-4F5C-9633-023E1B031493}" dt="2023-02-03T02:16:44.126" v="277"/>
        <pc:sldMkLst>
          <pc:docMk/>
          <pc:sldMk cId="105040056" sldId="502"/>
        </pc:sldMkLst>
        <pc:spChg chg="mod">
          <ac:chgData name="Brauda, Pamela T." userId="84fd4989-2b49-471a-9a61-f177abea8ce3" providerId="ADAL" clId="{49AA6E50-D2EC-4F5C-9633-023E1B031493}" dt="2023-02-03T01:58:34.099" v="182" actId="20577"/>
          <ac:spMkLst>
            <pc:docMk/>
            <pc:sldMk cId="105040056" sldId="502"/>
            <ac:spMk id="2" creationId="{00000000-0000-0000-0000-000000000000}"/>
          </ac:spMkLst>
        </pc:spChg>
        <pc:spChg chg="mod">
          <ac:chgData name="Brauda, Pamela T." userId="84fd4989-2b49-471a-9a61-f177abea8ce3" providerId="ADAL" clId="{49AA6E50-D2EC-4F5C-9633-023E1B031493}" dt="2023-02-03T02:16:44.126" v="277"/>
          <ac:spMkLst>
            <pc:docMk/>
            <pc:sldMk cId="105040056" sldId="502"/>
            <ac:spMk id="5" creationId="{00000000-0000-0000-0000-000000000000}"/>
          </ac:spMkLst>
        </pc:spChg>
      </pc:sldChg>
      <pc:sldChg chg="modSp">
        <pc:chgData name="Brauda, Pamela T." userId="84fd4989-2b49-471a-9a61-f177abea8ce3" providerId="ADAL" clId="{49AA6E50-D2EC-4F5C-9633-023E1B031493}" dt="2023-02-03T02:16:44.126" v="277"/>
        <pc:sldMkLst>
          <pc:docMk/>
          <pc:sldMk cId="3707770449" sldId="503"/>
        </pc:sldMkLst>
        <pc:spChg chg="mod">
          <ac:chgData name="Brauda, Pamela T." userId="84fd4989-2b49-471a-9a61-f177abea8ce3" providerId="ADAL" clId="{49AA6E50-D2EC-4F5C-9633-023E1B031493}" dt="2023-02-03T02:16:44.126" v="277"/>
          <ac:spMkLst>
            <pc:docMk/>
            <pc:sldMk cId="3707770449" sldId="503"/>
            <ac:spMk id="4" creationId="{12530F6E-126A-4999-9DC7-5AEE5EECDA47}"/>
          </ac:spMkLst>
        </pc:spChg>
        <pc:spChg chg="mod">
          <ac:chgData name="Brauda, Pamela T." userId="84fd4989-2b49-471a-9a61-f177abea8ce3" providerId="ADAL" clId="{49AA6E50-D2EC-4F5C-9633-023E1B031493}" dt="2023-02-03T02:16:44.126" v="277"/>
          <ac:spMkLst>
            <pc:docMk/>
            <pc:sldMk cId="3707770449" sldId="503"/>
            <ac:spMk id="5" creationId="{DAAB0EAC-7270-4572-A932-B04A979A0FA2}"/>
          </ac:spMkLst>
        </pc:spChg>
      </pc:sldChg>
      <pc:sldChg chg="modSp">
        <pc:chgData name="Brauda, Pamela T." userId="84fd4989-2b49-471a-9a61-f177abea8ce3" providerId="ADAL" clId="{49AA6E50-D2EC-4F5C-9633-023E1B031493}" dt="2023-02-03T02:16:44.126" v="277"/>
        <pc:sldMkLst>
          <pc:docMk/>
          <pc:sldMk cId="1468662411" sldId="504"/>
        </pc:sldMkLst>
        <pc:spChg chg="mod">
          <ac:chgData name="Brauda, Pamela T." userId="84fd4989-2b49-471a-9a61-f177abea8ce3" providerId="ADAL" clId="{49AA6E50-D2EC-4F5C-9633-023E1B031493}" dt="2023-02-03T02:16:44.126" v="277"/>
          <ac:spMkLst>
            <pc:docMk/>
            <pc:sldMk cId="1468662411" sldId="504"/>
            <ac:spMk id="4" creationId="{00000000-0000-0000-0000-000000000000}"/>
          </ac:spMkLst>
        </pc:spChg>
      </pc:sldChg>
      <pc:sldChg chg="modSp">
        <pc:chgData name="Brauda, Pamela T." userId="84fd4989-2b49-471a-9a61-f177abea8ce3" providerId="ADAL" clId="{49AA6E50-D2EC-4F5C-9633-023E1B031493}" dt="2023-02-03T02:16:44.126" v="277"/>
        <pc:sldMkLst>
          <pc:docMk/>
          <pc:sldMk cId="184638458" sldId="505"/>
        </pc:sldMkLst>
        <pc:spChg chg="mod">
          <ac:chgData name="Brauda, Pamela T." userId="84fd4989-2b49-471a-9a61-f177abea8ce3" providerId="ADAL" clId="{49AA6E50-D2EC-4F5C-9633-023E1B031493}" dt="2023-02-03T02:16:44.126" v="277"/>
          <ac:spMkLst>
            <pc:docMk/>
            <pc:sldMk cId="184638458" sldId="505"/>
            <ac:spMk id="4" creationId="{00000000-0000-0000-0000-000000000000}"/>
          </ac:spMkLst>
        </pc:spChg>
      </pc:sldChg>
      <pc:sldChg chg="modSp">
        <pc:chgData name="Brauda, Pamela T." userId="84fd4989-2b49-471a-9a61-f177abea8ce3" providerId="ADAL" clId="{49AA6E50-D2EC-4F5C-9633-023E1B031493}" dt="2023-02-03T02:16:44.126" v="277"/>
        <pc:sldMkLst>
          <pc:docMk/>
          <pc:sldMk cId="3664830582" sldId="506"/>
        </pc:sldMkLst>
        <pc:spChg chg="mod">
          <ac:chgData name="Brauda, Pamela T." userId="84fd4989-2b49-471a-9a61-f177abea8ce3" providerId="ADAL" clId="{49AA6E50-D2EC-4F5C-9633-023E1B031493}" dt="2023-02-03T02:16:44.126" v="277"/>
          <ac:spMkLst>
            <pc:docMk/>
            <pc:sldMk cId="3664830582" sldId="506"/>
            <ac:spMk id="4" creationId="{00000000-0000-0000-0000-000000000000}"/>
          </ac:spMkLst>
        </pc:spChg>
      </pc:sldChg>
      <pc:sldChg chg="modSp">
        <pc:chgData name="Brauda, Pamela T." userId="84fd4989-2b49-471a-9a61-f177abea8ce3" providerId="ADAL" clId="{49AA6E50-D2EC-4F5C-9633-023E1B031493}" dt="2023-02-03T02:16:44.126" v="277"/>
        <pc:sldMkLst>
          <pc:docMk/>
          <pc:sldMk cId="1002960745" sldId="507"/>
        </pc:sldMkLst>
        <pc:spChg chg="mod">
          <ac:chgData name="Brauda, Pamela T." userId="84fd4989-2b49-471a-9a61-f177abea8ce3" providerId="ADAL" clId="{49AA6E50-D2EC-4F5C-9633-023E1B031493}" dt="2023-02-03T02:16:44.126" v="277"/>
          <ac:spMkLst>
            <pc:docMk/>
            <pc:sldMk cId="1002960745" sldId="507"/>
            <ac:spMk id="4" creationId="{00000000-0000-0000-0000-000000000000}"/>
          </ac:spMkLst>
        </pc:spChg>
      </pc:sldChg>
      <pc:sldChg chg="modSp">
        <pc:chgData name="Brauda, Pamela T." userId="84fd4989-2b49-471a-9a61-f177abea8ce3" providerId="ADAL" clId="{49AA6E50-D2EC-4F5C-9633-023E1B031493}" dt="2023-02-03T02:16:44.126" v="277"/>
        <pc:sldMkLst>
          <pc:docMk/>
          <pc:sldMk cId="1776069634" sldId="508"/>
        </pc:sldMkLst>
        <pc:spChg chg="mod">
          <ac:chgData name="Brauda, Pamela T." userId="84fd4989-2b49-471a-9a61-f177abea8ce3" providerId="ADAL" clId="{49AA6E50-D2EC-4F5C-9633-023E1B031493}" dt="2023-02-03T02:16:44.126" v="277"/>
          <ac:spMkLst>
            <pc:docMk/>
            <pc:sldMk cId="1776069634" sldId="508"/>
            <ac:spMk id="4" creationId="{00000000-0000-0000-0000-000000000000}"/>
          </ac:spMkLst>
        </pc:spChg>
      </pc:sldChg>
      <pc:sldChg chg="modSp">
        <pc:chgData name="Brauda, Pamela T." userId="84fd4989-2b49-471a-9a61-f177abea8ce3" providerId="ADAL" clId="{49AA6E50-D2EC-4F5C-9633-023E1B031493}" dt="2023-02-03T02:16:44.126" v="277"/>
        <pc:sldMkLst>
          <pc:docMk/>
          <pc:sldMk cId="85338838" sldId="509"/>
        </pc:sldMkLst>
        <pc:spChg chg="mod">
          <ac:chgData name="Brauda, Pamela T." userId="84fd4989-2b49-471a-9a61-f177abea8ce3" providerId="ADAL" clId="{49AA6E50-D2EC-4F5C-9633-023E1B031493}" dt="2023-02-03T02:16:44.126" v="277"/>
          <ac:spMkLst>
            <pc:docMk/>
            <pc:sldMk cId="85338838" sldId="509"/>
            <ac:spMk id="5" creationId="{00000000-0000-0000-0000-000000000000}"/>
          </ac:spMkLst>
        </pc:spChg>
      </pc:sldChg>
      <pc:sldChg chg="modSp">
        <pc:chgData name="Brauda, Pamela T." userId="84fd4989-2b49-471a-9a61-f177abea8ce3" providerId="ADAL" clId="{49AA6E50-D2EC-4F5C-9633-023E1B031493}" dt="2023-02-03T02:16:44.126" v="277"/>
        <pc:sldMkLst>
          <pc:docMk/>
          <pc:sldMk cId="3515770295" sldId="510"/>
        </pc:sldMkLst>
        <pc:spChg chg="mod">
          <ac:chgData name="Brauda, Pamela T." userId="84fd4989-2b49-471a-9a61-f177abea8ce3" providerId="ADAL" clId="{49AA6E50-D2EC-4F5C-9633-023E1B031493}" dt="2023-02-03T02:16:44.126" v="277"/>
          <ac:spMkLst>
            <pc:docMk/>
            <pc:sldMk cId="3515770295" sldId="510"/>
            <ac:spMk id="5" creationId="{00000000-0000-0000-0000-000000000000}"/>
          </ac:spMkLst>
        </pc:spChg>
      </pc:sldChg>
      <pc:sldChg chg="modSp">
        <pc:chgData name="Brauda, Pamela T." userId="84fd4989-2b49-471a-9a61-f177abea8ce3" providerId="ADAL" clId="{49AA6E50-D2EC-4F5C-9633-023E1B031493}" dt="2023-02-03T02:16:44.126" v="277"/>
        <pc:sldMkLst>
          <pc:docMk/>
          <pc:sldMk cId="38636813" sldId="511"/>
        </pc:sldMkLst>
        <pc:spChg chg="mod">
          <ac:chgData name="Brauda, Pamela T." userId="84fd4989-2b49-471a-9a61-f177abea8ce3" providerId="ADAL" clId="{49AA6E50-D2EC-4F5C-9633-023E1B031493}" dt="2023-02-03T02:16:44.126" v="277"/>
          <ac:spMkLst>
            <pc:docMk/>
            <pc:sldMk cId="38636813" sldId="511"/>
            <ac:spMk id="4" creationId="{00000000-0000-0000-0000-000000000000}"/>
          </ac:spMkLst>
        </pc:spChg>
      </pc:sldChg>
      <pc:sldChg chg="modSp">
        <pc:chgData name="Brauda, Pamela T." userId="84fd4989-2b49-471a-9a61-f177abea8ce3" providerId="ADAL" clId="{49AA6E50-D2EC-4F5C-9633-023E1B031493}" dt="2023-02-03T02:16:44.126" v="277"/>
        <pc:sldMkLst>
          <pc:docMk/>
          <pc:sldMk cId="44644013" sldId="512"/>
        </pc:sldMkLst>
        <pc:spChg chg="mod">
          <ac:chgData name="Brauda, Pamela T." userId="84fd4989-2b49-471a-9a61-f177abea8ce3" providerId="ADAL" clId="{49AA6E50-D2EC-4F5C-9633-023E1B031493}" dt="2023-02-03T02:16:44.126" v="277"/>
          <ac:spMkLst>
            <pc:docMk/>
            <pc:sldMk cId="44644013" sldId="512"/>
            <ac:spMk id="2" creationId="{00000000-0000-0000-0000-000000000000}"/>
          </ac:spMkLst>
        </pc:spChg>
      </pc:sldChg>
      <pc:sldChg chg="modSp">
        <pc:chgData name="Brauda, Pamela T." userId="84fd4989-2b49-471a-9a61-f177abea8ce3" providerId="ADAL" clId="{49AA6E50-D2EC-4F5C-9633-023E1B031493}" dt="2023-02-03T02:16:44.126" v="277"/>
        <pc:sldMkLst>
          <pc:docMk/>
          <pc:sldMk cId="1899743638" sldId="513"/>
        </pc:sldMkLst>
        <pc:spChg chg="mod">
          <ac:chgData name="Brauda, Pamela T." userId="84fd4989-2b49-471a-9a61-f177abea8ce3" providerId="ADAL" clId="{49AA6E50-D2EC-4F5C-9633-023E1B031493}" dt="2023-02-03T02:16:44.126" v="277"/>
          <ac:spMkLst>
            <pc:docMk/>
            <pc:sldMk cId="1899743638" sldId="513"/>
            <ac:spMk id="2" creationId="{00000000-0000-0000-0000-000000000000}"/>
          </ac:spMkLst>
        </pc:spChg>
        <pc:spChg chg="mod">
          <ac:chgData name="Brauda, Pamela T." userId="84fd4989-2b49-471a-9a61-f177abea8ce3" providerId="ADAL" clId="{49AA6E50-D2EC-4F5C-9633-023E1B031493}" dt="2023-02-03T02:16:44.126" v="277"/>
          <ac:spMkLst>
            <pc:docMk/>
            <pc:sldMk cId="1899743638" sldId="51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90ADC-E077-4E02-B761-188BC63EB9FD}"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9D6C1-1F14-4DD3-9DB6-6478E8CB7F62}" type="slidenum">
              <a:rPr lang="en-US" smtClean="0"/>
              <a:t>‹#›</a:t>
            </a:fld>
            <a:endParaRPr lang="en-US"/>
          </a:p>
        </p:txBody>
      </p:sp>
    </p:spTree>
    <p:extLst>
      <p:ext uri="{BB962C8B-B14F-4D97-AF65-F5344CB8AC3E}">
        <p14:creationId xmlns:p14="http://schemas.microsoft.com/office/powerpoint/2010/main" val="324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FF4D4-D31A-496E-8526-482A07964D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6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51347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61795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0846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24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1808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95415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02321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11788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2721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9757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2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0506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3847845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egacy.python.org/dev/peps/pep-0008/#constan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python.org/3/tutorial/floatingpoi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onty_Python" TargetMode="External"/><Relationship Id="rId2" Type="http://schemas.openxmlformats.org/officeDocument/2006/relationships/hyperlink" Target="https://docs.python.org/3/faq/general.html#id18"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hyperlink" Target="https://docs.python.org/3/library/functions.html#func-str" TargetMode="External"/><Relationship Id="rId21" Type="http://schemas.openxmlformats.org/officeDocument/2006/relationships/hyperlink" Target="https://docs.python.org/3/library/functions.html#staticmethod" TargetMode="External"/><Relationship Id="rId42" Type="http://schemas.openxmlformats.org/officeDocument/2006/relationships/hyperlink" Target="https://docs.python.org/3/library/functions.html#callable" TargetMode="External"/><Relationship Id="rId47" Type="http://schemas.openxmlformats.org/officeDocument/2006/relationships/hyperlink" Target="https://docs.python.org/3/library/functions.html#chr" TargetMode="External"/><Relationship Id="rId63" Type="http://schemas.openxmlformats.org/officeDocument/2006/relationships/hyperlink" Target="https://docs.python.org/3/library/functions.html#hasattr" TargetMode="External"/><Relationship Id="rId68" Type="http://schemas.openxmlformats.org/officeDocument/2006/relationships/hyperlink" Target="https://docs.python.org/3/library/functions.html#func-memoryview" TargetMode="External"/><Relationship Id="rId7" Type="http://schemas.openxmlformats.org/officeDocument/2006/relationships/hyperlink" Target="https://docs.python.org/3/library/functions.html#all" TargetMode="External"/><Relationship Id="rId2" Type="http://schemas.openxmlformats.org/officeDocument/2006/relationships/hyperlink" Target="https://docs.python.org/3/library/functions.html#abs" TargetMode="External"/><Relationship Id="rId16" Type="http://schemas.openxmlformats.org/officeDocument/2006/relationships/hyperlink" Target="https://docs.python.org/3/library/functions.html#sorted" TargetMode="External"/><Relationship Id="rId29" Type="http://schemas.openxmlformats.org/officeDocument/2006/relationships/hyperlink" Target="https://docs.python.org/3/library/functions.html#isinstance" TargetMode="External"/><Relationship Id="rId11" Type="http://schemas.openxmlformats.org/officeDocument/2006/relationships/hyperlink" Target="https://docs.python.org/3/library/functions.html#slice" TargetMode="External"/><Relationship Id="rId24" Type="http://schemas.openxmlformats.org/officeDocument/2006/relationships/hyperlink" Target="https://docs.python.org/3/library/functions.html#int" TargetMode="External"/><Relationship Id="rId32" Type="http://schemas.openxmlformats.org/officeDocument/2006/relationships/hyperlink" Target="https://docs.python.org/3/library/functions.html#func-bytearray" TargetMode="External"/><Relationship Id="rId37" Type="http://schemas.openxmlformats.org/officeDocument/2006/relationships/hyperlink" Target="https://docs.python.org/3/library/functions.html#func-bytes" TargetMode="External"/><Relationship Id="rId40" Type="http://schemas.openxmlformats.org/officeDocument/2006/relationships/hyperlink" Target="https://docs.python.org/3/library/functions.html#print" TargetMode="External"/><Relationship Id="rId45" Type="http://schemas.openxmlformats.org/officeDocument/2006/relationships/hyperlink" Target="https://docs.python.org/3/library/functions.html#property" TargetMode="External"/><Relationship Id="rId53" Type="http://schemas.openxmlformats.org/officeDocument/2006/relationships/hyperlink" Target="https://docs.python.org/3/library/functions.html#getattr" TargetMode="External"/><Relationship Id="rId58" Type="http://schemas.openxmlformats.org/officeDocument/2006/relationships/hyperlink" Target="https://docs.python.org/3/library/functions.html#globals" TargetMode="External"/><Relationship Id="rId66" Type="http://schemas.openxmlformats.org/officeDocument/2006/relationships/hyperlink" Target="https://docs.python.org/3/library/functions.html#delattr" TargetMode="External"/><Relationship Id="rId5" Type="http://schemas.openxmlformats.org/officeDocument/2006/relationships/hyperlink" Target="https://docs.python.org/3/library/functions.html#min" TargetMode="External"/><Relationship Id="rId61" Type="http://schemas.openxmlformats.org/officeDocument/2006/relationships/hyperlink" Target="https://docs.python.org/3/library/functions.html#__import__" TargetMode="External"/><Relationship Id="rId19" Type="http://schemas.openxmlformats.org/officeDocument/2006/relationships/hyperlink" Target="https://docs.python.org/3/library/functions.html#input" TargetMode="External"/><Relationship Id="rId14" Type="http://schemas.openxmlformats.org/officeDocument/2006/relationships/hyperlink" Target="https://docs.python.org/3/library/functions.html#id" TargetMode="External"/><Relationship Id="rId22" Type="http://schemas.openxmlformats.org/officeDocument/2006/relationships/hyperlink" Target="https://docs.python.org/3/library/functions.html#bin" TargetMode="External"/><Relationship Id="rId27" Type="http://schemas.openxmlformats.org/officeDocument/2006/relationships/hyperlink" Target="https://docs.python.org/3/library/functions.html#bool" TargetMode="External"/><Relationship Id="rId30" Type="http://schemas.openxmlformats.org/officeDocument/2006/relationships/hyperlink" Target="https://docs.python.org/3/library/functions.html#ord" TargetMode="External"/><Relationship Id="rId35" Type="http://schemas.openxmlformats.org/officeDocument/2006/relationships/hyperlink" Target="https://docs.python.org/3/library/functions.html#pow" TargetMode="External"/><Relationship Id="rId43" Type="http://schemas.openxmlformats.org/officeDocument/2006/relationships/hyperlink" Target="https://docs.python.org/3/library/functions.html#format" TargetMode="External"/><Relationship Id="rId48" Type="http://schemas.openxmlformats.org/officeDocument/2006/relationships/hyperlink" Target="https://docs.python.org/3/library/functions.html#func-frozenset" TargetMode="External"/><Relationship Id="rId56" Type="http://schemas.openxmlformats.org/officeDocument/2006/relationships/hyperlink" Target="https://docs.python.org/3/library/functions.html#zip" TargetMode="External"/><Relationship Id="rId64" Type="http://schemas.openxmlformats.org/officeDocument/2006/relationships/hyperlink" Target="https://docs.python.org/3/library/functions.html#max" TargetMode="External"/><Relationship Id="rId69" Type="http://schemas.openxmlformats.org/officeDocument/2006/relationships/hyperlink" Target="https://docs.python.org/3/library/functions.html#func-set" TargetMode="External"/><Relationship Id="rId8" Type="http://schemas.openxmlformats.org/officeDocument/2006/relationships/hyperlink" Target="https://docs.python.org/3/library/functions.html#dir" TargetMode="External"/><Relationship Id="rId51" Type="http://schemas.openxmlformats.org/officeDocument/2006/relationships/hyperlink" Target="https://docs.python.org/3/library/functions.html#vars" TargetMode="External"/><Relationship Id="rId3" Type="http://schemas.openxmlformats.org/officeDocument/2006/relationships/hyperlink" Target="https://docs.python.org/3/library/functions.html#func-dict" TargetMode="External"/><Relationship Id="rId12" Type="http://schemas.openxmlformats.org/officeDocument/2006/relationships/hyperlink" Target="https://docs.python.org/3/library/functions.html#any" TargetMode="External"/><Relationship Id="rId17" Type="http://schemas.openxmlformats.org/officeDocument/2006/relationships/hyperlink" Target="https://docs.python.org/3/library/functions.html#ascii" TargetMode="External"/><Relationship Id="rId25" Type="http://schemas.openxmlformats.org/officeDocument/2006/relationships/hyperlink" Target="https://docs.python.org/3/library/functions.html#open" TargetMode="External"/><Relationship Id="rId33" Type="http://schemas.openxmlformats.org/officeDocument/2006/relationships/hyperlink" Target="https://docs.python.org/3/library/functions.html#filter" TargetMode="External"/><Relationship Id="rId38" Type="http://schemas.openxmlformats.org/officeDocument/2006/relationships/hyperlink" Target="https://docs.python.org/3/library/functions.html#float" TargetMode="External"/><Relationship Id="rId46" Type="http://schemas.openxmlformats.org/officeDocument/2006/relationships/hyperlink" Target="https://docs.python.org/3/library/functions.html#type" TargetMode="External"/><Relationship Id="rId59" Type="http://schemas.openxmlformats.org/officeDocument/2006/relationships/hyperlink" Target="https://docs.python.org/3/library/functions.html#map" TargetMode="External"/><Relationship Id="rId67" Type="http://schemas.openxmlformats.org/officeDocument/2006/relationships/hyperlink" Target="https://docs.python.org/3/library/functions.html#hash" TargetMode="External"/><Relationship Id="rId20" Type="http://schemas.openxmlformats.org/officeDocument/2006/relationships/hyperlink" Target="https://docs.python.org/3/library/functions.html#oct" TargetMode="External"/><Relationship Id="rId41" Type="http://schemas.openxmlformats.org/officeDocument/2006/relationships/hyperlink" Target="https://docs.python.org/3/library/functions.html#func-tuple" TargetMode="External"/><Relationship Id="rId54" Type="http://schemas.openxmlformats.org/officeDocument/2006/relationships/hyperlink" Target="https://docs.python.org/3/library/functions.html#locals" TargetMode="External"/><Relationship Id="rId62" Type="http://schemas.openxmlformats.org/officeDocument/2006/relationships/hyperlink" Target="https://docs.python.org/3/library/functions.html#complex" TargetMode="External"/><Relationship Id="rId70" Type="http://schemas.openxmlformats.org/officeDocument/2006/relationships/hyperlink" Target="https://docs.python.org/3/library/functions.html" TargetMode="External"/><Relationship Id="rId1" Type="http://schemas.openxmlformats.org/officeDocument/2006/relationships/slideLayout" Target="../slideLayouts/slideLayout2.xml"/><Relationship Id="rId6" Type="http://schemas.openxmlformats.org/officeDocument/2006/relationships/hyperlink" Target="https://docs.python.org/3/library/functions.html#setattr" TargetMode="External"/><Relationship Id="rId15" Type="http://schemas.openxmlformats.org/officeDocument/2006/relationships/hyperlink" Target="https://docs.python.org/3/library/functions.html#object" TargetMode="External"/><Relationship Id="rId23" Type="http://schemas.openxmlformats.org/officeDocument/2006/relationships/hyperlink" Target="https://docs.python.org/3/library/functions.html#eval" TargetMode="External"/><Relationship Id="rId28" Type="http://schemas.openxmlformats.org/officeDocument/2006/relationships/hyperlink" Target="https://docs.python.org/3/library/functions.html#exec" TargetMode="External"/><Relationship Id="rId36" Type="http://schemas.openxmlformats.org/officeDocument/2006/relationships/hyperlink" Target="https://docs.python.org/3/library/functions.html#super" TargetMode="External"/><Relationship Id="rId49" Type="http://schemas.openxmlformats.org/officeDocument/2006/relationships/hyperlink" Target="https://docs.python.org/3/library/functions.html#func-list" TargetMode="External"/><Relationship Id="rId57" Type="http://schemas.openxmlformats.org/officeDocument/2006/relationships/hyperlink" Target="https://docs.python.org/3/library/functions.html#compile" TargetMode="External"/><Relationship Id="rId10" Type="http://schemas.openxmlformats.org/officeDocument/2006/relationships/hyperlink" Target="https://docs.python.org/3/library/functions.html#-1,-1,NEXT" TargetMode="External"/><Relationship Id="rId31" Type="http://schemas.openxmlformats.org/officeDocument/2006/relationships/hyperlink" Target="https://docs.python.org/3/library/functions.html#sum" TargetMode="External"/><Relationship Id="rId44" Type="http://schemas.openxmlformats.org/officeDocument/2006/relationships/hyperlink" Target="https://docs.python.org/3/library/functions.html#len" TargetMode="External"/><Relationship Id="rId52" Type="http://schemas.openxmlformats.org/officeDocument/2006/relationships/hyperlink" Target="https://docs.python.org/3/library/functions.html#classmethod" TargetMode="External"/><Relationship Id="rId60" Type="http://schemas.openxmlformats.org/officeDocument/2006/relationships/hyperlink" Target="https://docs.python.org/3/library/functions.html#reversed" TargetMode="External"/><Relationship Id="rId65" Type="http://schemas.openxmlformats.org/officeDocument/2006/relationships/hyperlink" Target="https://docs.python.org/3/library/functions.html#round" TargetMode="External"/><Relationship Id="rId4" Type="http://schemas.openxmlformats.org/officeDocument/2006/relationships/hyperlink" Target="https://docs.python.org/3/library/functions.html#help" TargetMode="External"/><Relationship Id="rId9" Type="http://schemas.openxmlformats.org/officeDocument/2006/relationships/hyperlink" Target="https://docs.python.org/3/library/functions.html#hex" TargetMode="External"/><Relationship Id="rId13" Type="http://schemas.openxmlformats.org/officeDocument/2006/relationships/hyperlink" Target="https://docs.python.org/3/library/functions.html#divmod" TargetMode="External"/><Relationship Id="rId18" Type="http://schemas.openxmlformats.org/officeDocument/2006/relationships/hyperlink" Target="https://docs.python.org/3/library/functions.html#enumerate" TargetMode="External"/><Relationship Id="rId39" Type="http://schemas.openxmlformats.org/officeDocument/2006/relationships/hyperlink" Target="https://docs.python.org/3/library/functions.html#iter" TargetMode="External"/><Relationship Id="rId34" Type="http://schemas.openxmlformats.org/officeDocument/2006/relationships/hyperlink" Target="https://docs.python.org/3/library/functions.html#issubclass" TargetMode="External"/><Relationship Id="rId50" Type="http://schemas.openxmlformats.org/officeDocument/2006/relationships/hyperlink" Target="https://docs.python.org/3/library/functions.html#func-range" TargetMode="External"/><Relationship Id="rId55" Type="http://schemas.openxmlformats.org/officeDocument/2006/relationships/hyperlink" Target="https://docs.python.org/3/library/functions.html#rep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python.org/dev/peps/pep-0498/"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iki.python.org/moin/BeginnersGuide/Programmers"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5" Type="http://schemas.openxmlformats.org/officeDocument/2006/relationships/hyperlink" Target="http://www.python.org/downloads/" TargetMode="External"/><Relationship Id="rId4" Type="http://schemas.openxmlformats.org/officeDocument/2006/relationships/hyperlink" Target="http://docs.python-guide.org/en/latest/intro/learn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python.org/release/3.1.5/library/functions.html#round"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w3schools.com/charsets/ref_html_utf8.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hyperlink" Target="https://unicode.org/charts/PDF/U0000.pd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3,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113C-7934-4E15-8560-BA9EED3FF77B}"/>
              </a:ext>
            </a:extLst>
          </p:cNvPr>
          <p:cNvSpPr>
            <a:spLocks noGrp="1"/>
          </p:cNvSpPr>
          <p:nvPr>
            <p:ph type="title"/>
          </p:nvPr>
        </p:nvSpPr>
        <p:spPr>
          <a:xfrm>
            <a:off x="609600" y="139757"/>
            <a:ext cx="10160000" cy="823100"/>
          </a:xfrm>
        </p:spPr>
        <p:txBody>
          <a:bodyPr/>
          <a:lstStyle/>
          <a:p>
            <a:r>
              <a:rPr lang="en-US" dirty="0"/>
              <a:t>Python Versions</a:t>
            </a:r>
          </a:p>
        </p:txBody>
      </p:sp>
      <p:sp>
        <p:nvSpPr>
          <p:cNvPr id="3" name="Content Placeholder 2">
            <a:extLst>
              <a:ext uri="{FF2B5EF4-FFF2-40B4-BE49-F238E27FC236}">
                <a16:creationId xmlns:a16="http://schemas.microsoft.com/office/drawing/2014/main" id="{D10E1118-DDC1-4D2D-8A3A-2C40129849F7}"/>
              </a:ext>
            </a:extLst>
          </p:cNvPr>
          <p:cNvSpPr>
            <a:spLocks noGrp="1"/>
          </p:cNvSpPr>
          <p:nvPr>
            <p:ph idx="1"/>
          </p:nvPr>
        </p:nvSpPr>
        <p:spPr>
          <a:xfrm>
            <a:off x="609600" y="1188720"/>
            <a:ext cx="10160000" cy="5288280"/>
          </a:xfrm>
        </p:spPr>
        <p:txBody>
          <a:bodyPr/>
          <a:lstStyle/>
          <a:p>
            <a:r>
              <a:rPr lang="en-US" dirty="0"/>
              <a:t>As </a:t>
            </a:r>
            <a:r>
              <a:rPr lang="en-US"/>
              <a:t>of February 2023, </a:t>
            </a:r>
            <a:r>
              <a:rPr lang="en-US" dirty="0"/>
              <a:t>the most recent version of Python </a:t>
            </a:r>
            <a:r>
              <a:rPr lang="en-US"/>
              <a:t>is 3.11.1</a:t>
            </a:r>
            <a:endParaRPr lang="en-US" dirty="0"/>
          </a:p>
          <a:p>
            <a:r>
              <a:rPr lang="en-US" dirty="0"/>
              <a:t>Some systems may contain an installation of Python 2.X</a:t>
            </a:r>
          </a:p>
          <a:p>
            <a:pPr lvl="1"/>
            <a:r>
              <a:rPr lang="en-US" dirty="0"/>
              <a:t>This may be to support older programs</a:t>
            </a:r>
          </a:p>
          <a:p>
            <a:pPr lvl="1"/>
            <a:r>
              <a:rPr lang="en-US" dirty="0"/>
              <a:t>No harm in leaving it alone</a:t>
            </a:r>
          </a:p>
          <a:p>
            <a:r>
              <a:rPr lang="en-US" dirty="0"/>
              <a:t>Be sure you are working with a relatively recent version (3.x)</a:t>
            </a:r>
          </a:p>
          <a:p>
            <a:r>
              <a:rPr lang="en-US" dirty="0"/>
              <a:t>Run the following from the command line</a:t>
            </a:r>
          </a:p>
          <a:p>
            <a:pPr marL="1828800" indent="0">
              <a:buNone/>
            </a:pPr>
            <a:r>
              <a:rPr lang="en-US"/>
              <a:t>python --version</a:t>
            </a:r>
            <a:endParaRPr lang="en-US" dirty="0"/>
          </a:p>
          <a:p>
            <a:r>
              <a:rPr lang="en-US" dirty="0"/>
              <a:t>Or run IDLE (see next slide) and note the version on the banner:</a:t>
            </a:r>
          </a:p>
        </p:txBody>
      </p:sp>
      <p:sp>
        <p:nvSpPr>
          <p:cNvPr id="4" name="Slide Number Placeholder 3">
            <a:extLst>
              <a:ext uri="{FF2B5EF4-FFF2-40B4-BE49-F238E27FC236}">
                <a16:creationId xmlns:a16="http://schemas.microsoft.com/office/drawing/2014/main" id="{8A938F89-F39B-4788-92E4-912141DEF7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0F7E23E3-2B7E-46DC-B4C6-D755F34EE545}"/>
              </a:ext>
            </a:extLst>
          </p:cNvPr>
          <p:cNvSpPr/>
          <p:nvPr/>
        </p:nvSpPr>
        <p:spPr>
          <a:xfrm>
            <a:off x="7980680" y="2233042"/>
            <a:ext cx="2788920" cy="954107"/>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C:\Users&gt;python --version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Python 3.10.6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F2B20"/>
                </a:solidFill>
                <a:effectLst/>
                <a:uLnTx/>
                <a:uFillTx/>
                <a:latin typeface="Calibri"/>
                <a:ea typeface="+mn-ea"/>
                <a:cs typeface="+mn-cs"/>
              </a:rPr>
              <a:t>C:\Users&gt;</a:t>
            </a:r>
            <a:endParaRPr kumimoji="0" lang="en-US" sz="1400" b="1" i="0" u="none" strike="noStrike" kern="1200" cap="none" spc="0" normalizeH="0" baseline="0" noProof="0" dirty="0">
              <a:ln>
                <a:noFill/>
              </a:ln>
              <a:solidFill>
                <a:srgbClr val="2F2B20"/>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7C7CCD11-8BF1-45A0-A59B-7637911295E0}"/>
              </a:ext>
            </a:extLst>
          </p:cNvPr>
          <p:cNvPicPr>
            <a:picLocks noChangeAspect="1"/>
          </p:cNvPicPr>
          <p:nvPr/>
        </p:nvPicPr>
        <p:blipFill>
          <a:blip r:embed="rId2"/>
          <a:stretch>
            <a:fillRect/>
          </a:stretch>
        </p:blipFill>
        <p:spPr>
          <a:xfrm>
            <a:off x="609601" y="4708698"/>
            <a:ext cx="10160000" cy="1638529"/>
          </a:xfrm>
          <a:prstGeom prst="rect">
            <a:avLst/>
          </a:prstGeom>
        </p:spPr>
      </p:pic>
    </p:spTree>
    <p:extLst>
      <p:ext uri="{BB962C8B-B14F-4D97-AF65-F5344CB8AC3E}">
        <p14:creationId xmlns:p14="http://schemas.microsoft.com/office/powerpoint/2010/main" val="2842385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Multiple Paths Using an </a:t>
            </a:r>
            <a:r>
              <a:rPr lang="en-US" u="sng" dirty="0" err="1"/>
              <a:t>elif</a:t>
            </a:r>
            <a:r>
              <a:rPr lang="en-US" dirty="0"/>
              <a:t> Chain</a:t>
            </a:r>
          </a:p>
        </p:txBody>
      </p:sp>
      <p:sp>
        <p:nvSpPr>
          <p:cNvPr id="3" name="Content Placeholder 2"/>
          <p:cNvSpPr>
            <a:spLocks noGrp="1"/>
          </p:cNvSpPr>
          <p:nvPr>
            <p:ph idx="1"/>
          </p:nvPr>
        </p:nvSpPr>
        <p:spPr>
          <a:xfrm>
            <a:off x="349135" y="1180407"/>
            <a:ext cx="10723417" cy="5486400"/>
          </a:xfrm>
        </p:spPr>
        <p:txBody>
          <a:bodyPr>
            <a:normAutofit lnSpcReduction="10000"/>
          </a:bodyPr>
          <a:lstStyle/>
          <a:p>
            <a:pPr marL="344488" indent="-233363"/>
            <a:r>
              <a:rPr lang="en-US" sz="3600" dirty="0"/>
              <a:t>If we have multiple expressions to evaluate, use </a:t>
            </a:r>
            <a:r>
              <a:rPr lang="en-US" sz="3600" b="1" dirty="0" err="1"/>
              <a:t>elif</a:t>
            </a:r>
            <a:r>
              <a:rPr lang="en-US" sz="3600" dirty="0"/>
              <a: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err="1"/>
              <a:t>elif</a:t>
            </a:r>
            <a:r>
              <a:rPr lang="en-US" sz="3200" dirty="0"/>
              <a:t> boolean_expression2:</a:t>
            </a:r>
          </a:p>
          <a:p>
            <a:pPr marL="1377950" indent="0">
              <a:buNone/>
            </a:pPr>
            <a:r>
              <a:rPr lang="en-US" sz="3200" dirty="0"/>
              <a:t>        statements…</a:t>
            </a:r>
          </a:p>
          <a:p>
            <a:pPr marL="1377950" indent="0">
              <a:buNone/>
            </a:pPr>
            <a:r>
              <a:rPr lang="en-US" sz="3200" dirty="0" err="1"/>
              <a:t>elif</a:t>
            </a:r>
            <a:r>
              <a:rPr lang="en-US" sz="3200" dirty="0"/>
              <a:t> boolean_expression3:</a:t>
            </a:r>
          </a:p>
          <a:p>
            <a:pPr marL="1377950" indent="0">
              <a:buNone/>
            </a:pPr>
            <a:r>
              <a:rPr lang="en-US" sz="3200" dirty="0"/>
              <a:t>        statements…</a:t>
            </a:r>
          </a:p>
          <a:p>
            <a:pPr marL="1377950" indent="0">
              <a:buNone/>
            </a:pPr>
            <a:r>
              <a:rPr lang="en-US" sz="3200" dirty="0"/>
              <a:t>else:       # not required, but use if necessary</a:t>
            </a:r>
          </a:p>
          <a:p>
            <a:pPr marL="1377950" indent="0">
              <a:buNone/>
            </a:pPr>
            <a:r>
              <a:rPr lang="en-US" sz="3200" dirty="0"/>
              <a:t>        </a:t>
            </a:r>
            <a:r>
              <a:rPr lang="en-US" sz="3200"/>
              <a:t>statements…</a:t>
            </a:r>
          </a:p>
          <a:p>
            <a:pPr marL="1377950" indent="0">
              <a:buNone/>
            </a:pPr>
            <a:endParaRPr lang="en-US" sz="3200"/>
          </a:p>
          <a:p>
            <a:pPr marL="137795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100</a:t>
            </a:fld>
            <a:endParaRPr lang="en-US"/>
          </a:p>
        </p:txBody>
      </p:sp>
    </p:spTree>
    <p:extLst>
      <p:ext uri="{BB962C8B-B14F-4D97-AF65-F5344CB8AC3E}">
        <p14:creationId xmlns:p14="http://schemas.microsoft.com/office/powerpoint/2010/main" val="3323346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2" name="Slide Number Placeholder 1"/>
          <p:cNvSpPr>
            <a:spLocks noGrp="1"/>
          </p:cNvSpPr>
          <p:nvPr>
            <p:ph type="sldNum" sz="quarter" idx="12"/>
          </p:nvPr>
        </p:nvSpPr>
        <p:spPr/>
        <p:txBody>
          <a:bodyPr/>
          <a:lstStyle/>
          <a:p>
            <a:fld id="{E84E2596-301E-4832-9EC0-2653E7A66251}" type="slidenum">
              <a:rPr lang="en-US" smtClean="0"/>
              <a:t>101</a:t>
            </a:fld>
            <a:endParaRPr lang="en-US"/>
          </a:p>
        </p:txBody>
      </p:sp>
      <p:pic>
        <p:nvPicPr>
          <p:cNvPr id="4" name="Picture 3"/>
          <p:cNvPicPr>
            <a:picLocks noChangeAspect="1"/>
          </p:cNvPicPr>
          <p:nvPr/>
        </p:nvPicPr>
        <p:blipFill rotWithShape="1">
          <a:blip r:embed="rId2"/>
          <a:srcRect b="2111"/>
          <a:stretch/>
        </p:blipFill>
        <p:spPr>
          <a:xfrm>
            <a:off x="769036" y="833437"/>
            <a:ext cx="9941801" cy="3165357"/>
          </a:xfrm>
          <a:prstGeom prst="rect">
            <a:avLst/>
          </a:prstGeom>
        </p:spPr>
      </p:pic>
    </p:spTree>
    <p:extLst>
      <p:ext uri="{BB962C8B-B14F-4D97-AF65-F5344CB8AC3E}">
        <p14:creationId xmlns:p14="http://schemas.microsoft.com/office/powerpoint/2010/main" val="1470865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7" y="218365"/>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102</a:t>
            </a:fld>
            <a:endParaRPr lang="en-US"/>
          </a:p>
        </p:txBody>
      </p:sp>
      <p:sp>
        <p:nvSpPr>
          <p:cNvPr id="5" name="TextBox 4"/>
          <p:cNvSpPr txBox="1"/>
          <p:nvPr/>
        </p:nvSpPr>
        <p:spPr>
          <a:xfrm>
            <a:off x="6841860" y="4182680"/>
            <a:ext cx="4172411" cy="2185214"/>
          </a:xfrm>
          <a:prstGeom prst="rect">
            <a:avLst/>
          </a:prstGeom>
          <a:solidFill>
            <a:schemeClr val="accent3">
              <a:lumMod val="20000"/>
              <a:lumOff val="80000"/>
            </a:schemeClr>
          </a:solidFill>
          <a:ln>
            <a:solidFill>
              <a:schemeClr val="tx1"/>
            </a:solidFill>
          </a:ln>
        </p:spPr>
        <p:txBody>
          <a:bodyPr wrap="square" rtlCol="0">
            <a:spAutoFit/>
          </a:bodyPr>
          <a:lstStyle/>
          <a:p>
            <a:r>
              <a:rPr lang="en-US" sz="3200" dirty="0"/>
              <a:t>Watch the order!</a:t>
            </a:r>
          </a:p>
          <a:p>
            <a:r>
              <a:rPr lang="en-US" sz="3200" dirty="0"/>
              <a:t>What would happen </a:t>
            </a:r>
            <a:r>
              <a:rPr lang="en-US" sz="3200"/>
              <a:t>if </a:t>
            </a:r>
          </a:p>
          <a:p>
            <a:r>
              <a:rPr lang="en-US" sz="2000">
                <a:latin typeface="Courier New" panose="02070309020205020404" pitchFamily="49" charset="0"/>
                <a:cs typeface="Courier New" panose="02070309020205020404" pitchFamily="49" charset="0"/>
              </a:rPr>
              <a:t>invoice</a:t>
            </a:r>
            <a:r>
              <a:rPr lang="en-US" sz="2000" dirty="0" err="1">
                <a:latin typeface="Courier New" panose="02070309020205020404" pitchFamily="49" charset="0"/>
                <a:cs typeface="Courier New" panose="02070309020205020404" pitchFamily="49" charset="0"/>
              </a:rPr>
              <a:t>_total</a:t>
            </a: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&gt;= 100.0</a:t>
            </a:r>
            <a:r>
              <a:rPr lang="en-US" sz="3600" b="1"/>
              <a:t> </a:t>
            </a:r>
            <a:r>
              <a:rPr lang="en-US" sz="3200"/>
              <a:t>was evaluated first</a:t>
            </a:r>
            <a:r>
              <a:rPr lang="en-US" sz="3200" dirty="0"/>
              <a:t>?</a:t>
            </a:r>
          </a:p>
        </p:txBody>
      </p:sp>
      <p:sp>
        <p:nvSpPr>
          <p:cNvPr id="7" name="TextBox 6">
            <a:extLst>
              <a:ext uri="{FF2B5EF4-FFF2-40B4-BE49-F238E27FC236}">
                <a16:creationId xmlns:a16="http://schemas.microsoft.com/office/drawing/2014/main" id="{DACAF383-AAF5-8DE9-F525-88EEE488E447}"/>
              </a:ext>
            </a:extLst>
          </p:cNvPr>
          <p:cNvSpPr txBox="1"/>
          <p:nvPr/>
        </p:nvSpPr>
        <p:spPr>
          <a:xfrm>
            <a:off x="657444" y="566306"/>
            <a:ext cx="6097044" cy="4708981"/>
          </a:xfrm>
          <a:prstGeom prst="rect">
            <a:avLst/>
          </a:prstGeom>
          <a:noFill/>
        </p:spPr>
        <p:txBody>
          <a:bodyPr wrap="square">
            <a:spAutoFit/>
          </a:bodyPr>
          <a:lstStyle/>
          <a:p>
            <a:r>
              <a:rPr lang="en-US" sz="2000">
                <a:latin typeface="Courier New" panose="02070309020205020404" pitchFamily="49" charset="0"/>
                <a:cs typeface="Courier New" panose="02070309020205020404" pitchFamily="49" charset="0"/>
              </a:rPr>
              <a:t>#!/usr/bin/env python3</a:t>
            </a:r>
          </a:p>
          <a:p>
            <a:r>
              <a:rPr lang="en-US" sz="2000">
                <a:latin typeface="Courier New" panose="02070309020205020404" pitchFamily="49" charset="0"/>
                <a:cs typeface="Courier New" panose="02070309020205020404" pitchFamily="49" charset="0"/>
              </a:rPr>
              <a:t># discount calculator</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invoice_total = 375.79</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if invoice_total &gt;= 500.0:</a:t>
            </a:r>
          </a:p>
          <a:p>
            <a:r>
              <a:rPr lang="en-US" sz="2000">
                <a:latin typeface="Courier New" panose="02070309020205020404" pitchFamily="49" charset="0"/>
                <a:cs typeface="Courier New" panose="02070309020205020404" pitchFamily="49" charset="0"/>
              </a:rPr>
              <a:t>    discount = .2</a:t>
            </a:r>
          </a:p>
          <a:p>
            <a:r>
              <a:rPr lang="en-US" sz="2000">
                <a:latin typeface="Courier New" panose="02070309020205020404" pitchFamily="49" charset="0"/>
                <a:cs typeface="Courier New" panose="02070309020205020404" pitchFamily="49" charset="0"/>
              </a:rPr>
              <a:t>elif invoice_total &gt;= 250.0:</a:t>
            </a:r>
          </a:p>
          <a:p>
            <a:r>
              <a:rPr lang="en-US" sz="2000">
                <a:latin typeface="Courier New" panose="02070309020205020404" pitchFamily="49" charset="0"/>
                <a:cs typeface="Courier New" panose="02070309020205020404" pitchFamily="49" charset="0"/>
              </a:rPr>
              <a:t>    discount = .1</a:t>
            </a:r>
          </a:p>
          <a:p>
            <a:r>
              <a:rPr lang="en-US" sz="2000">
                <a:latin typeface="Courier New" panose="02070309020205020404" pitchFamily="49" charset="0"/>
                <a:cs typeface="Courier New" panose="02070309020205020404" pitchFamily="49" charset="0"/>
              </a:rPr>
              <a:t>elif invoice_total &gt;= 100.0:</a:t>
            </a:r>
          </a:p>
          <a:p>
            <a:r>
              <a:rPr lang="en-US" sz="2000">
                <a:latin typeface="Courier New" panose="02070309020205020404" pitchFamily="49" charset="0"/>
                <a:cs typeface="Courier New" panose="02070309020205020404" pitchFamily="49" charset="0"/>
              </a:rPr>
              <a:t>    discount = 0.05</a:t>
            </a:r>
          </a:p>
          <a:p>
            <a:r>
              <a:rPr lang="en-US" sz="2000">
                <a:latin typeface="Courier New" panose="02070309020205020404" pitchFamily="49" charset="0"/>
                <a:cs typeface="Courier New" panose="02070309020205020404" pitchFamily="49" charset="0"/>
              </a:rPr>
              <a:t>else:</a:t>
            </a:r>
          </a:p>
          <a:p>
            <a:r>
              <a:rPr lang="en-US" sz="2000">
                <a:latin typeface="Courier New" panose="02070309020205020404" pitchFamily="49" charset="0"/>
                <a:cs typeface="Courier New" panose="02070309020205020404" pitchFamily="49" charset="0"/>
              </a:rPr>
              <a:t>    discount = 0.0</a:t>
            </a:r>
          </a:p>
          <a:p>
            <a:endParaRPr lang="en-US" sz="2000">
              <a:latin typeface="Courier New" panose="02070309020205020404" pitchFamily="49" charset="0"/>
              <a:cs typeface="Courier New" panose="02070309020205020404" pitchFamily="49" charset="0"/>
            </a:endParaRPr>
          </a:p>
          <a:p>
            <a:r>
              <a:rPr lang="en-US" sz="2000">
                <a:latin typeface="Courier New" panose="02070309020205020404" pitchFamily="49" charset="0"/>
                <a:cs typeface="Courier New" panose="02070309020205020404" pitchFamily="49" charset="0"/>
              </a:rPr>
              <a:t>print("discount =", str(discount))</a:t>
            </a:r>
          </a:p>
        </p:txBody>
      </p:sp>
    </p:spTree>
    <p:extLst>
      <p:ext uri="{BB962C8B-B14F-4D97-AF65-F5344CB8AC3E}">
        <p14:creationId xmlns:p14="http://schemas.microsoft.com/office/powerpoint/2010/main" val="3990870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Nested IF Statements</a:t>
            </a:r>
          </a:p>
        </p:txBody>
      </p:sp>
      <p:sp>
        <p:nvSpPr>
          <p:cNvPr id="3" name="Content Placeholder 2"/>
          <p:cNvSpPr>
            <a:spLocks noGrp="1"/>
          </p:cNvSpPr>
          <p:nvPr>
            <p:ph idx="1"/>
          </p:nvPr>
        </p:nvSpPr>
        <p:spPr>
          <a:xfrm>
            <a:off x="349135" y="1180407"/>
            <a:ext cx="10723417" cy="5486400"/>
          </a:xfrm>
        </p:spPr>
        <p:txBody>
          <a:bodyPr>
            <a:normAutofit fontScale="77500" lnSpcReduction="20000"/>
          </a:bodyPr>
          <a:lstStyle/>
          <a:p>
            <a:pPr marL="344488" indent="-233363"/>
            <a:r>
              <a:rPr lang="en-US" sz="3200" dirty="0"/>
              <a:t>We sometimes need to make a secondary decision within a primary one. We can use a nested if for this:</a:t>
            </a:r>
          </a:p>
          <a:p>
            <a:pPr marL="914400" indent="0">
              <a:buNone/>
            </a:pPr>
            <a:endParaRPr lang="en-US" sz="1200" dirty="0"/>
          </a:p>
          <a:p>
            <a:pPr marL="914400" indent="0">
              <a:buNone/>
            </a:pPr>
            <a:r>
              <a:rPr lang="en-US" sz="3200" dirty="0"/>
              <a:t>if a customer chose an apple</a:t>
            </a:r>
          </a:p>
          <a:p>
            <a:pPr marL="914400" indent="0">
              <a:buNone/>
            </a:pPr>
            <a:r>
              <a:rPr lang="en-US" sz="3200" dirty="0"/>
              <a:t>        if they chose a Red Delicious</a:t>
            </a:r>
          </a:p>
          <a:p>
            <a:pPr marL="914400" indent="0">
              <a:buNone/>
            </a:pPr>
            <a:r>
              <a:rPr lang="en-US" sz="3200" dirty="0"/>
              <a:t>                show Red Delicious price</a:t>
            </a:r>
          </a:p>
          <a:p>
            <a:pPr marL="914400" indent="0">
              <a:buNone/>
            </a:pPr>
            <a:r>
              <a:rPr lang="en-US" sz="3200" dirty="0"/>
              <a:t>        else if they chose a Granny Smith</a:t>
            </a:r>
          </a:p>
          <a:p>
            <a:pPr marL="914400" indent="0">
              <a:buNone/>
            </a:pPr>
            <a:r>
              <a:rPr lang="en-US" sz="3200" dirty="0"/>
              <a:t>                show Granny Smith price</a:t>
            </a:r>
          </a:p>
          <a:p>
            <a:pPr marL="914400" indent="0">
              <a:buNone/>
            </a:pPr>
            <a:r>
              <a:rPr lang="en-US" sz="3200" dirty="0"/>
              <a:t>        else if they chose a McIntosh</a:t>
            </a:r>
          </a:p>
          <a:p>
            <a:pPr marL="914400" indent="0">
              <a:buNone/>
            </a:pPr>
            <a:r>
              <a:rPr lang="en-US" sz="3200" dirty="0"/>
              <a:t>                show McIntosh price</a:t>
            </a:r>
          </a:p>
          <a:p>
            <a:pPr marL="914400" indent="0">
              <a:buNone/>
            </a:pPr>
            <a:r>
              <a:rPr lang="en-US" sz="3200" dirty="0"/>
              <a:t>else if a customer chose an orange</a:t>
            </a:r>
          </a:p>
          <a:p>
            <a:pPr marL="914400" indent="0">
              <a:buNone/>
            </a:pPr>
            <a:r>
              <a:rPr lang="en-US" sz="3200" dirty="0"/>
              <a:t>        if they chose a Valencia</a:t>
            </a:r>
          </a:p>
          <a:p>
            <a:pPr marL="914400" indent="0">
              <a:buNone/>
            </a:pPr>
            <a:r>
              <a:rPr lang="en-US" sz="3200" dirty="0"/>
              <a:t>                show Valencia price</a:t>
            </a:r>
          </a:p>
          <a:p>
            <a:pPr marL="914400" indent="0">
              <a:buNone/>
            </a:pPr>
            <a:r>
              <a:rPr lang="en-US" sz="3200" dirty="0"/>
              <a:t>        else if they chose a Maltese</a:t>
            </a:r>
          </a:p>
          <a:p>
            <a:pPr marL="914400" indent="0">
              <a:buNone/>
            </a:pPr>
            <a:r>
              <a:rPr lang="en-US" sz="3200" dirty="0"/>
              <a:t>                show </a:t>
            </a:r>
            <a:r>
              <a:rPr lang="en-US" sz="3200"/>
              <a:t>Maltese price</a:t>
            </a:r>
          </a:p>
          <a:p>
            <a:pPr marL="914400" indent="0">
              <a:buNone/>
            </a:pPr>
            <a:endParaRPr lang="en-US" sz="3200" dirty="0"/>
          </a:p>
        </p:txBody>
      </p:sp>
      <p:sp>
        <p:nvSpPr>
          <p:cNvPr id="4" name="Slide Number Placeholder 3"/>
          <p:cNvSpPr>
            <a:spLocks noGrp="1"/>
          </p:cNvSpPr>
          <p:nvPr>
            <p:ph type="sldNum" sz="quarter" idx="12"/>
          </p:nvPr>
        </p:nvSpPr>
        <p:spPr/>
        <p:txBody>
          <a:bodyPr/>
          <a:lstStyle/>
          <a:p>
            <a:fld id="{E84E2596-301E-4832-9EC0-2653E7A66251}" type="slidenum">
              <a:rPr lang="en-US" smtClean="0"/>
              <a:t>103</a:t>
            </a:fld>
            <a:endParaRPr lang="en-US"/>
          </a:p>
        </p:txBody>
      </p:sp>
    </p:spTree>
    <p:extLst>
      <p:ext uri="{BB962C8B-B14F-4D97-AF65-F5344CB8AC3E}">
        <p14:creationId xmlns:p14="http://schemas.microsoft.com/office/powerpoint/2010/main" val="3535448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spcBef>
                <a:spcPts val="0"/>
              </a:spcBef>
              <a:buNone/>
            </a:pPr>
            <a:r>
              <a:rPr lang="en-US" sz="1600" dirty="0">
                <a:latin typeface="Courier New" panose="02070309020205020404" pitchFamily="49" charset="0"/>
                <a:cs typeface="Courier New" panose="02070309020205020404" pitchFamily="49" charset="0"/>
              </a:rPr>
              <a:t># nested-if.py</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fruit = "apple"</a:t>
            </a:r>
          </a:p>
          <a:p>
            <a:pPr marL="463550" indent="0">
              <a:spcBef>
                <a:spcPts val="0"/>
              </a:spcBef>
              <a:buNone/>
            </a:pP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"Unknown"</a:t>
            </a:r>
          </a:p>
          <a:p>
            <a:pPr marL="463550" indent="0">
              <a:spcBef>
                <a:spcPts val="0"/>
              </a:spcBef>
              <a:buNone/>
            </a:pPr>
            <a:r>
              <a:rPr lang="en-US" sz="1600" dirty="0">
                <a:latin typeface="Courier New" panose="02070309020205020404" pitchFamily="49" charset="0"/>
                <a:cs typeface="Courier New" panose="02070309020205020404" pitchFamily="49" charset="0"/>
              </a:rPr>
              <a:t>#</a:t>
            </a:r>
          </a:p>
          <a:p>
            <a:pPr marL="463550" indent="0">
              <a:spcBef>
                <a:spcPts val="0"/>
              </a:spcBef>
              <a:buNone/>
            </a:pPr>
            <a:r>
              <a:rPr lang="en-US" sz="1600" dirty="0">
                <a:latin typeface="Courier New" panose="02070309020205020404" pitchFamily="49" charset="0"/>
                <a:cs typeface="Courier New" panose="02070309020205020404" pitchFamily="49" charset="0"/>
              </a:rPr>
              <a:t>if fruit == "apple":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"Red Delicious":</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$1.49")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"Granny Smith":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$1.79")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appleType</a:t>
            </a:r>
            <a:r>
              <a:rPr lang="en-US" sz="1600" dirty="0">
                <a:latin typeface="Courier New" panose="02070309020205020404" pitchFamily="49" charset="0"/>
                <a:cs typeface="Courier New" panose="02070309020205020404" pitchFamily="49" charset="0"/>
              </a:rPr>
              <a:t> == "McIntosh":</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$2.11")</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apple type")</a:t>
            </a:r>
          </a:p>
          <a:p>
            <a:pPr marL="463550" indent="0">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fruit == "orange":</a:t>
            </a:r>
          </a:p>
          <a:p>
            <a:pPr marL="463550" indent="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"Valencia":</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$1.19")</a:t>
            </a:r>
          </a:p>
          <a:p>
            <a:pPr marL="46355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orangeType</a:t>
            </a:r>
            <a:r>
              <a:rPr lang="en-US" sz="1600" dirty="0">
                <a:latin typeface="Courier New" panose="02070309020205020404" pitchFamily="49" charset="0"/>
                <a:cs typeface="Courier New" panose="02070309020205020404" pitchFamily="49" charset="0"/>
              </a:rPr>
              <a:t> == "Maltese":</a:t>
            </a:r>
          </a:p>
          <a:p>
            <a:pPr marL="463550" indent="0">
              <a:spcBef>
                <a:spcPts val="0"/>
              </a:spcBef>
              <a:buNone/>
            </a:pPr>
            <a:r>
              <a:rPr lang="en-US" sz="1600" dirty="0">
                <a:latin typeface="Courier New" panose="02070309020205020404" pitchFamily="49" charset="0"/>
                <a:cs typeface="Courier New" panose="02070309020205020404" pitchFamily="49" charset="0"/>
              </a:rPr>
              <a:t>        print("price is $1.29")</a:t>
            </a:r>
          </a:p>
          <a:p>
            <a:pPr marL="463550" indent="0">
              <a:spcBef>
                <a:spcPts val="0"/>
              </a:spcBef>
              <a:buNone/>
            </a:pPr>
            <a:r>
              <a:rPr lang="en-US" sz="1600" dirty="0">
                <a:latin typeface="Courier New" panose="02070309020205020404" pitchFamily="49" charset="0"/>
                <a:cs typeface="Courier New" panose="02070309020205020404" pitchFamily="49" charset="0"/>
              </a:rPr>
              <a:t>    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orange type")</a:t>
            </a:r>
          </a:p>
          <a:p>
            <a:pPr marL="463550" indent="0">
              <a:spcBef>
                <a:spcPts val="0"/>
              </a:spcBef>
              <a:buNone/>
            </a:pPr>
            <a:r>
              <a:rPr lang="en-US" sz="1600" dirty="0">
                <a:latin typeface="Courier New" panose="02070309020205020404" pitchFamily="49" charset="0"/>
                <a:cs typeface="Courier New" panose="02070309020205020404" pitchFamily="49" charset="0"/>
              </a:rPr>
              <a:t>else:</a:t>
            </a:r>
          </a:p>
          <a:p>
            <a:pPr marL="463550" indent="0">
              <a:spcBef>
                <a:spcPts val="0"/>
              </a:spcBef>
              <a:buNone/>
            </a:pPr>
            <a:r>
              <a:rPr lang="en-US" sz="1600" dirty="0">
                <a:latin typeface="Courier New" panose="02070309020205020404" pitchFamily="49" charset="0"/>
                <a:cs typeface="Courier New" panose="02070309020205020404" pitchFamily="49" charset="0"/>
              </a:rPr>
              <a:t>    print("unknown fruit type")</a:t>
            </a:r>
          </a:p>
        </p:txBody>
      </p:sp>
      <p:sp>
        <p:nvSpPr>
          <p:cNvPr id="9" name="Slide Number Placeholder 8"/>
          <p:cNvSpPr>
            <a:spLocks noGrp="1"/>
          </p:cNvSpPr>
          <p:nvPr>
            <p:ph type="sldNum" sz="quarter" idx="12"/>
          </p:nvPr>
        </p:nvSpPr>
        <p:spPr/>
        <p:txBody>
          <a:bodyPr/>
          <a:lstStyle/>
          <a:p>
            <a:fld id="{E84E2596-301E-4832-9EC0-2653E7A66251}" type="slidenum">
              <a:rPr lang="en-US" smtClean="0"/>
              <a:t>104</a:t>
            </a:fld>
            <a:endParaRPr lang="en-US"/>
          </a:p>
        </p:txBody>
      </p:sp>
    </p:spTree>
    <p:extLst>
      <p:ext uri="{BB962C8B-B14F-4D97-AF65-F5344CB8AC3E}">
        <p14:creationId xmlns:p14="http://schemas.microsoft.com/office/powerpoint/2010/main" val="12424767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3600" dirty="0"/>
              <a:t>Write a program which applies customer discounts based on a customer type code and the total sales (invoice) amount</a:t>
            </a:r>
          </a:p>
        </p:txBody>
      </p:sp>
      <p:sp>
        <p:nvSpPr>
          <p:cNvPr id="9" name="Slide Number Placeholder 8"/>
          <p:cNvSpPr>
            <a:spLocks noGrp="1"/>
          </p:cNvSpPr>
          <p:nvPr>
            <p:ph type="sldNum" sz="quarter" idx="12"/>
          </p:nvPr>
        </p:nvSpPr>
        <p:spPr/>
        <p:txBody>
          <a:bodyPr/>
          <a:lstStyle/>
          <a:p>
            <a:fld id="{E84E2596-301E-4832-9EC0-2653E7A66251}" type="slidenum">
              <a:rPr lang="en-US" smtClean="0"/>
              <a:t>105</a:t>
            </a:fld>
            <a:endParaRPr lang="en-US"/>
          </a:p>
        </p:txBody>
      </p:sp>
      <p:graphicFrame>
        <p:nvGraphicFramePr>
          <p:cNvPr id="2" name="Table 1"/>
          <p:cNvGraphicFramePr>
            <a:graphicFrameLocks noGrp="1"/>
          </p:cNvGraphicFramePr>
          <p:nvPr/>
        </p:nvGraphicFramePr>
        <p:xfrm>
          <a:off x="1433394" y="2422777"/>
          <a:ext cx="8778241" cy="2743200"/>
        </p:xfrm>
        <a:graphic>
          <a:graphicData uri="http://schemas.openxmlformats.org/drawingml/2006/table">
            <a:tbl>
              <a:tblPr firstRow="1" bandRow="1">
                <a:tableStyleId>{5C22544A-7EE6-4342-B048-85BDC9FD1C3A}</a:tableStyleId>
              </a:tblPr>
              <a:tblGrid>
                <a:gridCol w="2180492">
                  <a:extLst>
                    <a:ext uri="{9D8B030D-6E8A-4147-A177-3AD203B41FA5}">
                      <a16:colId xmlns:a16="http://schemas.microsoft.com/office/drawing/2014/main" val="3820380232"/>
                    </a:ext>
                  </a:extLst>
                </a:gridCol>
                <a:gridCol w="3052689">
                  <a:extLst>
                    <a:ext uri="{9D8B030D-6E8A-4147-A177-3AD203B41FA5}">
                      <a16:colId xmlns:a16="http://schemas.microsoft.com/office/drawing/2014/main" val="2093344219"/>
                    </a:ext>
                  </a:extLst>
                </a:gridCol>
                <a:gridCol w="3545060">
                  <a:extLst>
                    <a:ext uri="{9D8B030D-6E8A-4147-A177-3AD203B41FA5}">
                      <a16:colId xmlns:a16="http://schemas.microsoft.com/office/drawing/2014/main" val="20002"/>
                    </a:ext>
                  </a:extLst>
                </a:gridCol>
              </a:tblGrid>
              <a:tr h="370840">
                <a:tc>
                  <a:txBody>
                    <a:bodyPr/>
                    <a:lstStyle/>
                    <a:p>
                      <a:r>
                        <a:rPr lang="en-US" sz="2400" b="1" dirty="0"/>
                        <a:t>Type code</a:t>
                      </a:r>
                    </a:p>
                  </a:txBody>
                  <a:tcPr/>
                </a:tc>
                <a:tc>
                  <a:txBody>
                    <a:bodyPr/>
                    <a:lstStyle/>
                    <a:p>
                      <a:r>
                        <a:rPr lang="en-US" sz="2400" b="1" dirty="0"/>
                        <a:t>Invoice</a:t>
                      </a:r>
                      <a:r>
                        <a:rPr lang="en-US" sz="2400" b="1" baseline="0" dirty="0"/>
                        <a:t> total</a:t>
                      </a:r>
                      <a:endParaRPr lang="en-US" sz="2400" b="1" dirty="0"/>
                    </a:p>
                  </a:txBody>
                  <a:tcPr/>
                </a:tc>
                <a:tc>
                  <a:txBody>
                    <a:bodyPr/>
                    <a:lstStyle/>
                    <a:p>
                      <a:r>
                        <a:rPr lang="en-US" sz="2400" b="1" dirty="0"/>
                        <a:t>Discount percentage</a:t>
                      </a:r>
                    </a:p>
                  </a:txBody>
                  <a:tcPr/>
                </a:tc>
                <a:extLst>
                  <a:ext uri="{0D108BD9-81ED-4DB2-BD59-A6C34878D82A}">
                    <a16:rowId xmlns:a16="http://schemas.microsoft.com/office/drawing/2014/main" val="1580524959"/>
                  </a:ext>
                </a:extLst>
              </a:tr>
              <a:tr h="370840">
                <a:tc>
                  <a:txBody>
                    <a:bodyPr/>
                    <a:lstStyle/>
                    <a:p>
                      <a:r>
                        <a:rPr lang="en-US" sz="2400" b="0" dirty="0"/>
                        <a:t>r</a:t>
                      </a:r>
                      <a:r>
                        <a:rPr lang="en-US" sz="2400" b="0" baseline="0" dirty="0"/>
                        <a:t> (retail)</a:t>
                      </a:r>
                      <a:endParaRPr lang="en-US" sz="2400" b="0" dirty="0"/>
                    </a:p>
                  </a:txBody>
                  <a:tcPr/>
                </a:tc>
                <a:tc>
                  <a:txBody>
                    <a:bodyPr/>
                    <a:lstStyle/>
                    <a:p>
                      <a:r>
                        <a:rPr lang="en-US" sz="2400" b="0" dirty="0"/>
                        <a:t>&lt; 100</a:t>
                      </a:r>
                    </a:p>
                  </a:txBody>
                  <a:tcPr/>
                </a:tc>
                <a:tc>
                  <a:txBody>
                    <a:bodyPr/>
                    <a:lstStyle/>
                    <a:p>
                      <a:r>
                        <a:rPr lang="en-US" sz="2400" b="0" dirty="0"/>
                        <a:t>0</a:t>
                      </a:r>
                    </a:p>
                  </a:txBody>
                  <a:tcPr/>
                </a:tc>
                <a:extLst>
                  <a:ext uri="{0D108BD9-81ED-4DB2-BD59-A6C34878D82A}">
                    <a16:rowId xmlns:a16="http://schemas.microsoft.com/office/drawing/2014/main" val="3075740569"/>
                  </a:ext>
                </a:extLst>
              </a:tr>
              <a:tr h="370840">
                <a:tc>
                  <a:txBody>
                    <a:bodyPr/>
                    <a:lstStyle/>
                    <a:p>
                      <a:endParaRPr lang="en-US" sz="2400" b="0" dirty="0"/>
                    </a:p>
                  </a:txBody>
                  <a:tcPr/>
                </a:tc>
                <a:tc>
                  <a:txBody>
                    <a:bodyPr/>
                    <a:lstStyle/>
                    <a:p>
                      <a:r>
                        <a:rPr lang="en-US" sz="2400" b="0" dirty="0"/>
                        <a:t>&gt;=</a:t>
                      </a:r>
                      <a:r>
                        <a:rPr lang="en-US" sz="2400" b="0" baseline="0" dirty="0"/>
                        <a:t> 100 and &lt; 250</a:t>
                      </a:r>
                      <a:endParaRPr lang="en-US" sz="2400" b="0" dirty="0"/>
                    </a:p>
                  </a:txBody>
                  <a:tcPr/>
                </a:tc>
                <a:tc>
                  <a:txBody>
                    <a:bodyPr/>
                    <a:lstStyle/>
                    <a:p>
                      <a:r>
                        <a:rPr lang="en-US" sz="2400" b="0" dirty="0"/>
                        <a:t>0.1</a:t>
                      </a:r>
                    </a:p>
                  </a:txBody>
                  <a:tcPr/>
                </a:tc>
                <a:extLst>
                  <a:ext uri="{0D108BD9-81ED-4DB2-BD59-A6C34878D82A}">
                    <a16:rowId xmlns:a16="http://schemas.microsoft.com/office/drawing/2014/main" val="1491445740"/>
                  </a:ext>
                </a:extLst>
              </a:tr>
              <a:tr h="370840">
                <a:tc>
                  <a:txBody>
                    <a:bodyPr/>
                    <a:lstStyle/>
                    <a:p>
                      <a:endParaRPr lang="en-US" sz="2400" b="0" dirty="0"/>
                    </a:p>
                  </a:txBody>
                  <a:tcPr/>
                </a:tc>
                <a:tc>
                  <a:txBody>
                    <a:bodyPr/>
                    <a:lstStyle/>
                    <a:p>
                      <a:r>
                        <a:rPr lang="en-US" sz="2400" b="0" dirty="0"/>
                        <a:t>&gt;= 250</a:t>
                      </a:r>
                    </a:p>
                  </a:txBody>
                  <a:tcPr/>
                </a:tc>
                <a:tc>
                  <a:txBody>
                    <a:bodyPr/>
                    <a:lstStyle/>
                    <a:p>
                      <a:r>
                        <a:rPr lang="en-US" sz="2400" b="0" dirty="0"/>
                        <a:t>0.2</a:t>
                      </a:r>
                    </a:p>
                  </a:txBody>
                  <a:tcPr/>
                </a:tc>
                <a:extLst>
                  <a:ext uri="{0D108BD9-81ED-4DB2-BD59-A6C34878D82A}">
                    <a16:rowId xmlns:a16="http://schemas.microsoft.com/office/drawing/2014/main" val="1546190033"/>
                  </a:ext>
                </a:extLst>
              </a:tr>
              <a:tr h="370840">
                <a:tc>
                  <a:txBody>
                    <a:bodyPr/>
                    <a:lstStyle/>
                    <a:p>
                      <a:r>
                        <a:rPr lang="en-US" sz="2400" b="0" dirty="0"/>
                        <a:t>w</a:t>
                      </a:r>
                      <a:r>
                        <a:rPr lang="en-US" sz="2400" b="0" baseline="0" dirty="0"/>
                        <a:t> (wholesale)</a:t>
                      </a:r>
                      <a:endParaRPr lang="en-US" sz="2400" b="0" dirty="0"/>
                    </a:p>
                  </a:txBody>
                  <a:tcPr/>
                </a:tc>
                <a:tc>
                  <a:txBody>
                    <a:bodyPr/>
                    <a:lstStyle/>
                    <a:p>
                      <a:r>
                        <a:rPr lang="en-US" sz="2400" b="0" dirty="0"/>
                        <a:t>&lt; 500</a:t>
                      </a:r>
                    </a:p>
                  </a:txBody>
                  <a:tcPr/>
                </a:tc>
                <a:tc>
                  <a:txBody>
                    <a:bodyPr/>
                    <a:lstStyle/>
                    <a:p>
                      <a:r>
                        <a:rPr lang="en-US" sz="2400" b="0" dirty="0"/>
                        <a:t>0.4</a:t>
                      </a:r>
                    </a:p>
                  </a:txBody>
                  <a:tcPr/>
                </a:tc>
                <a:extLst>
                  <a:ext uri="{0D108BD9-81ED-4DB2-BD59-A6C34878D82A}">
                    <a16:rowId xmlns:a16="http://schemas.microsoft.com/office/drawing/2014/main" val="845270741"/>
                  </a:ext>
                </a:extLst>
              </a:tr>
              <a:tr h="370840">
                <a:tc>
                  <a:txBody>
                    <a:bodyPr/>
                    <a:lstStyle/>
                    <a:p>
                      <a:endParaRPr lang="en-US" sz="2400" b="0" dirty="0"/>
                    </a:p>
                  </a:txBody>
                  <a:tcPr/>
                </a:tc>
                <a:tc>
                  <a:txBody>
                    <a:bodyPr/>
                    <a:lstStyle/>
                    <a:p>
                      <a:r>
                        <a:rPr lang="en-US" sz="2400" b="0" dirty="0"/>
                        <a:t>&gt;= 500</a:t>
                      </a:r>
                    </a:p>
                  </a:txBody>
                  <a:tcPr/>
                </a:tc>
                <a:tc>
                  <a:txBody>
                    <a:bodyPr/>
                    <a:lstStyle/>
                    <a:p>
                      <a:r>
                        <a:rPr lang="en-US" sz="2400" b="0" dirty="0"/>
                        <a:t>0.5</a:t>
                      </a:r>
                    </a:p>
                  </a:txBody>
                  <a:tcPr/>
                </a:tc>
                <a:extLst>
                  <a:ext uri="{0D108BD9-81ED-4DB2-BD59-A6C34878D82A}">
                    <a16:rowId xmlns:a16="http://schemas.microsoft.com/office/drawing/2014/main" val="359905931"/>
                  </a:ext>
                </a:extLst>
              </a:tr>
            </a:tbl>
          </a:graphicData>
        </a:graphic>
      </p:graphicFrame>
      <p:sp>
        <p:nvSpPr>
          <p:cNvPr id="3" name="Rectangle 2"/>
          <p:cNvSpPr/>
          <p:nvPr/>
        </p:nvSpPr>
        <p:spPr>
          <a:xfrm>
            <a:off x="1433394" y="5281106"/>
            <a:ext cx="4010803" cy="1200329"/>
          </a:xfrm>
          <a:prstGeom prst="rect">
            <a:avLst/>
          </a:prstGeom>
          <a:solidFill>
            <a:schemeClr val="accent3">
              <a:lumMod val="40000"/>
              <a:lumOff val="60000"/>
            </a:schemeClr>
          </a:solidFill>
          <a:ln>
            <a:solidFill>
              <a:schemeClr val="tx1"/>
            </a:solidFill>
          </a:ln>
        </p:spPr>
        <p:txBody>
          <a:bodyPr wrap="square">
            <a:spAutoFit/>
          </a:bodyPr>
          <a:lstStyle/>
          <a:p>
            <a:r>
              <a:rPr lang="en-US" dirty="0" err="1"/>
              <a:t>customer_type</a:t>
            </a:r>
            <a:r>
              <a:rPr lang="en-US" dirty="0"/>
              <a:t> = "w"</a:t>
            </a:r>
          </a:p>
          <a:p>
            <a:r>
              <a:rPr lang="en-US" dirty="0" err="1"/>
              <a:t>invoice_total</a:t>
            </a:r>
            <a:r>
              <a:rPr lang="en-US" dirty="0"/>
              <a:t> = 125</a:t>
            </a:r>
          </a:p>
          <a:p>
            <a:r>
              <a:rPr lang="en-US" dirty="0"/>
              <a:t>…</a:t>
            </a:r>
          </a:p>
          <a:p>
            <a:r>
              <a:rPr lang="en-US" dirty="0"/>
              <a:t>Total cost with discount is 75.0</a:t>
            </a:r>
          </a:p>
        </p:txBody>
      </p:sp>
    </p:spTree>
    <p:extLst>
      <p:ext uri="{BB962C8B-B14F-4D97-AF65-F5344CB8AC3E}">
        <p14:creationId xmlns:p14="http://schemas.microsoft.com/office/powerpoint/2010/main" val="144760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Autofit/>
          </a:bodyPr>
          <a:lstStyle/>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 python3</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nested-if-discounts.py</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customer_type</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125</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"r":</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100: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100 and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.1</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250: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.2</a:t>
            </a:r>
          </a:p>
          <a:p>
            <a:pPr marL="463550" indent="0">
              <a:lnSpc>
                <a:spcPct val="110000"/>
              </a:lnSpc>
              <a:spcBef>
                <a:spcPts val="0"/>
              </a:spcBef>
              <a:buNone/>
            </a:pP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customer_type.lower</a:t>
            </a:r>
            <a:r>
              <a:rPr lang="en-US" sz="1600" dirty="0">
                <a:latin typeface="Courier New" panose="02070309020205020404" pitchFamily="49" charset="0"/>
                <a:cs typeface="Courier New" panose="02070309020205020404" pitchFamily="49" charset="0"/>
              </a:rPr>
              <a:t>() == "w":</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&lt;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.4</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&gt;= 500:</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.5</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else:</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 = 0</a:t>
            </a:r>
          </a:p>
          <a:p>
            <a:pPr marL="46355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print("Total cost with discount is " +</a:t>
            </a:r>
          </a:p>
          <a:p>
            <a:pPr marL="463550" indent="0">
              <a:lnSpc>
                <a:spcPct val="11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invoice_total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discount_percent</a:t>
            </a:r>
            <a:r>
              <a:rPr lang="en-US" sz="1600" dirty="0">
                <a:latin typeface="Courier New" panose="02070309020205020404" pitchFamily="49" charset="0"/>
                <a:cs typeface="Courier New" panose="02070309020205020404" pitchFamily="49" charset="0"/>
              </a:rPr>
              <a:t>)))</a:t>
            </a:r>
          </a:p>
        </p:txBody>
      </p:sp>
      <p:sp>
        <p:nvSpPr>
          <p:cNvPr id="9" name="Slide Number Placeholder 8"/>
          <p:cNvSpPr>
            <a:spLocks noGrp="1"/>
          </p:cNvSpPr>
          <p:nvPr>
            <p:ph type="sldNum" sz="quarter" idx="12"/>
          </p:nvPr>
        </p:nvSpPr>
        <p:spPr/>
        <p:txBody>
          <a:bodyPr/>
          <a:lstStyle/>
          <a:p>
            <a:fld id="{E84E2596-301E-4832-9EC0-2653E7A66251}" type="slidenum">
              <a:rPr lang="en-US" smtClean="0"/>
              <a:t>106</a:t>
            </a:fld>
            <a:endParaRPr lang="en-US"/>
          </a:p>
        </p:txBody>
      </p:sp>
    </p:spTree>
    <p:extLst>
      <p:ext uri="{BB962C8B-B14F-4D97-AF65-F5344CB8AC3E}">
        <p14:creationId xmlns:p14="http://schemas.microsoft.com/office/powerpoint/2010/main" val="40436759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948"/>
            <a:ext cx="10160000" cy="935184"/>
          </a:xfrm>
        </p:spPr>
        <p:txBody>
          <a:bodyPr/>
          <a:lstStyle/>
          <a:p>
            <a:r>
              <a:rPr lang="en-US" dirty="0"/>
              <a:t>To Nest Your Ifs … or Not …</a:t>
            </a:r>
          </a:p>
        </p:txBody>
      </p:sp>
      <p:sp>
        <p:nvSpPr>
          <p:cNvPr id="5" name="Content Placeholder 4"/>
          <p:cNvSpPr>
            <a:spLocks noGrp="1"/>
          </p:cNvSpPr>
          <p:nvPr>
            <p:ph idx="1"/>
          </p:nvPr>
        </p:nvSpPr>
        <p:spPr>
          <a:xfrm>
            <a:off x="609600" y="1364566"/>
            <a:ext cx="10160000" cy="5112434"/>
          </a:xfrm>
        </p:spPr>
        <p:txBody>
          <a:bodyPr>
            <a:normAutofit/>
          </a:bodyPr>
          <a:lstStyle/>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determine the discounts for Retail customers</a:t>
            </a:r>
          </a:p>
          <a:p>
            <a:pPr marL="2743200" indent="0">
              <a:spcBef>
                <a:spcPts val="0"/>
              </a:spcBef>
              <a:buNone/>
            </a:pPr>
            <a:r>
              <a:rPr lang="en-US" sz="1600">
                <a:latin typeface="Courier New" panose="02070309020205020404" pitchFamily="49" charset="0"/>
                <a:cs typeface="Courier New" panose="02070309020205020404" pitchFamily="49" charset="0"/>
              </a:rPr>
              <a:t>if customer_type.lower() == "r" and invoice_total &lt; 100: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0</a:t>
            </a:r>
          </a:p>
          <a:p>
            <a:pPr marL="2743200" indent="0">
              <a:spcBef>
                <a:spcPts val="0"/>
              </a:spcBef>
              <a:buNone/>
            </a:pPr>
            <a:r>
              <a:rPr lang="en-US" sz="1600">
                <a:latin typeface="Courier New" panose="02070309020205020404" pitchFamily="49" charset="0"/>
                <a:cs typeface="Courier New" panose="02070309020205020404" pitchFamily="49" charset="0"/>
              </a:rPr>
              <a:t>elif customer_type.lower() == "r" and (</a:t>
            </a:r>
          </a:p>
          <a:p>
            <a:pPr marL="2743200" indent="0">
              <a:spcBef>
                <a:spcPts val="0"/>
              </a:spcBef>
              <a:buNone/>
            </a:pPr>
            <a:r>
              <a:rPr lang="en-US" sz="1600">
                <a:latin typeface="Courier New" panose="02070309020205020404" pitchFamily="49" charset="0"/>
                <a:cs typeface="Courier New" panose="02070309020205020404" pitchFamily="49" charset="0"/>
              </a:rPr>
              <a:t>    invoice_total &gt;= 100 and invoice_total &lt; 250):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.1</a:t>
            </a:r>
          </a:p>
          <a:p>
            <a:pPr marL="2743200" indent="0">
              <a:spcBef>
                <a:spcPts val="0"/>
              </a:spcBef>
              <a:buNone/>
            </a:pPr>
            <a:r>
              <a:rPr lang="en-US" sz="1600">
                <a:latin typeface="Courier New" panose="02070309020205020404" pitchFamily="49" charset="0"/>
                <a:cs typeface="Courier New" panose="02070309020205020404" pitchFamily="49" charset="0"/>
              </a:rPr>
              <a:t>elif customer_type.lower() == "r" and invoice_total &gt;= 250: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.2</a:t>
            </a:r>
          </a:p>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determine the discounts for Wholesale customers</a:t>
            </a:r>
          </a:p>
          <a:p>
            <a:pPr marL="2743200" indent="0">
              <a:spcBef>
                <a:spcPts val="0"/>
              </a:spcBef>
              <a:buNone/>
            </a:pPr>
            <a:r>
              <a:rPr lang="en-US" sz="1600">
                <a:latin typeface="Courier New" panose="02070309020205020404" pitchFamily="49" charset="0"/>
                <a:cs typeface="Courier New" panose="02070309020205020404" pitchFamily="49" charset="0"/>
              </a:rPr>
              <a:t>elif customer_type.lower() == "w" and invoice_total &lt; 500: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.4</a:t>
            </a:r>
          </a:p>
          <a:p>
            <a:pPr marL="2743200" indent="0">
              <a:spcBef>
                <a:spcPts val="0"/>
              </a:spcBef>
              <a:buNone/>
            </a:pPr>
            <a:r>
              <a:rPr lang="en-US" sz="1600">
                <a:latin typeface="Courier New" panose="02070309020205020404" pitchFamily="49" charset="0"/>
                <a:cs typeface="Courier New" panose="02070309020205020404" pitchFamily="49" charset="0"/>
              </a:rPr>
              <a:t>elif customer_type.lower() == "w" and invoice_total &gt;= 500: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.5</a:t>
            </a:r>
          </a:p>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all other customers</a:t>
            </a:r>
          </a:p>
          <a:p>
            <a:pPr marL="2743200" indent="0">
              <a:spcBef>
                <a:spcPts val="0"/>
              </a:spcBef>
              <a:buNone/>
            </a:pPr>
            <a:r>
              <a:rPr lang="en-US" sz="1600">
                <a:latin typeface="Courier New" panose="02070309020205020404" pitchFamily="49" charset="0"/>
                <a:cs typeface="Courier New" panose="02070309020205020404" pitchFamily="49" charset="0"/>
              </a:rPr>
              <a:t>else:</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0</a:t>
            </a:r>
          </a:p>
        </p:txBody>
      </p:sp>
      <p:sp>
        <p:nvSpPr>
          <p:cNvPr id="9" name="Slide Number Placeholder 8"/>
          <p:cNvSpPr>
            <a:spLocks noGrp="1"/>
          </p:cNvSpPr>
          <p:nvPr>
            <p:ph type="sldNum" sz="quarter" idx="12"/>
          </p:nvPr>
        </p:nvSpPr>
        <p:spPr/>
        <p:txBody>
          <a:bodyPr/>
          <a:lstStyle/>
          <a:p>
            <a:fld id="{E84E2596-301E-4832-9EC0-2653E7A66251}" type="slidenum">
              <a:rPr lang="en-US" smtClean="0"/>
              <a:t>107</a:t>
            </a:fld>
            <a:endParaRPr lang="en-US"/>
          </a:p>
        </p:txBody>
      </p:sp>
      <p:sp>
        <p:nvSpPr>
          <p:cNvPr id="3" name="TextBox 2"/>
          <p:cNvSpPr txBox="1"/>
          <p:nvPr/>
        </p:nvSpPr>
        <p:spPr>
          <a:xfrm>
            <a:off x="772182" y="2467435"/>
            <a:ext cx="2196486" cy="2554545"/>
          </a:xfrm>
          <a:prstGeom prst="rect">
            <a:avLst/>
          </a:prstGeom>
          <a:noFill/>
          <a:ln>
            <a:solidFill>
              <a:schemeClr val="tx1"/>
            </a:solidFill>
          </a:ln>
        </p:spPr>
        <p:txBody>
          <a:bodyPr wrap="square" rtlCol="0">
            <a:spAutoFit/>
          </a:bodyPr>
          <a:lstStyle/>
          <a:p>
            <a:r>
              <a:rPr lang="en-US" sz="2000" dirty="0"/>
              <a:t>This code gives the same results, without using nested If statements.</a:t>
            </a:r>
          </a:p>
          <a:p>
            <a:endParaRPr lang="en-US" sz="2000" dirty="0"/>
          </a:p>
          <a:p>
            <a:r>
              <a:rPr lang="en-US" sz="2000" dirty="0"/>
              <a:t>Which approach is preferable?</a:t>
            </a:r>
            <a:endParaRPr lang="en-US" sz="1400" dirty="0"/>
          </a:p>
        </p:txBody>
      </p:sp>
    </p:spTree>
    <p:extLst>
      <p:ext uri="{BB962C8B-B14F-4D97-AF65-F5344CB8AC3E}">
        <p14:creationId xmlns:p14="http://schemas.microsoft.com/office/powerpoint/2010/main" val="10810837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07963" y="520505"/>
            <a:ext cx="10361637" cy="5956495"/>
          </a:xfrm>
        </p:spPr>
        <p:txBody>
          <a:bodyPr>
            <a:normAutofit/>
          </a:bodyPr>
          <a:lstStyle/>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determine the discounts for Retail customers</a:t>
            </a:r>
          </a:p>
          <a:p>
            <a:pPr marL="2743200" indent="0">
              <a:spcBef>
                <a:spcPts val="0"/>
              </a:spcBef>
              <a:buNone/>
            </a:pPr>
            <a:r>
              <a:rPr lang="en-US" sz="1600" b="1">
                <a:latin typeface="Courier New" panose="02070309020205020404" pitchFamily="49" charset="0"/>
                <a:cs typeface="Courier New" panose="02070309020205020404" pitchFamily="49" charset="0"/>
              </a:rPr>
              <a:t>if customer_type.lower() == "r" </a:t>
            </a:r>
            <a:r>
              <a:rPr lang="en-US" sz="1600">
                <a:latin typeface="Courier New" panose="02070309020205020404" pitchFamily="49" charset="0"/>
                <a:cs typeface="Courier New" panose="02070309020205020404" pitchFamily="49" charset="0"/>
              </a:rPr>
              <a:t>and invoice_total &lt; 100: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0</a:t>
            </a:r>
          </a:p>
          <a:p>
            <a:pPr marL="2743200" indent="0">
              <a:spcBef>
                <a:spcPts val="0"/>
              </a:spcBef>
              <a:buNone/>
            </a:pPr>
            <a:r>
              <a:rPr lang="en-US" sz="1600" b="1">
                <a:latin typeface="Courier New" panose="02070309020205020404" pitchFamily="49" charset="0"/>
                <a:cs typeface="Courier New" panose="02070309020205020404" pitchFamily="49" charset="0"/>
              </a:rPr>
              <a:t>elif customer_type.lower() == "r" </a:t>
            </a:r>
            <a:r>
              <a:rPr lang="en-US" sz="1600">
                <a:latin typeface="Courier New" panose="02070309020205020404" pitchFamily="49" charset="0"/>
                <a:cs typeface="Courier New" panose="02070309020205020404" pitchFamily="49" charset="0"/>
              </a:rPr>
              <a:t>and (</a:t>
            </a:r>
          </a:p>
          <a:p>
            <a:pPr marL="2743200" indent="0">
              <a:spcBef>
                <a:spcPts val="0"/>
              </a:spcBef>
              <a:buNone/>
            </a:pPr>
            <a:r>
              <a:rPr lang="en-US" sz="1600">
                <a:latin typeface="Courier New" panose="02070309020205020404" pitchFamily="49" charset="0"/>
                <a:cs typeface="Courier New" panose="02070309020205020404" pitchFamily="49" charset="0"/>
              </a:rPr>
              <a:t>    invoice_total &gt;= 100 and invoice_total &lt; 250):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.1</a:t>
            </a:r>
          </a:p>
          <a:p>
            <a:pPr marL="2743200" indent="0">
              <a:spcBef>
                <a:spcPts val="0"/>
              </a:spcBef>
              <a:buNone/>
            </a:pPr>
            <a:r>
              <a:rPr lang="en-US" sz="1600" b="1">
                <a:latin typeface="Courier New" panose="02070309020205020404" pitchFamily="49" charset="0"/>
                <a:cs typeface="Courier New" panose="02070309020205020404" pitchFamily="49" charset="0"/>
              </a:rPr>
              <a:t>elif customer_type.lower() == "r" </a:t>
            </a:r>
            <a:r>
              <a:rPr lang="en-US" sz="1600">
                <a:latin typeface="Courier New" panose="02070309020205020404" pitchFamily="49" charset="0"/>
                <a:cs typeface="Courier New" panose="02070309020205020404" pitchFamily="49" charset="0"/>
              </a:rPr>
              <a:t>and invoice_total &gt;= 250: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.2</a:t>
            </a:r>
          </a:p>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determine the discounts for Wholesale customers</a:t>
            </a:r>
          </a:p>
          <a:p>
            <a:pPr marL="2743200" indent="0">
              <a:spcBef>
                <a:spcPts val="0"/>
              </a:spcBef>
              <a:buNone/>
            </a:pPr>
            <a:r>
              <a:rPr lang="en-US" sz="1600" b="1">
                <a:latin typeface="Courier New" panose="02070309020205020404" pitchFamily="49" charset="0"/>
                <a:cs typeface="Courier New" panose="02070309020205020404" pitchFamily="49" charset="0"/>
              </a:rPr>
              <a:t>elif customer_type.lower() == "w"</a:t>
            </a:r>
            <a:r>
              <a:rPr lang="en-US" sz="1600">
                <a:latin typeface="Courier New" panose="02070309020205020404" pitchFamily="49" charset="0"/>
                <a:cs typeface="Courier New" panose="02070309020205020404" pitchFamily="49" charset="0"/>
              </a:rPr>
              <a:t> and invoice_total &lt; 500: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.4</a:t>
            </a:r>
          </a:p>
          <a:p>
            <a:pPr marL="2743200" indent="0">
              <a:spcBef>
                <a:spcPts val="0"/>
              </a:spcBef>
              <a:buNone/>
            </a:pPr>
            <a:r>
              <a:rPr lang="en-US" sz="1600" b="1">
                <a:latin typeface="Courier New" panose="02070309020205020404" pitchFamily="49" charset="0"/>
                <a:cs typeface="Courier New" panose="02070309020205020404" pitchFamily="49" charset="0"/>
              </a:rPr>
              <a:t>elif customer_type.lower() == "w" </a:t>
            </a:r>
            <a:r>
              <a:rPr lang="en-US" sz="1600">
                <a:latin typeface="Courier New" panose="02070309020205020404" pitchFamily="49" charset="0"/>
                <a:cs typeface="Courier New" panose="02070309020205020404" pitchFamily="49" charset="0"/>
              </a:rPr>
              <a:t>and invoice_total &gt;= 500:</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.5</a:t>
            </a:r>
          </a:p>
          <a:p>
            <a:pPr marL="2743200" indent="0">
              <a:spcBef>
                <a:spcPts val="0"/>
              </a:spcBef>
              <a:buNone/>
            </a:pPr>
            <a:endParaRPr lang="en-US" sz="1600">
              <a:latin typeface="Courier New" panose="02070309020205020404" pitchFamily="49" charset="0"/>
              <a:cs typeface="Courier New" panose="02070309020205020404" pitchFamily="49" charset="0"/>
            </a:endParaRPr>
          </a:p>
          <a:p>
            <a:pPr marL="2743200" indent="0">
              <a:spcBef>
                <a:spcPts val="0"/>
              </a:spcBef>
              <a:buNone/>
            </a:pPr>
            <a:r>
              <a:rPr lang="en-US" sz="1600">
                <a:latin typeface="Courier New" panose="02070309020205020404" pitchFamily="49" charset="0"/>
                <a:cs typeface="Courier New" panose="02070309020205020404" pitchFamily="49" charset="0"/>
              </a:rPr>
              <a:t># all other customers</a:t>
            </a:r>
          </a:p>
          <a:p>
            <a:pPr marL="2743200" indent="0">
              <a:spcBef>
                <a:spcPts val="0"/>
              </a:spcBef>
              <a:buNone/>
            </a:pPr>
            <a:r>
              <a:rPr lang="en-US" sz="1600">
                <a:latin typeface="Courier New" panose="02070309020205020404" pitchFamily="49" charset="0"/>
                <a:cs typeface="Courier New" panose="02070309020205020404" pitchFamily="49" charset="0"/>
              </a:rPr>
              <a:t>else:</a:t>
            </a:r>
          </a:p>
          <a:p>
            <a:pPr marL="2743200" indent="0">
              <a:spcBef>
                <a:spcPts val="0"/>
              </a:spcBef>
              <a:buNone/>
            </a:pPr>
            <a:r>
              <a:rPr lang="en-US" sz="1600">
                <a:latin typeface="Courier New" panose="02070309020205020404" pitchFamily="49" charset="0"/>
                <a:cs typeface="Courier New" panose="02070309020205020404" pitchFamily="49" charset="0"/>
              </a:rPr>
              <a:t>    discount_percent = 0</a:t>
            </a:r>
            <a:endParaRPr lang="en-US" sz="1600" dirty="0">
              <a:latin typeface="Courier New" panose="02070309020205020404" pitchFamily="49" charset="0"/>
              <a:cs typeface="Courier New" panose="02070309020205020404" pitchFamily="49" charset="0"/>
            </a:endParaRPr>
          </a:p>
        </p:txBody>
      </p:sp>
      <p:sp>
        <p:nvSpPr>
          <p:cNvPr id="9" name="Slide Number Placeholder 8"/>
          <p:cNvSpPr>
            <a:spLocks noGrp="1"/>
          </p:cNvSpPr>
          <p:nvPr>
            <p:ph type="sldNum" sz="quarter" idx="12"/>
          </p:nvPr>
        </p:nvSpPr>
        <p:spPr/>
        <p:txBody>
          <a:bodyPr/>
          <a:lstStyle/>
          <a:p>
            <a:fld id="{E84E2596-301E-4832-9EC0-2653E7A66251}" type="slidenum">
              <a:rPr lang="en-US" smtClean="0"/>
              <a:t>108</a:t>
            </a:fld>
            <a:endParaRPr lang="en-US"/>
          </a:p>
        </p:txBody>
      </p:sp>
      <p:sp>
        <p:nvSpPr>
          <p:cNvPr id="3" name="TextBox 2"/>
          <p:cNvSpPr txBox="1"/>
          <p:nvPr/>
        </p:nvSpPr>
        <p:spPr>
          <a:xfrm>
            <a:off x="568971" y="1120579"/>
            <a:ext cx="2261911" cy="3785652"/>
          </a:xfrm>
          <a:prstGeom prst="rect">
            <a:avLst/>
          </a:prstGeom>
          <a:noFill/>
          <a:ln>
            <a:solidFill>
              <a:schemeClr val="tx1"/>
            </a:solidFill>
          </a:ln>
        </p:spPr>
        <p:txBody>
          <a:bodyPr wrap="square" rtlCol="0">
            <a:spAutoFit/>
          </a:bodyPr>
          <a:lstStyle/>
          <a:p>
            <a:r>
              <a:rPr lang="en-US" sz="2000" dirty="0"/>
              <a:t>Note the </a:t>
            </a:r>
            <a:r>
              <a:rPr lang="en-US" sz="2000"/>
              <a:t>duplicated checks </a:t>
            </a:r>
            <a:r>
              <a:rPr lang="en-US" sz="2000" dirty="0"/>
              <a:t>for customer type</a:t>
            </a:r>
            <a:r>
              <a:rPr lang="en-US" sz="2000"/>
              <a:t>. </a:t>
            </a:r>
          </a:p>
          <a:p>
            <a:endParaRPr lang="en-US" sz="2000"/>
          </a:p>
          <a:p>
            <a:r>
              <a:rPr lang="en-US" sz="2000"/>
              <a:t>This </a:t>
            </a:r>
            <a:r>
              <a:rPr lang="en-US" sz="2000" dirty="0"/>
              <a:t>code is harder to maintain; if we needed to change to something other than “r”, what if we miss one of the “r” literals in the </a:t>
            </a:r>
            <a:r>
              <a:rPr lang="en-US" sz="2000" dirty="0" err="1"/>
              <a:t>elif</a:t>
            </a:r>
            <a:r>
              <a:rPr lang="en-US" sz="2000" dirty="0"/>
              <a:t> statements?</a:t>
            </a:r>
            <a:endParaRPr lang="en-US" sz="1400" dirty="0"/>
          </a:p>
        </p:txBody>
      </p:sp>
    </p:spTree>
    <p:extLst>
      <p:ext uri="{BB962C8B-B14F-4D97-AF65-F5344CB8AC3E}">
        <p14:creationId xmlns:p14="http://schemas.microsoft.com/office/powerpoint/2010/main" val="17537352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769A-16B0-4992-AC0E-E52DAD3528F3}"/>
              </a:ext>
            </a:extLst>
          </p:cNvPr>
          <p:cNvSpPr>
            <a:spLocks noGrp="1"/>
          </p:cNvSpPr>
          <p:nvPr>
            <p:ph type="title"/>
          </p:nvPr>
        </p:nvSpPr>
        <p:spPr/>
        <p:txBody>
          <a:bodyPr/>
          <a:lstStyle/>
          <a:p>
            <a:r>
              <a:rPr lang="en-US" dirty="0"/>
              <a:t>Coding Style for Selection Statements</a:t>
            </a:r>
          </a:p>
        </p:txBody>
      </p:sp>
      <p:sp>
        <p:nvSpPr>
          <p:cNvPr id="3" name="Content Placeholder 2">
            <a:extLst>
              <a:ext uri="{FF2B5EF4-FFF2-40B4-BE49-F238E27FC236}">
                <a16:creationId xmlns:a16="http://schemas.microsoft.com/office/drawing/2014/main" id="{6B08FED5-0D0A-48F0-B236-10B95D3C70A5}"/>
              </a:ext>
            </a:extLst>
          </p:cNvPr>
          <p:cNvSpPr>
            <a:spLocks noGrp="1"/>
          </p:cNvSpPr>
          <p:nvPr>
            <p:ph idx="1"/>
          </p:nvPr>
        </p:nvSpPr>
        <p:spPr/>
        <p:txBody>
          <a:bodyPr>
            <a:normAutofit/>
          </a:bodyPr>
          <a:lstStyle/>
          <a:p>
            <a:r>
              <a:rPr lang="en-US" sz="2400" dirty="0"/>
              <a:t>PEP-8 recommends a single space around comparison operators</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 &lt; 4:</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age&lt;4:</a:t>
            </a:r>
          </a:p>
          <a:p>
            <a:endParaRPr lang="en-US" sz="2400" dirty="0"/>
          </a:p>
          <a:p>
            <a:pPr marL="914400" indent="0">
              <a:buNone/>
            </a:pPr>
            <a:r>
              <a:rPr lang="en-US" sz="2000" dirty="0">
                <a:latin typeface="Courier New" panose="02070309020205020404" pitchFamily="49" charset="0"/>
                <a:cs typeface="Courier New" panose="02070309020205020404" pitchFamily="49" charset="0"/>
              </a:rPr>
              <a:t>if x == y and y &lt;= 10:</a:t>
            </a:r>
          </a:p>
          <a:p>
            <a:pPr marL="114300" indent="0">
              <a:buNone/>
            </a:pPr>
            <a:endParaRPr lang="en-US" sz="1200" b="1" dirty="0"/>
          </a:p>
          <a:p>
            <a:pPr lvl="1"/>
            <a:r>
              <a:rPr lang="en-US" sz="2200" dirty="0"/>
              <a:t>is preferable to</a:t>
            </a:r>
          </a:p>
          <a:p>
            <a:endParaRPr lang="en-US" sz="1200" dirty="0"/>
          </a:p>
          <a:p>
            <a:pPr marL="914400" indent="0">
              <a:buNone/>
            </a:pPr>
            <a:r>
              <a:rPr lang="en-US" sz="2000" dirty="0">
                <a:latin typeface="Courier New" panose="02070309020205020404" pitchFamily="49" charset="0"/>
                <a:cs typeface="Courier New" panose="02070309020205020404" pitchFamily="49" charset="0"/>
              </a:rPr>
              <a:t>if x==y and y&lt;=10:</a:t>
            </a:r>
          </a:p>
        </p:txBody>
      </p:sp>
      <p:sp>
        <p:nvSpPr>
          <p:cNvPr id="4" name="Slide Number Placeholder 3">
            <a:extLst>
              <a:ext uri="{FF2B5EF4-FFF2-40B4-BE49-F238E27FC236}">
                <a16:creationId xmlns:a16="http://schemas.microsoft.com/office/drawing/2014/main" id="{7DCCFC27-D53D-46BA-A831-F851F0BEC706}"/>
              </a:ext>
            </a:extLst>
          </p:cNvPr>
          <p:cNvSpPr>
            <a:spLocks noGrp="1"/>
          </p:cNvSpPr>
          <p:nvPr>
            <p:ph type="sldNum" sz="quarter" idx="12"/>
          </p:nvPr>
        </p:nvSpPr>
        <p:spPr/>
        <p:txBody>
          <a:bodyPr/>
          <a:lstStyle/>
          <a:p>
            <a:fld id="{E84E2596-301E-4832-9EC0-2653E7A66251}" type="slidenum">
              <a:rPr lang="en-US" smtClean="0"/>
              <a:t>109</a:t>
            </a:fld>
            <a:endParaRPr lang="en-US"/>
          </a:p>
        </p:txBody>
      </p:sp>
    </p:spTree>
    <p:extLst>
      <p:ext uri="{BB962C8B-B14F-4D97-AF65-F5344CB8AC3E}">
        <p14:creationId xmlns:p14="http://schemas.microsoft.com/office/powerpoint/2010/main" val="87241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3" name="Content Placeholder 2">
            <a:extLst>
              <a:ext uri="{FF2B5EF4-FFF2-40B4-BE49-F238E27FC236}">
                <a16:creationId xmlns:a16="http://schemas.microsoft.com/office/drawing/2014/main" id="{AD5AE78E-0CD7-410C-86C3-BBAC240F6E41}"/>
              </a:ext>
            </a:extLst>
          </p:cNvPr>
          <p:cNvSpPr>
            <a:spLocks noGrp="1"/>
          </p:cNvSpPr>
          <p:nvPr>
            <p:ph idx="1"/>
          </p:nvPr>
        </p:nvSpPr>
        <p:spPr>
          <a:xfrm>
            <a:off x="609600" y="1197864"/>
            <a:ext cx="10160000" cy="5279136"/>
          </a:xfrm>
        </p:spPr>
        <p:txBody>
          <a:bodyPr/>
          <a:lstStyle/>
          <a:p>
            <a:r>
              <a:rPr lang="en-US" dirty="0"/>
              <a:t>IDLE (Integrated Development and Learning Environment) is an IDE for Python development that is included in the Python installation package</a:t>
            </a:r>
          </a:p>
          <a:p>
            <a:pPr lvl="1"/>
            <a:r>
              <a:rPr lang="en-US" dirty="0"/>
              <a:t>Lightweight and easy to use</a:t>
            </a:r>
          </a:p>
          <a:p>
            <a:pPr lvl="1"/>
            <a:r>
              <a:rPr lang="en-US" dirty="0"/>
              <a:t>Not ideal for larger projects</a:t>
            </a:r>
          </a:p>
          <a:p>
            <a:pPr lvl="1"/>
            <a:r>
              <a:rPr lang="en-US" dirty="0"/>
              <a:t>Adequate for this course</a:t>
            </a:r>
          </a:p>
          <a:p>
            <a:pPr lvl="1"/>
            <a:r>
              <a:rPr lang="en-US" dirty="0"/>
              <a:t>Always available (useful for supporting code at external sites)</a:t>
            </a:r>
          </a:p>
          <a:p>
            <a:r>
              <a:rPr lang="en-US" dirty="0"/>
              <a:t>There are many useful and powerful Python IDE packages</a:t>
            </a:r>
          </a:p>
          <a:p>
            <a:pPr lvl="1"/>
            <a:r>
              <a:rPr lang="en-US" dirty="0"/>
              <a:t>Choice is personal, try them and pick for yourself</a:t>
            </a:r>
          </a:p>
          <a:p>
            <a:pPr lvl="2"/>
            <a:r>
              <a:rPr lang="en-US" dirty="0"/>
              <a:t>Sublime Text (used in the current course textbook)</a:t>
            </a:r>
          </a:p>
          <a:p>
            <a:pPr lvl="2"/>
            <a:r>
              <a:rPr lang="en-US" dirty="0"/>
              <a:t>Adam</a:t>
            </a:r>
          </a:p>
          <a:p>
            <a:pPr lvl="2"/>
            <a:r>
              <a:rPr lang="en-US" dirty="0"/>
              <a:t>PyCharm</a:t>
            </a:r>
          </a:p>
          <a:p>
            <a:pPr lvl="2"/>
            <a:r>
              <a:rPr lang="en-US" dirty="0"/>
              <a:t>Microsoft VS Code</a:t>
            </a:r>
          </a:p>
          <a:p>
            <a:pPr lvl="2"/>
            <a:r>
              <a:rPr lang="en-US" dirty="0"/>
              <a:t>Spyder</a:t>
            </a:r>
          </a:p>
          <a:p>
            <a:pPr lvl="2"/>
            <a:r>
              <a:rPr lang="en-US" dirty="0" err="1"/>
              <a:t>Jupyter</a:t>
            </a:r>
            <a:r>
              <a:rPr lang="en-US" dirty="0"/>
              <a:t> Notebook</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046488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Loops: The </a:t>
            </a:r>
            <a:r>
              <a:rPr lang="en-US" u="sng"/>
              <a:t>while</a:t>
            </a:r>
            <a:r>
              <a:rPr lang="en-US"/>
              <a:t> Loop</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A loop is an </a:t>
            </a:r>
            <a:r>
              <a:rPr lang="en-US" sz="3200" u="sng" dirty="0"/>
              <a:t>iteration</a:t>
            </a:r>
            <a:r>
              <a:rPr lang="en-US" sz="3200" dirty="0"/>
              <a:t> structure</a:t>
            </a:r>
          </a:p>
          <a:p>
            <a:pPr marL="344488" indent="-233363"/>
            <a:r>
              <a:rPr lang="en-US" sz="3200" dirty="0"/>
              <a:t>Lines of code are executed repeatedly until a condition is met</a:t>
            </a:r>
          </a:p>
          <a:p>
            <a:pPr marL="344488" indent="-233363"/>
            <a:endParaRPr lang="en-US" sz="1200" dirty="0"/>
          </a:p>
          <a:p>
            <a:pPr marL="914400" indent="0">
              <a:buNone/>
            </a:pPr>
            <a:r>
              <a:rPr lang="en-US" sz="2000" dirty="0">
                <a:latin typeface="Courier New" panose="02070309020205020404" pitchFamily="49" charset="0"/>
                <a:cs typeface="Courier New" panose="02070309020205020404" pitchFamily="49" charset="0"/>
              </a:rPr>
              <a:t># loop until counter == 5</a:t>
            </a:r>
          </a:p>
          <a:p>
            <a:pPr marL="914400" indent="0">
              <a:buNone/>
            </a:pPr>
            <a:r>
              <a:rPr lang="en-US" sz="2000" dirty="0">
                <a:latin typeface="Courier New" panose="02070309020205020404" pitchFamily="49" charset="0"/>
                <a:cs typeface="Courier New" panose="02070309020205020404" pitchFamily="49" charset="0"/>
              </a:rPr>
              <a:t>counter </a:t>
            </a:r>
            <a:r>
              <a:rPr lang="en-US" sz="2000">
                <a:latin typeface="Courier New" panose="02070309020205020404" pitchFamily="49" charset="0"/>
                <a:cs typeface="Courier New" panose="02070309020205020404" pitchFamily="49" charset="0"/>
              </a:rPr>
              <a:t>= 0</a:t>
            </a:r>
            <a:endParaRPr lang="en-US" sz="2000" dirty="0">
              <a:latin typeface="Courier New" panose="02070309020205020404" pitchFamily="49" charset="0"/>
              <a:cs typeface="Courier New" panose="02070309020205020404" pitchFamily="49" charset="0"/>
            </a:endParaRPr>
          </a:p>
          <a:p>
            <a:pPr marL="914400" indent="0">
              <a:buNone/>
            </a:pPr>
            <a:r>
              <a:rPr lang="en-US" sz="2000" dirty="0">
                <a:latin typeface="Courier New" panose="02070309020205020404" pitchFamily="49" charset="0"/>
                <a:cs typeface="Courier New" panose="02070309020205020404" pitchFamily="49" charset="0"/>
              </a:rPr>
              <a:t>while counter &lt; 5:</a:t>
            </a:r>
          </a:p>
          <a:p>
            <a:pPr marL="914400" indent="0">
              <a:buNone/>
            </a:pPr>
            <a:r>
              <a:rPr lang="en-US" sz="2000" dirty="0">
                <a:latin typeface="Courier New" panose="02070309020205020404" pitchFamily="49" charset="0"/>
                <a:cs typeface="Courier New" panose="02070309020205020404" pitchFamily="49" charset="0"/>
              </a:rPr>
              <a:t>    print(counter, end=" ")</a:t>
            </a:r>
          </a:p>
          <a:p>
            <a:pPr marL="914400" indent="0">
              <a:buNone/>
            </a:pPr>
            <a:r>
              <a:rPr lang="en-US" sz="2000" dirty="0">
                <a:latin typeface="Courier New" panose="02070309020205020404" pitchFamily="49" charset="0"/>
                <a:cs typeface="Courier New" panose="02070309020205020404" pitchFamily="49" charset="0"/>
              </a:rPr>
              <a:t>    counter += 1</a:t>
            </a:r>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nThe</a:t>
            </a:r>
            <a:r>
              <a:rPr lang="en-US" sz="2000" dirty="0">
                <a:latin typeface="Courier New" panose="02070309020205020404" pitchFamily="49" charset="0"/>
                <a:cs typeface="Courier New" panose="02070309020205020404" pitchFamily="49" charset="0"/>
              </a:rPr>
              <a:t> loop  has ended.")</a:t>
            </a:r>
          </a:p>
        </p:txBody>
      </p:sp>
      <p:sp>
        <p:nvSpPr>
          <p:cNvPr id="4" name="Slide Number Placeholder 3"/>
          <p:cNvSpPr>
            <a:spLocks noGrp="1"/>
          </p:cNvSpPr>
          <p:nvPr>
            <p:ph type="sldNum" sz="quarter" idx="12"/>
          </p:nvPr>
        </p:nvSpPr>
        <p:spPr/>
        <p:txBody>
          <a:bodyPr/>
          <a:lstStyle/>
          <a:p>
            <a:fld id="{E84E2596-301E-4832-9EC0-2653E7A66251}" type="slidenum">
              <a:rPr lang="en-US" smtClean="0"/>
              <a:t>110</a:t>
            </a:fld>
            <a:endParaRPr lang="en-US"/>
          </a:p>
        </p:txBody>
      </p:sp>
      <p:sp>
        <p:nvSpPr>
          <p:cNvPr id="5" name="Rectangle 4">
            <a:extLst>
              <a:ext uri="{FF2B5EF4-FFF2-40B4-BE49-F238E27FC236}">
                <a16:creationId xmlns:a16="http://schemas.microsoft.com/office/drawing/2014/main" id="{D0E247E4-1366-4703-A684-A6BC8EA21EBA}"/>
              </a:ext>
            </a:extLst>
          </p:cNvPr>
          <p:cNvSpPr/>
          <p:nvPr/>
        </p:nvSpPr>
        <p:spPr>
          <a:xfrm>
            <a:off x="7640053" y="4046393"/>
            <a:ext cx="3268739" cy="830997"/>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0 1 2 3 4 </a:t>
            </a:r>
          </a:p>
          <a:p>
            <a:r>
              <a:rPr lang="en-US" sz="2400" b="1" dirty="0"/>
              <a:t>The loop  has ended.</a:t>
            </a:r>
          </a:p>
        </p:txBody>
      </p:sp>
    </p:spTree>
    <p:extLst>
      <p:ext uri="{BB962C8B-B14F-4D97-AF65-F5344CB8AC3E}">
        <p14:creationId xmlns:p14="http://schemas.microsoft.com/office/powerpoint/2010/main" val="440361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While Loops and Sentinel Values</a:t>
            </a:r>
          </a:p>
        </p:txBody>
      </p:sp>
      <p:sp>
        <p:nvSpPr>
          <p:cNvPr id="3" name="Content Placeholder 2"/>
          <p:cNvSpPr>
            <a:spLocks noGrp="1"/>
          </p:cNvSpPr>
          <p:nvPr>
            <p:ph idx="1"/>
          </p:nvPr>
        </p:nvSpPr>
        <p:spPr>
          <a:xfrm>
            <a:off x="349135" y="1180407"/>
            <a:ext cx="10723417" cy="5486400"/>
          </a:xfrm>
        </p:spPr>
        <p:txBody>
          <a:bodyPr>
            <a:noAutofit/>
          </a:bodyPr>
          <a:lstStyle/>
          <a:p>
            <a:pPr marL="400050" indent="-285750"/>
            <a:r>
              <a:rPr lang="en-US" sz="2800" dirty="0"/>
              <a:t>The while loop is a pre-test loop, which means the condition is evaluated </a:t>
            </a:r>
            <a:r>
              <a:rPr lang="en-US" sz="2800" u="sng" dirty="0"/>
              <a:t>before</a:t>
            </a:r>
            <a:r>
              <a:rPr lang="en-US" sz="2800" dirty="0"/>
              <a:t> the loop statements are executed</a:t>
            </a:r>
          </a:p>
          <a:p>
            <a:pPr marL="697230" lvl="1" indent="-285750"/>
            <a:r>
              <a:rPr lang="en-US" sz="2600" dirty="0"/>
              <a:t>A post-test loop,  e.g. a "do-while" loop evaluates the condition after the loop statements are executed, but Python doesn't support do-while</a:t>
            </a:r>
          </a:p>
          <a:p>
            <a:pPr marL="400050" indent="-285750"/>
            <a:r>
              <a:rPr lang="en-US" sz="2800" dirty="0"/>
              <a:t>A sentinel value is used in a loop to indicate a termination condition</a:t>
            </a:r>
          </a:p>
          <a:p>
            <a:pPr marL="697230" lvl="1" indent="-285750"/>
            <a:r>
              <a:rPr lang="en-US" sz="2600" dirty="0"/>
              <a:t>Sentinel values should be assigned so they are not interpreted as valid data</a:t>
            </a:r>
          </a:p>
          <a:p>
            <a:pPr marL="400050" indent="-285750"/>
            <a:r>
              <a:rPr lang="en-US" sz="2800" dirty="0"/>
              <a:t>Identify the sentinel values in the following examples:</a:t>
            </a:r>
          </a:p>
          <a:p>
            <a:pPr marL="400050" indent="-285750"/>
            <a:endParaRPr lang="en-US" sz="1200" dirty="0"/>
          </a:p>
          <a:p>
            <a:pPr marL="914400" lvl="1" indent="0">
              <a:buNone/>
            </a:pPr>
            <a:r>
              <a:rPr lang="en-US" dirty="0">
                <a:latin typeface="Courier New" panose="02070309020205020404" pitchFamily="49" charset="0"/>
                <a:cs typeface="Courier New" panose="02070309020205020404" pitchFamily="49" charset="0"/>
              </a:rPr>
              <a:t>print("Please enter a positive integer or 0 to exit: ")</a:t>
            </a:r>
          </a:p>
          <a:p>
            <a:pPr marL="914400" lvl="1" indent="0">
              <a:buNone/>
            </a:pPr>
            <a:r>
              <a:rPr lang="en-US" dirty="0">
                <a:latin typeface="Courier New" panose="02070309020205020404" pitchFamily="49" charset="0"/>
                <a:cs typeface="Courier New" panose="02070309020205020404" pitchFamily="49" charset="0"/>
              </a:rPr>
              <a:t>print("Please enter a name or "x" to exit: ")</a:t>
            </a:r>
          </a:p>
          <a:p>
            <a:pPr marL="914400" lvl="1" indent="0">
              <a:buNone/>
            </a:pPr>
            <a:r>
              <a:rPr lang="en-US" dirty="0">
                <a:latin typeface="Courier New" panose="02070309020205020404" pitchFamily="49" charset="0"/>
                <a:cs typeface="Courier New" panose="02070309020205020404" pitchFamily="49" charset="0"/>
              </a:rPr>
              <a:t>print("Continue? (y or n): ")</a:t>
            </a:r>
          </a:p>
        </p:txBody>
      </p:sp>
      <p:sp>
        <p:nvSpPr>
          <p:cNvPr id="4" name="Slide Number Placeholder 3"/>
          <p:cNvSpPr>
            <a:spLocks noGrp="1"/>
          </p:cNvSpPr>
          <p:nvPr>
            <p:ph type="sldNum" sz="quarter" idx="12"/>
          </p:nvPr>
        </p:nvSpPr>
        <p:spPr/>
        <p:txBody>
          <a:bodyPr/>
          <a:lstStyle/>
          <a:p>
            <a:fld id="{E84E2596-301E-4832-9EC0-2653E7A66251}" type="slidenum">
              <a:rPr lang="en-US" smtClean="0"/>
              <a:t>111</a:t>
            </a:fld>
            <a:endParaRPr lang="en-US"/>
          </a:p>
        </p:txBody>
      </p:sp>
    </p:spTree>
    <p:extLst>
      <p:ext uri="{BB962C8B-B14F-4D97-AF65-F5344CB8AC3E}">
        <p14:creationId xmlns:p14="http://schemas.microsoft.com/office/powerpoint/2010/main" val="17722390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While Loops and Sentinel Values (</a:t>
            </a:r>
            <a:r>
              <a:rPr lang="en-US" dirty="0" err="1"/>
              <a:t>cont</a:t>
            </a:r>
            <a:r>
              <a:rPr lang="en-US" dirty="0"/>
              <a:t>)</a:t>
            </a:r>
          </a:p>
        </p:txBody>
      </p:sp>
      <p:sp>
        <p:nvSpPr>
          <p:cNvPr id="7" name="Content Placeholder 2">
            <a:extLst>
              <a:ext uri="{FF2B5EF4-FFF2-40B4-BE49-F238E27FC236}">
                <a16:creationId xmlns:a16="http://schemas.microsoft.com/office/drawing/2014/main" id="{5E61BE13-592B-4DD3-894E-06B7FB9E51FF}"/>
              </a:ext>
            </a:extLst>
          </p:cNvPr>
          <p:cNvSpPr>
            <a:spLocks noGrp="1"/>
          </p:cNvSpPr>
          <p:nvPr>
            <p:ph idx="1"/>
          </p:nvPr>
        </p:nvSpPr>
        <p:spPr>
          <a:xfrm>
            <a:off x="349135" y="1180407"/>
            <a:ext cx="10723417" cy="5486400"/>
          </a:xfrm>
        </p:spPr>
        <p:txBody>
          <a:bodyPr>
            <a:noAutofit/>
          </a:bodyPr>
          <a:lstStyle/>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choice = "y"    # "seed" the loop for initial entry</a:t>
            </a:r>
          </a:p>
          <a:p>
            <a:pPr marL="114300" indent="0">
              <a:buNone/>
            </a:pPr>
            <a:r>
              <a:rPr lang="en-US" sz="2000">
                <a:latin typeface="Courier New" panose="02070309020205020404" pitchFamily="49" charset="0"/>
                <a:cs typeface="Courier New" panose="02070309020205020404" pitchFamily="49" charset="0"/>
              </a:rPr>
              <a:t>while choice.lower() != "n":</a:t>
            </a:r>
          </a:p>
          <a:p>
            <a:pPr marL="114300" indent="0">
              <a:buNone/>
            </a:pPr>
            <a:r>
              <a:rPr lang="en-US" sz="2000">
                <a:latin typeface="Courier New" panose="02070309020205020404" pitchFamily="49" charset="0"/>
                <a:cs typeface="Courier New" panose="02070309020205020404" pitchFamily="49" charset="0"/>
              </a:rPr>
              <a:t>    print("Hello!")</a:t>
            </a:r>
          </a:p>
          <a:p>
            <a:pPr marL="114300" indent="0">
              <a:buNone/>
            </a:pPr>
            <a:r>
              <a:rPr lang="en-US" sz="2000">
                <a:latin typeface="Courier New" panose="02070309020205020404" pitchFamily="49" charset="0"/>
                <a:cs typeface="Courier New" panose="02070309020205020404" pitchFamily="49" charset="0"/>
              </a:rPr>
              <a:t>    choice = input("Say Hello again? (y/n): ")</a:t>
            </a:r>
          </a:p>
          <a:p>
            <a:pPr marL="114300" indent="0">
              <a:buNone/>
            </a:pPr>
            <a:r>
              <a:rPr lang="en-US" sz="2000">
                <a:latin typeface="Courier New" panose="02070309020205020404" pitchFamily="49" charset="0"/>
                <a:cs typeface="Courier New" panose="02070309020205020404" pitchFamily="49" charset="0"/>
              </a:rPr>
              <a:t>print("Bye!")</a:t>
            </a:r>
          </a:p>
          <a:p>
            <a:pPr marL="11430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112</a:t>
            </a:fld>
            <a:endParaRPr lang="en-US"/>
          </a:p>
        </p:txBody>
      </p:sp>
      <p:sp>
        <p:nvSpPr>
          <p:cNvPr id="5" name="Rectangle 4">
            <a:extLst>
              <a:ext uri="{FF2B5EF4-FFF2-40B4-BE49-F238E27FC236}">
                <a16:creationId xmlns:a16="http://schemas.microsoft.com/office/drawing/2014/main" id="{DD1F2EBF-DF6D-4C7D-BC4E-744F58C3ADCF}"/>
              </a:ext>
            </a:extLst>
          </p:cNvPr>
          <p:cNvSpPr/>
          <p:nvPr/>
        </p:nvSpPr>
        <p:spPr>
          <a:xfrm>
            <a:off x="7346489" y="3749815"/>
            <a:ext cx="3605991" cy="2727095"/>
          </a:xfrm>
          <a:prstGeom prst="rect">
            <a:avLst/>
          </a:prstGeom>
          <a:solidFill>
            <a:schemeClr val="accent3">
              <a:lumMod val="40000"/>
              <a:lumOff val="60000"/>
            </a:schemeClr>
          </a:solidFill>
        </p:spPr>
        <p:txBody>
          <a:bodyPr wrap="square">
            <a:spAutoFit/>
          </a:bodyPr>
          <a:lstStyle/>
          <a:p>
            <a:r>
              <a:rPr lang="en-US" sz="2400" b="1" dirty="0"/>
              <a:t>Hello!</a:t>
            </a:r>
          </a:p>
          <a:p>
            <a:r>
              <a:rPr lang="en-US" sz="2400" b="1" dirty="0"/>
              <a:t>Say Hello again? (y/n): y</a:t>
            </a:r>
          </a:p>
          <a:p>
            <a:r>
              <a:rPr lang="en-US" sz="2400" b="1" dirty="0"/>
              <a:t>Hello!</a:t>
            </a:r>
          </a:p>
          <a:p>
            <a:r>
              <a:rPr lang="en-US" sz="2400" b="1" dirty="0"/>
              <a:t>Say Hello again? (y/n): Y</a:t>
            </a:r>
          </a:p>
          <a:p>
            <a:r>
              <a:rPr lang="en-US" sz="2400" b="1" dirty="0"/>
              <a:t>Hello!</a:t>
            </a:r>
          </a:p>
          <a:p>
            <a:r>
              <a:rPr lang="en-US" sz="2400" b="1" dirty="0"/>
              <a:t>Say Hello again? (y/n): n</a:t>
            </a:r>
          </a:p>
          <a:p>
            <a:r>
              <a:rPr lang="en-US" sz="2400" b="1" dirty="0"/>
              <a:t>Bye!</a:t>
            </a:r>
          </a:p>
        </p:txBody>
      </p:sp>
    </p:spTree>
    <p:extLst>
      <p:ext uri="{BB962C8B-B14F-4D97-AF65-F5344CB8AC3E}">
        <p14:creationId xmlns:p14="http://schemas.microsoft.com/office/powerpoint/2010/main" val="31845538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Infinite Loops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If a loop condition is never met, a loop can run “forever”</a:t>
            </a:r>
          </a:p>
          <a:p>
            <a:pPr marL="344488" indent="-233363"/>
            <a:r>
              <a:rPr lang="en-US" sz="3600" dirty="0"/>
              <a:t>This is known as an </a:t>
            </a:r>
            <a:r>
              <a:rPr lang="en-US" sz="3600" u="sng" dirty="0"/>
              <a:t>infinite</a:t>
            </a:r>
            <a:r>
              <a:rPr lang="en-US" sz="3600" dirty="0"/>
              <a:t> </a:t>
            </a:r>
            <a:r>
              <a:rPr lang="en-US" sz="3600" u="sng" dirty="0"/>
              <a:t>loop</a:t>
            </a:r>
          </a:p>
          <a:p>
            <a:pPr marL="344488" indent="-233363"/>
            <a:r>
              <a:rPr lang="en-US" sz="3600" dirty="0"/>
              <a:t>Infinite loops are frequently the result of programming errors</a:t>
            </a:r>
          </a:p>
          <a:p>
            <a:pPr marL="111125" indent="0">
              <a:buNone/>
            </a:pPr>
            <a:endParaRPr lang="en-US" sz="1200" dirty="0"/>
          </a:p>
          <a:p>
            <a:pPr marL="1371600" indent="0">
              <a:buNone/>
            </a:pPr>
            <a:r>
              <a:rPr lang="en-US" sz="2000" dirty="0">
                <a:latin typeface="Courier New" panose="02070309020205020404" pitchFamily="49" charset="0"/>
                <a:cs typeface="Courier New" panose="02070309020205020404" pitchFamily="49" charset="0"/>
              </a:rPr>
              <a:t>while True:</a:t>
            </a:r>
          </a:p>
          <a:p>
            <a:pPr marL="1371600" indent="0">
              <a:buNone/>
            </a:pPr>
            <a:r>
              <a:rPr lang="en-US" sz="2000" dirty="0">
                <a:latin typeface="Courier New" panose="02070309020205020404" pitchFamily="49" charset="0"/>
                <a:cs typeface="Courier New" panose="02070309020205020404" pitchFamily="49" charset="0"/>
              </a:rPr>
              <a:t>        # any statements here will run forever</a:t>
            </a:r>
          </a:p>
        </p:txBody>
      </p:sp>
      <p:sp>
        <p:nvSpPr>
          <p:cNvPr id="4" name="Slide Number Placeholder 3"/>
          <p:cNvSpPr>
            <a:spLocks noGrp="1"/>
          </p:cNvSpPr>
          <p:nvPr>
            <p:ph type="sldNum" sz="quarter" idx="12"/>
          </p:nvPr>
        </p:nvSpPr>
        <p:spPr/>
        <p:txBody>
          <a:bodyPr/>
          <a:lstStyle/>
          <a:p>
            <a:fld id="{E84E2596-301E-4832-9EC0-2653E7A66251}" type="slidenum">
              <a:rPr lang="en-US" smtClean="0"/>
              <a:t>113</a:t>
            </a:fld>
            <a:endParaRPr lang="en-US"/>
          </a:p>
        </p:txBody>
      </p:sp>
    </p:spTree>
    <p:extLst>
      <p:ext uri="{BB962C8B-B14F-4D97-AF65-F5344CB8AC3E}">
        <p14:creationId xmlns:p14="http://schemas.microsoft.com/office/powerpoint/2010/main" val="1146877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Accumulators</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571741" y="1216152"/>
            <a:ext cx="10160000" cy="5486082"/>
          </a:xfrm>
        </p:spPr>
        <p:txBody>
          <a:bodyPr>
            <a:noAutofit/>
          </a:bodyPr>
          <a:lstStyle/>
          <a:p>
            <a:r>
              <a:rPr lang="en-US" sz="2400" dirty="0"/>
              <a:t>An accumulator is a variable which "collects", or accumulates, values in a loop</a:t>
            </a:r>
          </a:p>
          <a:p>
            <a:r>
              <a:rPr lang="en-US" sz="2400" dirty="0"/>
              <a:t>Accumulators </a:t>
            </a:r>
            <a:r>
              <a:rPr lang="en-US" sz="2400" dirty="0" err="1"/>
              <a:t>an</a:t>
            </a:r>
            <a:r>
              <a:rPr lang="en-US" sz="2400" dirty="0"/>
              <a:t> be numeric (e.g. add or multiply values to a numeric accumulator) or string-based (concatenate to an accumulator string variable)</a:t>
            </a:r>
          </a:p>
          <a:p>
            <a:r>
              <a:rPr lang="en-US" sz="2400" dirty="0"/>
              <a:t>Always initialize the accumulator!</a:t>
            </a:r>
          </a:p>
          <a:p>
            <a:pPr lvl="1"/>
            <a:r>
              <a:rPr lang="en-US" sz="2200" dirty="0"/>
              <a:t>Never initialize an accumulator inside a loop where it is modified</a:t>
            </a:r>
          </a:p>
          <a:p>
            <a:pPr lvl="1"/>
            <a:r>
              <a:rPr lang="en-US" sz="2200" dirty="0"/>
              <a:t>When using an accumulator inside a nested loop, initialize the accumulator outside of the nested loop</a:t>
            </a:r>
          </a:p>
          <a:p>
            <a:r>
              <a:rPr lang="en-US" sz="2400" dirty="0"/>
              <a:t>When using a sentinel value, don't include the sentinel value when modifying the accumulator</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114</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2715491" y="4826240"/>
            <a:ext cx="7241309"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total = 0    # initialize </a:t>
            </a:r>
            <a:r>
              <a:rPr lang="en-US" sz="2000" i="1" dirty="0">
                <a:latin typeface="Courier New" panose="02070309020205020404" pitchFamily="49" charset="0"/>
                <a:cs typeface="Courier New" panose="02070309020205020404" pitchFamily="49" charset="0"/>
              </a:rPr>
              <a:t>accumulator</a:t>
            </a:r>
          </a:p>
          <a:p>
            <a:r>
              <a:rPr lang="en-US" sz="2000" dirty="0">
                <a:latin typeface="Courier New" panose="02070309020205020404" pitchFamily="49" charset="0"/>
                <a:cs typeface="Courier New" panose="02070309020205020404" pitchFamily="49" charset="0"/>
              </a:rPr>
              <a:t>while total &lt; </a:t>
            </a:r>
            <a:r>
              <a:rPr lang="en-US" sz="2000" i="1" dirty="0" err="1">
                <a:latin typeface="Courier New" panose="02070309020205020404" pitchFamily="49" charset="0"/>
                <a:cs typeface="Courier New" panose="02070309020205020404" pitchFamily="49" charset="0"/>
              </a:rPr>
              <a:t>some_value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 get input</a:t>
            </a:r>
          </a:p>
          <a:p>
            <a:r>
              <a:rPr lang="en-US" sz="2000" dirty="0">
                <a:latin typeface="Courier New" panose="02070309020205020404" pitchFamily="49" charset="0"/>
                <a:cs typeface="Courier New" panose="02070309020205020404" pitchFamily="49" charset="0"/>
              </a:rPr>
              <a:t>        //add input to accumulator variable</a:t>
            </a:r>
          </a:p>
        </p:txBody>
      </p:sp>
    </p:spTree>
    <p:extLst>
      <p:ext uri="{BB962C8B-B14F-4D97-AF65-F5344CB8AC3E}">
        <p14:creationId xmlns:p14="http://schemas.microsoft.com/office/powerpoint/2010/main" val="19657244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493295" y="1051559"/>
            <a:ext cx="10609553" cy="5554711"/>
          </a:xfrm>
        </p:spPr>
        <p:txBody>
          <a:bodyPr>
            <a:noAutofit/>
          </a:bodyPr>
          <a:lstStyle/>
          <a:p>
            <a:r>
              <a:rPr lang="en-US" sz="3200" dirty="0"/>
              <a:t>While loops are well-suited for input validation</a:t>
            </a:r>
          </a:p>
          <a:p>
            <a:pPr lvl="1"/>
            <a:r>
              <a:rPr lang="en-US" sz="2400" dirty="0"/>
              <a:t>Number of iterations is unknown, loop until input is valid</a:t>
            </a:r>
          </a:p>
          <a:p>
            <a:pPr lvl="1"/>
            <a:r>
              <a:rPr lang="en-US" sz="2400"/>
              <a:t>Use </a:t>
            </a:r>
            <a:r>
              <a:rPr lang="en-US" sz="2400" dirty="0"/>
              <a:t>logical expressions if number of iterations must be limited</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115</a:t>
            </a:fld>
            <a:endParaRPr lang="en-US"/>
          </a:p>
        </p:txBody>
      </p:sp>
      <p:sp>
        <p:nvSpPr>
          <p:cNvPr id="5" name="Rectangle 4">
            <a:extLst>
              <a:ext uri="{FF2B5EF4-FFF2-40B4-BE49-F238E27FC236}">
                <a16:creationId xmlns:a16="http://schemas.microsoft.com/office/drawing/2014/main" id="{C9ED042B-7911-413F-8CEF-0397F24445E4}"/>
              </a:ext>
            </a:extLst>
          </p:cNvPr>
          <p:cNvSpPr/>
          <p:nvPr/>
        </p:nvSpPr>
        <p:spPr>
          <a:xfrm>
            <a:off x="1533144" y="3233798"/>
            <a:ext cx="8979408" cy="2554545"/>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    # seed to an invalid value, either with</a:t>
            </a:r>
          </a:p>
          <a:p>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an input operation </a:t>
            </a:r>
            <a:r>
              <a:rPr lang="en-US" sz="2000">
                <a:latin typeface="Courier New" panose="02070309020205020404" pitchFamily="49" charset="0"/>
                <a:cs typeface="Courier New" panose="02070309020205020404" pitchFamily="49" charset="0"/>
              </a:rPr>
              <a:t>or initialization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while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 = input("Please enter some </a:t>
            </a:r>
            <a:r>
              <a:rPr lang="en-US" sz="2000">
                <a:latin typeface="Courier New" panose="02070309020205020404" pitchFamily="49" charset="0"/>
                <a:cs typeface="Courier New" panose="02070309020205020404" pitchFamily="49" charset="0"/>
              </a:rPr>
              <a:t>data: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a:t>
            </a:r>
            <a:r>
              <a:rPr lang="en-US" sz="2000" i="1" dirty="0" err="1">
                <a:latin typeface="Courier New" panose="02070309020205020404" pitchFamily="49" charset="0"/>
                <a:cs typeface="Courier New" panose="02070309020205020404" pitchFamily="49" charset="0"/>
              </a:rPr>
              <a:t>is_not_valid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input_val</a:t>
            </a:r>
            <a:r>
              <a:rPr lang="en-US" sz="2000" dirty="0">
                <a:latin typeface="Courier New" panose="02070309020205020404" pitchFamily="49" charset="0"/>
                <a:cs typeface="Courier New" panose="02070309020205020404" pitchFamily="49" charset="0"/>
              </a:rPr>
              <a:t>):</a:t>
            </a:r>
          </a:p>
          <a:p>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("Invalid value, please try again.")</a:t>
            </a:r>
          </a:p>
          <a:p>
            <a:r>
              <a:rPr lang="en-US" sz="2000" dirty="0">
                <a:latin typeface="Courier New" panose="02070309020205020404" pitchFamily="49" charset="0"/>
                <a:cs typeface="Courier New" panose="02070309020205020404" pitchFamily="49" charset="0"/>
              </a:rPr>
              <a:t># if we get here the input value must be valid</a:t>
            </a:r>
          </a:p>
        </p:txBody>
      </p:sp>
    </p:spTree>
    <p:extLst>
      <p:ext uri="{BB962C8B-B14F-4D97-AF65-F5344CB8AC3E}">
        <p14:creationId xmlns:p14="http://schemas.microsoft.com/office/powerpoint/2010/main" val="2087256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A841-14AF-48BB-94E5-893188CC1216}"/>
              </a:ext>
            </a:extLst>
          </p:cNvPr>
          <p:cNvSpPr>
            <a:spLocks noGrp="1"/>
          </p:cNvSpPr>
          <p:nvPr>
            <p:ph type="title"/>
          </p:nvPr>
        </p:nvSpPr>
        <p:spPr>
          <a:xfrm>
            <a:off x="609600" y="155766"/>
            <a:ext cx="10160000" cy="813498"/>
          </a:xfrm>
        </p:spPr>
        <p:txBody>
          <a:bodyPr/>
          <a:lstStyle/>
          <a:p>
            <a:r>
              <a:rPr lang="en-US" sz="4000" dirty="0"/>
              <a:t>While Loops, Accumulators, and Input Validation</a:t>
            </a:r>
          </a:p>
        </p:txBody>
      </p:sp>
      <p:sp>
        <p:nvSpPr>
          <p:cNvPr id="3" name="Content Placeholder 2">
            <a:extLst>
              <a:ext uri="{FF2B5EF4-FFF2-40B4-BE49-F238E27FC236}">
                <a16:creationId xmlns:a16="http://schemas.microsoft.com/office/drawing/2014/main" id="{B9BD6A39-BAB2-47A3-A2F9-2ED8CD3F67CD}"/>
              </a:ext>
            </a:extLst>
          </p:cNvPr>
          <p:cNvSpPr>
            <a:spLocks noGrp="1"/>
          </p:cNvSpPr>
          <p:nvPr>
            <p:ph idx="1"/>
          </p:nvPr>
        </p:nvSpPr>
        <p:spPr>
          <a:xfrm>
            <a:off x="-1" y="1216152"/>
            <a:ext cx="11251769" cy="5486082"/>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loop and add to accumulator until total &gt;= MAX</a:t>
            </a:r>
          </a:p>
          <a:p>
            <a:pPr marL="114300" indent="0">
              <a:buNone/>
            </a:pPr>
            <a:r>
              <a:rPr lang="en-US" sz="2000" dirty="0">
                <a:latin typeface="Courier New" panose="02070309020205020404" pitchFamily="49" charset="0"/>
                <a:cs typeface="Courier New" panose="02070309020205020404" pitchFamily="49" charset="0"/>
              </a:rPr>
              <a:t>total = 0    # accumulator variable</a:t>
            </a:r>
          </a:p>
          <a:p>
            <a:pPr marL="114300" indent="0">
              <a:buNone/>
            </a:pPr>
            <a:r>
              <a:rPr lang="en-US" sz="2000" dirty="0">
                <a:latin typeface="Courier New" panose="02070309020205020404" pitchFamily="49" charset="0"/>
                <a:cs typeface="Courier New" panose="02070309020205020404" pitchFamily="49" charset="0"/>
              </a:rPr>
              <a:t>MAX = 20</a:t>
            </a:r>
          </a:p>
          <a:p>
            <a:pPr marL="114300" indent="0">
              <a:buNone/>
            </a:pPr>
            <a:r>
              <a:rPr lang="en-US" sz="2000" dirty="0">
                <a:latin typeface="Courier New" panose="02070309020205020404" pitchFamily="49" charset="0"/>
                <a:cs typeface="Courier New" panose="02070309020205020404" pitchFamily="49" charset="0"/>
              </a:rPr>
              <a:t>while total &lt; MAX:</a:t>
            </a:r>
          </a:p>
          <a:p>
            <a:pPr marL="114300" indent="0">
              <a:buNone/>
            </a:pPr>
            <a:r>
              <a:rPr lang="en-US" sz="2000" dirty="0">
                <a:latin typeface="Courier New" panose="02070309020205020404" pitchFamily="49" charset="0"/>
                <a:cs typeface="Courier New" panose="02070309020205020404" pitchFamily="49" charset="0"/>
              </a:rPr>
              <a:t>    num = input("Please enter a number less than " + str(MAX) + ": ")</a:t>
            </a:r>
          </a:p>
          <a:p>
            <a:pPr marL="114300" indent="0">
              <a:buNone/>
            </a:pPr>
            <a:r>
              <a:rPr lang="en-US" sz="2000" dirty="0">
                <a:latin typeface="Courier New" panose="02070309020205020404" pitchFamily="49" charset="0"/>
                <a:cs typeface="Courier New" panose="02070309020205020404" pitchFamily="49" charset="0"/>
              </a:rPr>
              <a:t>    num = int(num)</a:t>
            </a:r>
          </a:p>
          <a:p>
            <a:pPr marL="114300" indent="0">
              <a:buNone/>
            </a:pPr>
            <a:r>
              <a:rPr lang="en-US" sz="2000" dirty="0">
                <a:latin typeface="Courier New" panose="02070309020205020404" pitchFamily="49" charset="0"/>
                <a:cs typeface="Courier New" panose="02070309020205020404" pitchFamily="49" charset="0"/>
              </a:rPr>
              <a:t>    # validate the input</a:t>
            </a:r>
          </a:p>
          <a:p>
            <a:pPr marL="114300" indent="0">
              <a:buNone/>
            </a:pPr>
            <a:r>
              <a:rPr lang="en-US" sz="2000" dirty="0">
                <a:latin typeface="Courier New" panose="02070309020205020404" pitchFamily="49" charset="0"/>
                <a:cs typeface="Courier New" panose="02070309020205020404" pitchFamily="49" charset="0"/>
              </a:rPr>
              <a:t>    while num &gt;= MAX: </a:t>
            </a:r>
          </a:p>
          <a:p>
            <a:pPr marL="114300" indent="0">
              <a:buNone/>
            </a:pPr>
            <a:r>
              <a:rPr lang="en-US" sz="2000" dirty="0">
                <a:latin typeface="Courier New" panose="02070309020205020404" pitchFamily="49" charset="0"/>
                <a:cs typeface="Courier New" panose="02070309020205020404" pitchFamily="49" charset="0"/>
              </a:rPr>
              <a:t>        print("That number is too large.")</a:t>
            </a:r>
          </a:p>
          <a:p>
            <a:pPr marL="114300" indent="0">
              <a:buNone/>
            </a:pPr>
            <a:r>
              <a:rPr lang="en-US" sz="2000" dirty="0">
                <a:latin typeface="Courier New" panose="02070309020205020404" pitchFamily="49" charset="0"/>
                <a:cs typeface="Courier New" panose="02070309020205020404" pitchFamily="49" charset="0"/>
              </a:rPr>
              <a:t>        num </a:t>
            </a:r>
            <a:r>
              <a:rPr lang="en-US" sz="2000">
                <a:latin typeface="Courier New" panose="02070309020205020404" pitchFamily="49" charset="0"/>
                <a:cs typeface="Courier New" panose="02070309020205020404" pitchFamily="49" charset="0"/>
              </a:rPr>
              <a:t>= int(input("Enter </a:t>
            </a:r>
            <a:r>
              <a:rPr lang="en-US" sz="2000" dirty="0">
                <a:latin typeface="Courier New" panose="02070309020205020404" pitchFamily="49" charset="0"/>
                <a:cs typeface="Courier New" panose="02070309020205020404" pitchFamily="49" charset="0"/>
              </a:rPr>
              <a:t>a number </a:t>
            </a:r>
            <a:r>
              <a:rPr lang="en-US" sz="2000">
                <a:latin typeface="Courier New" panose="02070309020205020404" pitchFamily="49" charset="0"/>
                <a:cs typeface="Courier New" panose="02070309020205020404" pitchFamily="49" charset="0"/>
              </a:rPr>
              <a:t>less than " </a:t>
            </a:r>
            <a:r>
              <a:rPr lang="en-US" sz="2000" dirty="0">
                <a:latin typeface="Courier New" panose="02070309020205020404" pitchFamily="49" charset="0"/>
                <a:cs typeface="Courier New" panose="02070309020205020404" pitchFamily="49" charset="0"/>
              </a:rPr>
              <a:t>+ str(MAX) + </a:t>
            </a: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total += num     # add to accumulator _after_ validation</a:t>
            </a:r>
          </a:p>
          <a:p>
            <a:pPr marL="114300" indent="0">
              <a:buNone/>
            </a:pPr>
            <a:r>
              <a:rPr lang="en-US" sz="2000" dirty="0">
                <a:latin typeface="Courier New" panose="02070309020205020404" pitchFamily="49" charset="0"/>
                <a:cs typeface="Courier New" panose="02070309020205020404" pitchFamily="49" charset="0"/>
              </a:rPr>
              <a:t>    if total &gt;= MAX:</a:t>
            </a:r>
          </a:p>
          <a:p>
            <a:pPr marL="114300" indent="0">
              <a:buNone/>
            </a:pPr>
            <a:r>
              <a:rPr lang="en-US" sz="2000" dirty="0">
                <a:latin typeface="Courier New" panose="02070309020205020404" pitchFamily="49" charset="0"/>
                <a:cs typeface="Courier New" panose="02070309020205020404" pitchFamily="49" charset="0"/>
              </a:rPr>
              <a:t>        print("Your total is ", total)</a:t>
            </a:r>
          </a:p>
          <a:p>
            <a:pPr marL="114300" indent="0">
              <a:buNone/>
            </a:pPr>
            <a:r>
              <a:rPr lang="en-US" sz="2000" dirty="0">
                <a:latin typeface="Courier New" panose="02070309020205020404" pitchFamily="49" charset="0"/>
                <a:cs typeface="Courier New" panose="02070309020205020404" pitchFamily="49" charset="0"/>
              </a:rPr>
              <a:t>        print("You have reached or exceeded the maximum value of", MAX)</a:t>
            </a:r>
          </a:p>
        </p:txBody>
      </p:sp>
      <p:sp>
        <p:nvSpPr>
          <p:cNvPr id="4" name="Slide Number Placeholder 3">
            <a:extLst>
              <a:ext uri="{FF2B5EF4-FFF2-40B4-BE49-F238E27FC236}">
                <a16:creationId xmlns:a16="http://schemas.microsoft.com/office/drawing/2014/main" id="{82A79A46-0E79-498E-88D4-7C5D4D6FC484}"/>
              </a:ext>
            </a:extLst>
          </p:cNvPr>
          <p:cNvSpPr>
            <a:spLocks noGrp="1"/>
          </p:cNvSpPr>
          <p:nvPr>
            <p:ph type="sldNum" sz="quarter" idx="12"/>
          </p:nvPr>
        </p:nvSpPr>
        <p:spPr/>
        <p:txBody>
          <a:bodyPr/>
          <a:lstStyle/>
          <a:p>
            <a:fld id="{E84E2596-301E-4832-9EC0-2653E7A66251}" type="slidenum">
              <a:rPr lang="en-US" smtClean="0"/>
              <a:t>116</a:t>
            </a:fld>
            <a:endParaRPr lang="en-US"/>
          </a:p>
        </p:txBody>
      </p:sp>
    </p:spTree>
    <p:extLst>
      <p:ext uri="{BB962C8B-B14F-4D97-AF65-F5344CB8AC3E}">
        <p14:creationId xmlns:p14="http://schemas.microsoft.com/office/powerpoint/2010/main" val="2837173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a:t>The </a:t>
            </a:r>
            <a:r>
              <a:rPr lang="en-US" u="sng"/>
              <a:t>for</a:t>
            </a:r>
            <a:r>
              <a:rPr lang="en-US"/>
              <a:t> Loop</a:t>
            </a:r>
          </a:p>
        </p:txBody>
      </p:sp>
      <p:sp>
        <p:nvSpPr>
          <p:cNvPr id="3" name="Content Placeholder 2"/>
          <p:cNvSpPr>
            <a:spLocks noGrp="1"/>
          </p:cNvSpPr>
          <p:nvPr>
            <p:ph idx="1"/>
          </p:nvPr>
        </p:nvSpPr>
        <p:spPr>
          <a:xfrm>
            <a:off x="349135" y="1180407"/>
            <a:ext cx="10723417" cy="5486400"/>
          </a:xfrm>
        </p:spPr>
        <p:txBody>
          <a:bodyPr>
            <a:noAutofit/>
          </a:bodyPr>
          <a:lstStyle/>
          <a:p>
            <a:pPr marL="344488" indent="-233363"/>
            <a:r>
              <a:rPr lang="en-US" sz="3200"/>
              <a:t>A for loop runs once for each value in a collection</a:t>
            </a:r>
          </a:p>
          <a:p>
            <a:pPr marL="641668" lvl="1" indent="-233363"/>
            <a:r>
              <a:rPr lang="en-US" sz="2800"/>
              <a:t>The range() function produces a collection of integers</a:t>
            </a:r>
          </a:p>
          <a:p>
            <a:pPr marL="408305" lvl="1" indent="0">
              <a:buNone/>
            </a:pPr>
            <a:endParaRPr lang="en-US" sz="1600">
              <a:latin typeface="Courier New" panose="02070309020205020404" pitchFamily="49" charset="0"/>
              <a:cs typeface="Courier New" panose="02070309020205020404" pitchFamily="49" charset="0"/>
            </a:endParaRPr>
          </a:p>
          <a:p>
            <a:pPr marL="914400" lvl="1" indent="0">
              <a:buNone/>
            </a:pPr>
            <a:r>
              <a:rPr lang="en-US">
                <a:latin typeface="Courier New" panose="02070309020205020404" pitchFamily="49" charset="0"/>
                <a:cs typeface="Courier New" panose="02070309020205020404" pitchFamily="49" charset="0"/>
              </a:rPr>
              <a:t>for number in range(5):</a:t>
            </a:r>
          </a:p>
          <a:p>
            <a:pPr marL="914400" lvl="1" indent="0">
              <a:buNone/>
            </a:pPr>
            <a:r>
              <a:rPr lang="en-US">
                <a:latin typeface="Courier New" panose="02070309020205020404" pitchFamily="49" charset="0"/>
                <a:cs typeface="Courier New" panose="02070309020205020404" pitchFamily="49" charset="0"/>
              </a:rPr>
              <a:t>     print(number, end=" ")</a:t>
            </a:r>
          </a:p>
          <a:p>
            <a:pPr marL="914400" lvl="1" indent="0">
              <a:buNone/>
            </a:pPr>
            <a:endParaRPr lang="en-US">
              <a:latin typeface="Courier New" panose="02070309020205020404" pitchFamily="49" charset="0"/>
              <a:cs typeface="Courier New" panose="02070309020205020404" pitchFamily="49" charset="0"/>
            </a:endParaRPr>
          </a:p>
          <a:p>
            <a:pPr marL="914400" lvl="1" indent="0">
              <a:buNone/>
            </a:pPr>
            <a:r>
              <a:rPr lang="en-US">
                <a:latin typeface="Courier New" panose="02070309020205020404" pitchFamily="49" charset="0"/>
                <a:cs typeface="Courier New" panose="02070309020205020404" pitchFamily="49" charset="0"/>
              </a:rPr>
              <a:t>print("\nThe loop has ended.")</a:t>
            </a:r>
          </a:p>
          <a:p>
            <a:pPr marL="1371600" lvl="1" indent="0">
              <a:buNone/>
            </a:pPr>
            <a:endParaRPr lang="en-US" sz="900" b="1"/>
          </a:p>
          <a:p>
            <a:pPr marL="339725" lvl="1" indent="-219075"/>
            <a:r>
              <a:rPr lang="en-US" sz="2800"/>
              <a:t>The for loop in Python is also known as a </a:t>
            </a:r>
            <a:r>
              <a:rPr lang="en-US" sz="2800" u="sng"/>
              <a:t>collection-controlled</a:t>
            </a:r>
            <a:r>
              <a:rPr lang="en-US" sz="2800"/>
              <a:t> </a:t>
            </a:r>
            <a:r>
              <a:rPr lang="en-US" sz="2800" u="sng"/>
              <a:t>loop</a:t>
            </a:r>
            <a:r>
              <a:rPr lang="en-US" sz="2800"/>
              <a:t> (also known as a "count-controlled loop")</a:t>
            </a:r>
          </a:p>
          <a:p>
            <a:pPr marL="339725" lvl="1" indent="-219075"/>
            <a:r>
              <a:rPr lang="en-US" sz="2800" b="1"/>
              <a:t>The colon : is required</a:t>
            </a:r>
          </a:p>
          <a:p>
            <a:pPr marL="339725" lvl="1" indent="-219075"/>
            <a:r>
              <a:rPr lang="en-US" sz="2800" b="1"/>
              <a:t>Indentation of the loop body is required</a:t>
            </a:r>
          </a:p>
          <a:p>
            <a:pPr marL="339725" lvl="1" indent="-219075"/>
            <a:r>
              <a:rPr lang="en-US" sz="2800" b="1"/>
              <a:t>Give the temporary variable a meaningful name (e.g. "number")</a:t>
            </a:r>
          </a:p>
        </p:txBody>
      </p:sp>
      <p:sp>
        <p:nvSpPr>
          <p:cNvPr id="5" name="Slide Number Placeholder 4"/>
          <p:cNvSpPr>
            <a:spLocks noGrp="1"/>
          </p:cNvSpPr>
          <p:nvPr>
            <p:ph type="sldNum" sz="quarter" idx="12"/>
          </p:nvPr>
        </p:nvSpPr>
        <p:spPr/>
        <p:txBody>
          <a:bodyPr/>
          <a:lstStyle/>
          <a:p>
            <a:fld id="{E84E2596-301E-4832-9EC0-2653E7A66251}" type="slidenum">
              <a:rPr lang="en-US" smtClean="0"/>
              <a:t>117</a:t>
            </a:fld>
            <a:endParaRPr lang="en-US"/>
          </a:p>
        </p:txBody>
      </p:sp>
      <p:sp>
        <p:nvSpPr>
          <p:cNvPr id="4" name="Rectangle 3"/>
          <p:cNvSpPr/>
          <p:nvPr/>
        </p:nvSpPr>
        <p:spPr>
          <a:xfrm>
            <a:off x="8507385" y="2721114"/>
            <a:ext cx="2565167"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0 1 2 3 4 </a:t>
            </a:r>
          </a:p>
          <a:p>
            <a:r>
              <a:rPr lang="en-US" sz="2000"/>
              <a:t>The loop has ended.</a:t>
            </a:r>
          </a:p>
        </p:txBody>
      </p:sp>
    </p:spTree>
    <p:extLst>
      <p:ext uri="{BB962C8B-B14F-4D97-AF65-F5344CB8AC3E}">
        <p14:creationId xmlns:p14="http://schemas.microsoft.com/office/powerpoint/2010/main" val="6832232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stop value can be included in the range function</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a:t>
            </a:r>
          </a:p>
          <a:p>
            <a:pPr marL="1531620" indent="0">
              <a:buNone/>
            </a:pPr>
            <a:endParaRPr lang="en-US">
              <a:latin typeface="Courier New" panose="02070309020205020404" pitchFamily="49" charset="0"/>
              <a:cs typeface="Courier New" panose="02070309020205020404" pitchFamily="49" charset="0"/>
            </a:endParaRPr>
          </a:p>
          <a:p>
            <a:pPr marL="641668" lvl="1" indent="-233363"/>
            <a:r>
              <a:rPr lang="en-US" sz="3200"/>
              <a:t>The for loop will iterate from the start value to, </a:t>
            </a:r>
            <a:r>
              <a:rPr lang="en-US" sz="3200" u="sng"/>
              <a:t>but</a:t>
            </a:r>
            <a:r>
              <a:rPr lang="en-US" sz="3200"/>
              <a:t> </a:t>
            </a:r>
            <a:r>
              <a:rPr lang="en-US" sz="3200" u="sng"/>
              <a:t>not including</a:t>
            </a:r>
            <a:r>
              <a:rPr lang="en-US" sz="3200"/>
              <a:t>, the stop value</a:t>
            </a:r>
          </a:p>
          <a:p>
            <a:pPr marL="408305" lvl="1" indent="0">
              <a:buNone/>
            </a:pPr>
            <a:r>
              <a:rPr lang="en-US" sz="32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for number in range(1, 12):</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118</a:t>
            </a:fld>
            <a:endParaRPr lang="en-US"/>
          </a:p>
        </p:txBody>
      </p:sp>
      <p:sp>
        <p:nvSpPr>
          <p:cNvPr id="4" name="Rectangle 3"/>
          <p:cNvSpPr/>
          <p:nvPr/>
        </p:nvSpPr>
        <p:spPr>
          <a:xfrm>
            <a:off x="7147420" y="4080582"/>
            <a:ext cx="3925132" cy="707886"/>
          </a:xfrm>
          <a:prstGeom prst="rect">
            <a:avLst/>
          </a:prstGeom>
          <a:solidFill>
            <a:schemeClr val="accent3">
              <a:lumMod val="40000"/>
              <a:lumOff val="60000"/>
            </a:schemeClr>
          </a:solid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1 2 3 4 5 6 7 8 9 10 11 </a:t>
            </a:r>
          </a:p>
          <a:p>
            <a:r>
              <a:rPr lang="en-US" sz="2000">
                <a:latin typeface="Courier New" panose="02070309020205020404" pitchFamily="49" charset="0"/>
                <a:cs typeface="Courier New" panose="02070309020205020404" pitchFamily="49" charset="0"/>
              </a:rPr>
              <a:t>The loop has ended.</a:t>
            </a:r>
          </a:p>
        </p:txBody>
      </p:sp>
    </p:spTree>
    <p:extLst>
      <p:ext uri="{BB962C8B-B14F-4D97-AF65-F5344CB8AC3E}">
        <p14:creationId xmlns:p14="http://schemas.microsoft.com/office/powerpoint/2010/main" val="409687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274320"/>
            <a:ext cx="10723417" cy="6392487"/>
          </a:xfrm>
        </p:spPr>
        <p:txBody>
          <a:bodyPr>
            <a:normAutofit/>
          </a:bodyPr>
          <a:lstStyle/>
          <a:p>
            <a:pPr marL="344488" indent="-233363"/>
            <a:r>
              <a:rPr lang="en-US" sz="3600"/>
              <a:t>An optional step value can also be included in the range function (but this requires start and stop)</a:t>
            </a:r>
          </a:p>
          <a:p>
            <a:pPr marL="111125" indent="0">
              <a:buNone/>
            </a:pPr>
            <a:r>
              <a:rPr lang="en-US" sz="360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range(start, stop, step)</a:t>
            </a:r>
          </a:p>
          <a:p>
            <a:pPr marL="641668" lvl="1" indent="-233363"/>
            <a:r>
              <a:rPr lang="en-US" sz="3200"/>
              <a:t>The step value specifies an increment for each loop iteration</a:t>
            </a:r>
          </a:p>
          <a:p>
            <a:pPr marL="408305" lvl="1" indent="0">
              <a:buNone/>
            </a:pPr>
            <a:r>
              <a:rPr lang="en-US">
                <a:latin typeface="Courier New" panose="02070309020205020404" pitchFamily="49" charset="0"/>
                <a:cs typeface="Courier New" panose="02070309020205020404" pitchFamily="49" charset="0"/>
              </a:rPr>
              <a:t> for number in range(2, 12, 3):</a:t>
            </a:r>
          </a:p>
          <a:p>
            <a:pPr marL="408305" lvl="1" indent="0">
              <a:buNone/>
            </a:pPr>
            <a:r>
              <a:rPr lang="en-US">
                <a:latin typeface="Courier New" panose="02070309020205020404" pitchFamily="49" charset="0"/>
                <a:cs typeface="Courier New" panose="02070309020205020404" pitchFamily="49" charset="0"/>
              </a:rPr>
              <a:t>     print(number, end=" ")</a:t>
            </a:r>
          </a:p>
          <a:p>
            <a:pPr marL="408305" lvl="1" indent="0">
              <a:buNone/>
            </a:pPr>
            <a:endParaRPr lang="en-US">
              <a:latin typeface="Courier New" panose="02070309020205020404" pitchFamily="49" charset="0"/>
              <a:cs typeface="Courier New" panose="02070309020205020404" pitchFamily="49" charset="0"/>
            </a:endParaRPr>
          </a:p>
          <a:p>
            <a:pPr marL="408305" lvl="1" indent="0">
              <a:buNone/>
            </a:pPr>
            <a:r>
              <a:rPr lang="en-US">
                <a:latin typeface="Courier New" panose="02070309020205020404" pitchFamily="49" charset="0"/>
                <a:cs typeface="Courier New" panose="02070309020205020404" pitchFamily="49" charset="0"/>
              </a:rPr>
              <a:t> print("\nThe loop has ended.")</a:t>
            </a:r>
          </a:p>
        </p:txBody>
      </p:sp>
      <p:sp>
        <p:nvSpPr>
          <p:cNvPr id="2" name="Slide Number Placeholder 1"/>
          <p:cNvSpPr>
            <a:spLocks noGrp="1"/>
          </p:cNvSpPr>
          <p:nvPr>
            <p:ph type="sldNum" sz="quarter" idx="12"/>
          </p:nvPr>
        </p:nvSpPr>
        <p:spPr/>
        <p:txBody>
          <a:bodyPr/>
          <a:lstStyle/>
          <a:p>
            <a:fld id="{E84E2596-301E-4832-9EC0-2653E7A66251}" type="slidenum">
              <a:rPr lang="en-US" smtClean="0"/>
              <a:t>119</a:t>
            </a:fld>
            <a:endParaRPr lang="en-US"/>
          </a:p>
        </p:txBody>
      </p:sp>
      <p:sp>
        <p:nvSpPr>
          <p:cNvPr id="4" name="Rectangle 3"/>
          <p:cNvSpPr/>
          <p:nvPr/>
        </p:nvSpPr>
        <p:spPr>
          <a:xfrm>
            <a:off x="7944627" y="3812388"/>
            <a:ext cx="2536798" cy="707886"/>
          </a:xfrm>
          <a:prstGeom prst="rect">
            <a:avLst/>
          </a:prstGeom>
          <a:solidFill>
            <a:schemeClr val="accent3">
              <a:lumMod val="40000"/>
              <a:lumOff val="60000"/>
            </a:schemeClr>
          </a:solidFill>
          <a:ln>
            <a:solidFill>
              <a:schemeClr val="tx1"/>
            </a:solidFill>
          </a:ln>
        </p:spPr>
        <p:txBody>
          <a:bodyPr wrap="square">
            <a:spAutoFit/>
          </a:bodyPr>
          <a:lstStyle/>
          <a:p>
            <a:r>
              <a:rPr lang="en-US" sz="2000"/>
              <a:t>2 5 8 11 </a:t>
            </a:r>
          </a:p>
          <a:p>
            <a:r>
              <a:rPr lang="en-US" sz="2000"/>
              <a:t>The loop has ended.</a:t>
            </a:r>
          </a:p>
        </p:txBody>
      </p:sp>
    </p:spTree>
    <p:extLst>
      <p:ext uri="{BB962C8B-B14F-4D97-AF65-F5344CB8AC3E}">
        <p14:creationId xmlns:p14="http://schemas.microsoft.com/office/powerpoint/2010/main" val="9295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239"/>
            <a:ext cx="10160000" cy="914083"/>
          </a:xfrm>
          <a:noFill/>
        </p:spPr>
        <p:txBody>
          <a:bodyPr/>
          <a:lstStyle/>
          <a:p>
            <a:r>
              <a:rPr lang="en-US" dirty="0"/>
              <a:t>IDLE Interactive Shell</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546970" y="1188721"/>
            <a:ext cx="10160000" cy="5582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107692" y="2450592"/>
            <a:ext cx="6748271" cy="4187951"/>
          </a:xfrm>
          <a:prstGeom prst="rect">
            <a:avLst/>
          </a:prstGeom>
          <a:noFill/>
          <a:ln>
            <a:no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8C2E88E6-91E7-4155-BDCA-22800CF1A601}"/>
              </a:ext>
            </a:extLst>
          </p:cNvPr>
          <p:cNvSpPr txBox="1"/>
          <p:nvPr/>
        </p:nvSpPr>
        <p:spPr>
          <a:xfrm>
            <a:off x="808990" y="1588824"/>
            <a:ext cx="9761220" cy="461665"/>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Commands and programs can be entered and executed interactively</a:t>
            </a:r>
          </a:p>
        </p:txBody>
      </p:sp>
    </p:spTree>
    <p:extLst>
      <p:ext uri="{BB962C8B-B14F-4D97-AF65-F5344CB8AC3E}">
        <p14:creationId xmlns:p14="http://schemas.microsoft.com/office/powerpoint/2010/main" val="3035575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r>
              <a:rPr lang="en-US" sz="4000"/>
              <a:t>Write a program which uses a for loop to calculate the sum of the values 1 through 5 and prints the final sum</a:t>
            </a:r>
          </a:p>
        </p:txBody>
      </p:sp>
      <p:sp>
        <p:nvSpPr>
          <p:cNvPr id="9" name="Slide Number Placeholder 8"/>
          <p:cNvSpPr>
            <a:spLocks noGrp="1"/>
          </p:cNvSpPr>
          <p:nvPr>
            <p:ph type="sldNum" sz="quarter" idx="12"/>
          </p:nvPr>
        </p:nvSpPr>
        <p:spPr/>
        <p:txBody>
          <a:bodyPr/>
          <a:lstStyle/>
          <a:p>
            <a:fld id="{E84E2596-301E-4832-9EC0-2653E7A66251}" type="slidenum">
              <a:rPr lang="en-US" smtClean="0"/>
              <a:t>120</a:t>
            </a:fld>
            <a:endParaRPr lang="en-US"/>
          </a:p>
        </p:txBody>
      </p:sp>
      <p:sp>
        <p:nvSpPr>
          <p:cNvPr id="3" name="Rectangle 2"/>
          <p:cNvSpPr/>
          <p:nvPr/>
        </p:nvSpPr>
        <p:spPr>
          <a:xfrm>
            <a:off x="3253529" y="3135187"/>
            <a:ext cx="2842471"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16543182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26571"/>
            <a:ext cx="10425830" cy="6362328"/>
          </a:xfrm>
        </p:spPr>
        <p:txBody>
          <a:bodyPr>
            <a:normAutofit/>
          </a:bodyPr>
          <a:lstStyle/>
          <a:p>
            <a:pPr marL="463550" indent="0">
              <a:buNone/>
            </a:pPr>
            <a:endParaRPr lang="en-US" sz="2000">
              <a:latin typeface="Courier New" panose="02070309020205020404" pitchFamily="49" charset="0"/>
              <a:cs typeface="Courier New" panose="02070309020205020404" pitchFamily="49" charset="0"/>
            </a:endParaRPr>
          </a:p>
          <a:p>
            <a:pPr marL="463550" indent="0">
              <a:buNone/>
            </a:pPr>
            <a:r>
              <a:rPr lang="en-US" sz="2000">
                <a:latin typeface="Courier New" panose="02070309020205020404" pitchFamily="49" charset="0"/>
                <a:cs typeface="Courier New" panose="02070309020205020404" pitchFamily="49" charset="0"/>
              </a:rPr>
              <a:t>#!/usr/bin/env python3</a:t>
            </a:r>
          </a:p>
          <a:p>
            <a:pPr marL="463550" indent="0">
              <a:buNone/>
            </a:pPr>
            <a:r>
              <a:rPr lang="en-US" sz="2000">
                <a:latin typeface="Courier New" panose="02070309020205020404" pitchFamily="49" charset="0"/>
                <a:cs typeface="Courier New" panose="02070309020205020404" pitchFamily="49" charset="0"/>
              </a:rPr>
              <a:t># sum.py</a:t>
            </a:r>
          </a:p>
          <a:p>
            <a:pPr marL="463550" indent="0">
              <a:buNone/>
            </a:pPr>
            <a:r>
              <a:rPr lang="en-US" sz="2000">
                <a:latin typeface="Courier New" panose="02070309020205020404" pitchFamily="49" charset="0"/>
                <a:cs typeface="Courier New" panose="02070309020205020404" pitchFamily="49" charset="0"/>
              </a:rPr>
              <a:t>#</a:t>
            </a:r>
          </a:p>
          <a:p>
            <a:pPr marL="463550" indent="0">
              <a:buNone/>
            </a:pPr>
            <a:r>
              <a:rPr lang="en-US" sz="2000">
                <a:latin typeface="Courier New" panose="02070309020205020404" pitchFamily="49" charset="0"/>
                <a:cs typeface="Courier New" panose="02070309020205020404" pitchFamily="49" charset="0"/>
              </a:rPr>
              <a:t>sum_nums = 0 # accumulator</a:t>
            </a:r>
          </a:p>
          <a:p>
            <a:pPr marL="463550" indent="0">
              <a:buNone/>
            </a:pPr>
            <a:r>
              <a:rPr lang="en-US" sz="2000">
                <a:latin typeface="Courier New" panose="02070309020205020404" pitchFamily="49" charset="0"/>
                <a:cs typeface="Courier New" panose="02070309020205020404" pitchFamily="49" charset="0"/>
              </a:rPr>
              <a:t>for number in range(1, 6) # range requires 6 to include 5</a:t>
            </a:r>
          </a:p>
          <a:p>
            <a:pPr marL="123825" indent="0">
              <a:buNone/>
            </a:pPr>
            <a:r>
              <a:rPr lang="en-US" sz="2000">
                <a:latin typeface="Courier New" panose="02070309020205020404" pitchFamily="49" charset="0"/>
                <a:cs typeface="Courier New" panose="02070309020205020404" pitchFamily="49" charset="0"/>
              </a:rPr>
              <a:t>      sum_nums = sum_nums + number</a:t>
            </a:r>
          </a:p>
          <a:p>
            <a:pPr marL="123825" indent="0">
              <a:buNone/>
            </a:pPr>
            <a:r>
              <a:rPr lang="en-US" sz="2000">
                <a:latin typeface="Courier New" panose="02070309020205020404" pitchFamily="49" charset="0"/>
                <a:cs typeface="Courier New" panose="02070309020205020404" pitchFamily="49" charset="0"/>
              </a:rPr>
              <a:t>  print("The sum of 1 to 5 is " + str(sum_nums)) </a:t>
            </a:r>
          </a:p>
          <a:p>
            <a:pPr marL="457200" indent="-333375"/>
            <a:endParaRPr lang="en-US" sz="1200">
              <a:solidFill>
                <a:srgbClr val="FF0000"/>
              </a:solidFill>
            </a:endParaRPr>
          </a:p>
          <a:p>
            <a:pPr marL="457200" indent="-333375"/>
            <a:endParaRPr lang="en-US" sz="2800" b="1"/>
          </a:p>
          <a:p>
            <a:pPr marL="457200" indent="-333375"/>
            <a:endParaRPr lang="en-US" sz="2800" b="1"/>
          </a:p>
          <a:p>
            <a:pPr marL="457200" indent="-333375"/>
            <a:r>
              <a:rPr lang="en-US" sz="2800" b="1"/>
              <a:t>print statement is </a:t>
            </a:r>
            <a:r>
              <a:rPr lang="en-US" sz="2800" b="1" u="sng"/>
              <a:t>not</a:t>
            </a:r>
            <a:r>
              <a:rPr lang="en-US" sz="2800" b="1"/>
              <a:t> indented, not part of the loop body</a:t>
            </a:r>
          </a:p>
        </p:txBody>
      </p:sp>
      <p:sp>
        <p:nvSpPr>
          <p:cNvPr id="9" name="Slide Number Placeholder 8"/>
          <p:cNvSpPr>
            <a:spLocks noGrp="1"/>
          </p:cNvSpPr>
          <p:nvPr>
            <p:ph type="sldNum" sz="quarter" idx="12"/>
          </p:nvPr>
        </p:nvSpPr>
        <p:spPr/>
        <p:txBody>
          <a:bodyPr/>
          <a:lstStyle/>
          <a:p>
            <a:fld id="{E84E2596-301E-4832-9EC0-2653E7A66251}" type="slidenum">
              <a:rPr lang="en-US" smtClean="0"/>
              <a:t>121</a:t>
            </a:fld>
            <a:endParaRPr lang="en-US"/>
          </a:p>
        </p:txBody>
      </p:sp>
      <p:sp>
        <p:nvSpPr>
          <p:cNvPr id="4" name="Rectangle 3">
            <a:extLst>
              <a:ext uri="{FF2B5EF4-FFF2-40B4-BE49-F238E27FC236}">
                <a16:creationId xmlns:a16="http://schemas.microsoft.com/office/drawing/2014/main" id="{674B3001-4B88-438D-88CB-98AE055EF69D}"/>
              </a:ext>
            </a:extLst>
          </p:cNvPr>
          <p:cNvSpPr/>
          <p:nvPr/>
        </p:nvSpPr>
        <p:spPr>
          <a:xfrm>
            <a:off x="3811273" y="3672457"/>
            <a:ext cx="2836715" cy="400110"/>
          </a:xfrm>
          <a:prstGeom prst="rect">
            <a:avLst/>
          </a:prstGeom>
          <a:solidFill>
            <a:schemeClr val="accent3">
              <a:lumMod val="40000"/>
              <a:lumOff val="60000"/>
            </a:schemeClr>
          </a:solidFill>
          <a:ln>
            <a:solidFill>
              <a:schemeClr val="tx1"/>
            </a:solidFill>
          </a:ln>
        </p:spPr>
        <p:txBody>
          <a:bodyPr wrap="square">
            <a:spAutoFit/>
          </a:bodyPr>
          <a:lstStyle/>
          <a:p>
            <a:r>
              <a:rPr lang="en-US" sz="2000"/>
              <a:t>The sum of 1 to 5 is 15</a:t>
            </a:r>
          </a:p>
        </p:txBody>
      </p:sp>
    </p:spTree>
    <p:extLst>
      <p:ext uri="{BB962C8B-B14F-4D97-AF65-F5344CB8AC3E}">
        <p14:creationId xmlns:p14="http://schemas.microsoft.com/office/powerpoint/2010/main" val="3385107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281"/>
            <a:ext cx="10160000" cy="838438"/>
          </a:xfrm>
        </p:spPr>
        <p:txBody>
          <a:bodyPr/>
          <a:lstStyle/>
          <a:p>
            <a:r>
              <a:rPr lang="en-US" dirty="0"/>
              <a:t>Nested Loops</a:t>
            </a:r>
          </a:p>
        </p:txBody>
      </p:sp>
      <p:sp>
        <p:nvSpPr>
          <p:cNvPr id="3" name="Content Placeholder 2"/>
          <p:cNvSpPr>
            <a:spLocks noGrp="1"/>
          </p:cNvSpPr>
          <p:nvPr>
            <p:ph idx="1"/>
          </p:nvPr>
        </p:nvSpPr>
        <p:spPr>
          <a:xfrm>
            <a:off x="349135" y="929898"/>
            <a:ext cx="10723417" cy="5736909"/>
          </a:xfrm>
        </p:spPr>
        <p:txBody>
          <a:bodyPr>
            <a:normAutofit/>
          </a:bodyPr>
          <a:lstStyle/>
          <a:p>
            <a:pPr marL="344488" indent="-233363"/>
            <a:r>
              <a:rPr lang="en-US" sz="3600"/>
              <a:t>While loops can be nested </a:t>
            </a:r>
            <a:r>
              <a:rPr lang="en-US" sz="3600" dirty="0"/>
              <a:t>(and for loops inside of while loops, and while loops inside of for loops…)</a:t>
            </a:r>
          </a:p>
          <a:p>
            <a:pPr marL="344488" indent="-233363"/>
            <a:endParaRPr lang="en-US" sz="1100" dirty="0"/>
          </a:p>
          <a:p>
            <a:pPr marL="234950" indent="0">
              <a:buNone/>
            </a:pP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0</a:t>
            </a:r>
          </a:p>
          <a:p>
            <a:pPr marL="234950" indent="0">
              <a:buNone/>
            </a:pPr>
            <a:r>
              <a:rPr lang="en-US" dirty="0">
                <a:latin typeface="Courier New" panose="02070309020205020404" pitchFamily="49" charset="0"/>
                <a:cs typeface="Courier New" panose="02070309020205020404" pitchFamily="49" charset="0"/>
              </a:rPr>
              <a:t>for i in range(3):</a:t>
            </a:r>
          </a:p>
          <a:p>
            <a:pPr marL="234950" indent="0">
              <a:buNone/>
            </a:pPr>
            <a:r>
              <a:rPr lang="en-US" dirty="0">
                <a:latin typeface="Courier New" panose="02070309020205020404" pitchFamily="49" charset="0"/>
                <a:cs typeface="Courier New" panose="02070309020205020404" pitchFamily="49" charset="0"/>
              </a:rPr>
              <a:t>    while True:</a:t>
            </a:r>
          </a:p>
          <a:p>
            <a:pPr marL="234950" indent="0">
              <a:buNone/>
            </a:pPr>
            <a:r>
              <a:rPr lang="en-US" dirty="0">
                <a:latin typeface="Courier New" panose="02070309020205020404" pitchFamily="49" charset="0"/>
                <a:cs typeface="Courier New" panose="02070309020205020404" pitchFamily="49" charset="0"/>
              </a:rPr>
              <a:t>        score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(input("Enter test score: "))</a:t>
            </a:r>
          </a:p>
          <a:p>
            <a:pPr marL="234950" indent="0">
              <a:buNone/>
            </a:pPr>
            <a:r>
              <a:rPr lang="en-US" dirty="0">
                <a:latin typeface="Courier New" panose="02070309020205020404" pitchFamily="49" charset="0"/>
                <a:cs typeface="Courier New" panose="02070309020205020404" pitchFamily="49" charset="0"/>
              </a:rPr>
              <a:t>        if score &gt;= 0 and score &lt;= 100:</a:t>
            </a:r>
          </a:p>
          <a:p>
            <a:pPr marL="2349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 += score</a:t>
            </a:r>
          </a:p>
          <a:p>
            <a:pPr marL="234950" indent="0">
              <a:buNone/>
            </a:pPr>
            <a:r>
              <a:rPr lang="en-US">
                <a:latin typeface="Courier New" panose="02070309020205020404" pitchFamily="49" charset="0"/>
                <a:cs typeface="Courier New" panose="02070309020205020404" pitchFamily="49" charset="0"/>
              </a:rPr>
              <a:t>            break</a:t>
            </a:r>
            <a:endParaRPr lang="en-US" dirty="0">
              <a:latin typeface="Courier New" panose="02070309020205020404" pitchFamily="49" charset="0"/>
              <a:cs typeface="Courier New" panose="02070309020205020404" pitchFamily="49" charset="0"/>
            </a:endParaRPr>
          </a:p>
          <a:p>
            <a:pPr marL="234950" indent="0">
              <a:buNone/>
            </a:pPr>
            <a:r>
              <a:rPr lang="en-US" dirty="0">
                <a:latin typeface="Courier New" panose="02070309020205020404" pitchFamily="49" charset="0"/>
                <a:cs typeface="Courier New" panose="02070309020205020404" pitchFamily="49" charset="0"/>
              </a:rPr>
              <a:t>        else:</a:t>
            </a:r>
          </a:p>
          <a:p>
            <a:pPr marL="234950" indent="0">
              <a:buNone/>
            </a:pPr>
            <a:r>
              <a:rPr lang="en-US" dirty="0">
                <a:latin typeface="Courier New" panose="02070309020205020404" pitchFamily="49" charset="0"/>
                <a:cs typeface="Courier New" panose="02070309020205020404" pitchFamily="49" charset="0"/>
              </a:rPr>
              <a:t>            print("Test score must be from 0 - 100.")</a:t>
            </a:r>
          </a:p>
          <a:p>
            <a:pPr marL="234950" indent="0">
              <a:buNone/>
            </a:pPr>
            <a:r>
              <a:rPr lang="en-US" dirty="0">
                <a:latin typeface="Courier New" panose="02070309020205020404" pitchFamily="49" charset="0"/>
                <a:cs typeface="Courier New" panose="02070309020205020404" pitchFamily="49" charset="0"/>
              </a:rPr>
              <a:t>print("Total score:", </a:t>
            </a:r>
            <a:r>
              <a:rPr lang="en-US" dirty="0" err="1">
                <a:latin typeface="Courier New" panose="02070309020205020404" pitchFamily="49" charset="0"/>
                <a:cs typeface="Courier New" panose="02070309020205020404" pitchFamily="49" charset="0"/>
              </a:rPr>
              <a:t>total_score</a:t>
            </a:r>
            <a:r>
              <a:rPr lang="en-US"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E84E2596-301E-4832-9EC0-2653E7A66251}" type="slidenum">
              <a:rPr lang="en-US" smtClean="0"/>
              <a:t>122</a:t>
            </a:fld>
            <a:endParaRPr lang="en-US"/>
          </a:p>
        </p:txBody>
      </p:sp>
      <p:sp>
        <p:nvSpPr>
          <p:cNvPr id="4" name="Rectangle 3"/>
          <p:cNvSpPr/>
          <p:nvPr/>
        </p:nvSpPr>
        <p:spPr>
          <a:xfrm>
            <a:off x="7636174" y="4087613"/>
            <a:ext cx="3219268" cy="1200329"/>
          </a:xfrm>
          <a:prstGeom prst="rect">
            <a:avLst/>
          </a:prstGeom>
          <a:solidFill>
            <a:schemeClr val="accent3">
              <a:lumMod val="40000"/>
              <a:lumOff val="60000"/>
            </a:schemeClr>
          </a:solidFill>
        </p:spPr>
        <p:txBody>
          <a:bodyPr wrap="square">
            <a:spAutoFit/>
          </a:bodyPr>
          <a:lstStyle/>
          <a:p>
            <a:r>
              <a:rPr lang="en-US" b="1" dirty="0"/>
              <a:t>Enter test score: 90</a:t>
            </a:r>
          </a:p>
          <a:p>
            <a:r>
              <a:rPr lang="en-US" b="1" dirty="0"/>
              <a:t>Enter test score: 85</a:t>
            </a:r>
          </a:p>
          <a:p>
            <a:r>
              <a:rPr lang="en-US" b="1" dirty="0"/>
              <a:t>Enter test score: 73</a:t>
            </a:r>
          </a:p>
          <a:p>
            <a:r>
              <a:rPr lang="en-US" b="1" dirty="0"/>
              <a:t>Total score: 248</a:t>
            </a:r>
          </a:p>
        </p:txBody>
      </p:sp>
    </p:spTree>
    <p:extLst>
      <p:ext uri="{BB962C8B-B14F-4D97-AF65-F5344CB8AC3E}">
        <p14:creationId xmlns:p14="http://schemas.microsoft.com/office/powerpoint/2010/main" val="35406126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break</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break</a:t>
            </a:r>
            <a:r>
              <a:rPr lang="en-US" sz="3200" dirty="0"/>
              <a:t> statement breaks out of a loop by causing execution to jump to the statement following </a:t>
            </a:r>
            <a:r>
              <a:rPr lang="en-US" sz="3200"/>
              <a:t>the loop</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123</a:t>
            </a:fld>
            <a:endParaRPr lang="en-US"/>
          </a:p>
        </p:txBody>
      </p:sp>
      <p:sp>
        <p:nvSpPr>
          <p:cNvPr id="4" name="Rectangle 3"/>
          <p:cNvSpPr/>
          <p:nvPr/>
        </p:nvSpPr>
        <p:spPr>
          <a:xfrm>
            <a:off x="7092014" y="4253237"/>
            <a:ext cx="3822419" cy="2246769"/>
          </a:xfrm>
          <a:prstGeom prst="rect">
            <a:avLst/>
          </a:prstGeom>
          <a:solidFill>
            <a:schemeClr val="accent3">
              <a:lumMod val="40000"/>
              <a:lumOff val="60000"/>
            </a:schemeClr>
          </a:solidFill>
          <a:ln>
            <a:solidFill>
              <a:schemeClr val="tx1"/>
            </a:solidFill>
          </a:ln>
        </p:spPr>
        <p:txBody>
          <a:bodyPr wrap="square">
            <a:spAutoFit/>
          </a:bodyPr>
          <a:lstStyle/>
          <a:p>
            <a:r>
              <a:rPr lang="en-US" sz="1400" dirty="0"/>
              <a:t>Enter a number to square, 'exit' when done: 1</a:t>
            </a:r>
          </a:p>
          <a:p>
            <a:r>
              <a:rPr lang="en-US" sz="1400" dirty="0"/>
              <a:t>1 squared is 1</a:t>
            </a:r>
          </a:p>
          <a:p>
            <a:r>
              <a:rPr lang="en-US" sz="1400" dirty="0"/>
              <a:t>Enter a number to square, 'exit' when done: 2</a:t>
            </a:r>
          </a:p>
          <a:p>
            <a:r>
              <a:rPr lang="en-US" sz="1400" dirty="0"/>
              <a:t>2 squared is 4</a:t>
            </a:r>
          </a:p>
          <a:p>
            <a:r>
              <a:rPr lang="en-US" sz="1400" dirty="0"/>
              <a:t>Enter a number to square, 'exit' when done: 3</a:t>
            </a:r>
          </a:p>
          <a:p>
            <a:r>
              <a:rPr lang="en-US" sz="1400" dirty="0"/>
              <a:t>3 squared is 9</a:t>
            </a:r>
          </a:p>
          <a:p>
            <a:r>
              <a:rPr lang="en-US" sz="1400" dirty="0"/>
              <a:t>Enter a number to square, 'exit' when done: 4</a:t>
            </a:r>
          </a:p>
          <a:p>
            <a:r>
              <a:rPr lang="en-US" sz="1400" dirty="0"/>
              <a:t>4 squared is 16</a:t>
            </a:r>
          </a:p>
          <a:p>
            <a:r>
              <a:rPr lang="en-US" sz="1400" dirty="0"/>
              <a:t>Enter a number to square, 'exit' when done: exit</a:t>
            </a:r>
          </a:p>
          <a:p>
            <a:r>
              <a:rPr lang="en-US" sz="1400" dirty="0"/>
              <a:t>Exiting</a:t>
            </a:r>
          </a:p>
        </p:txBody>
      </p:sp>
      <p:sp>
        <p:nvSpPr>
          <p:cNvPr id="7" name="TextBox 6">
            <a:extLst>
              <a:ext uri="{FF2B5EF4-FFF2-40B4-BE49-F238E27FC236}">
                <a16:creationId xmlns:a16="http://schemas.microsoft.com/office/drawing/2014/main" id="{801722EF-10D8-4766-B407-5EAA66B9D5CC}"/>
              </a:ext>
            </a:extLst>
          </p:cNvPr>
          <p:cNvSpPr txBox="1"/>
          <p:nvPr/>
        </p:nvSpPr>
        <p:spPr>
          <a:xfrm>
            <a:off x="912886" y="2452638"/>
            <a:ext cx="9394895" cy="2308324"/>
          </a:xfrm>
          <a:prstGeom prst="rect">
            <a:avLst/>
          </a:prstGeom>
          <a:noFill/>
        </p:spPr>
        <p:txBody>
          <a:bodyPr wrap="square">
            <a:spAutoFit/>
          </a:bodyPr>
          <a:lstStyle/>
          <a:p>
            <a:r>
              <a:rPr lang="en-US">
                <a:latin typeface="Courier New" panose="02070309020205020404" pitchFamily="49" charset="0"/>
                <a:cs typeface="Courier New" panose="02070309020205020404" pitchFamily="49" charset="0"/>
              </a:rPr>
              <a:t>while True: </a:t>
            </a:r>
          </a:p>
          <a:p>
            <a:r>
              <a:rPr lang="en-US">
                <a:latin typeface="Courier New" panose="02070309020205020404" pitchFamily="49" charset="0"/>
                <a:cs typeface="Courier New" panose="02070309020205020404" pitchFamily="49" charset="0"/>
              </a:rPr>
              <a:t>    data = input("Enter a number to square, 'exit' when done: ")</a:t>
            </a:r>
          </a:p>
          <a:p>
            <a:r>
              <a:rPr lang="en-US">
                <a:latin typeface="Courier New" panose="02070309020205020404" pitchFamily="49" charset="0"/>
                <a:cs typeface="Courier New" panose="02070309020205020404" pitchFamily="49" charset="0"/>
              </a:rPr>
              <a:t>    if data == "exit":</a:t>
            </a:r>
          </a:p>
          <a:p>
            <a:r>
              <a:rPr lang="en-US">
                <a:latin typeface="Courier New" panose="02070309020205020404" pitchFamily="49" charset="0"/>
                <a:cs typeface="Courier New" panose="02070309020205020404" pitchFamily="49" charset="0"/>
              </a:rPr>
              <a:t>        break     # while True</a:t>
            </a:r>
          </a:p>
          <a:p>
            <a:r>
              <a:rPr lang="en-US">
                <a:latin typeface="Courier New" panose="02070309020205020404" pitchFamily="49" charset="0"/>
                <a:cs typeface="Courier New" panose="02070309020205020404" pitchFamily="49" charset="0"/>
              </a:rPr>
              <a:t>    i = int(data)</a:t>
            </a:r>
          </a:p>
          <a:p>
            <a:r>
              <a:rPr lang="en-US">
                <a:latin typeface="Courier New" panose="02070309020205020404" pitchFamily="49" charset="0"/>
                <a:cs typeface="Courier New" panose="02070309020205020404" pitchFamily="49" charset="0"/>
              </a:rPr>
              <a:t>    print(i, "squared is", i * i)</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print("Exiting")</a:t>
            </a:r>
          </a:p>
        </p:txBody>
      </p:sp>
    </p:spTree>
    <p:extLst>
      <p:ext uri="{BB962C8B-B14F-4D97-AF65-F5344CB8AC3E}">
        <p14:creationId xmlns:p14="http://schemas.microsoft.com/office/powerpoint/2010/main" val="22710444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The </a:t>
            </a:r>
            <a:r>
              <a:rPr lang="en-US" u="sng" dirty="0"/>
              <a:t>continue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The </a:t>
            </a:r>
            <a:r>
              <a:rPr lang="en-US" sz="3200" u="sng" dirty="0"/>
              <a:t>continue</a:t>
            </a:r>
            <a:r>
              <a:rPr lang="en-US" sz="3200" dirty="0"/>
              <a:t> statement causes execution to jump to the top of the loop (causing the condition to be  </a:t>
            </a:r>
            <a:r>
              <a:rPr lang="en-US" sz="3200"/>
              <a:t>reevaluated)</a:t>
            </a:r>
            <a:endParaRPr lang="en-US" sz="3200" dirty="0"/>
          </a:p>
        </p:txBody>
      </p:sp>
      <p:sp>
        <p:nvSpPr>
          <p:cNvPr id="5" name="Slide Number Placeholder 4"/>
          <p:cNvSpPr>
            <a:spLocks noGrp="1"/>
          </p:cNvSpPr>
          <p:nvPr>
            <p:ph type="sldNum" sz="quarter" idx="12"/>
          </p:nvPr>
        </p:nvSpPr>
        <p:spPr/>
        <p:txBody>
          <a:bodyPr/>
          <a:lstStyle/>
          <a:p>
            <a:fld id="{E84E2596-301E-4832-9EC0-2653E7A66251}" type="slidenum">
              <a:rPr lang="en-US" smtClean="0"/>
              <a:t>124</a:t>
            </a:fld>
            <a:endParaRPr lang="en-US"/>
          </a:p>
        </p:txBody>
      </p:sp>
      <p:sp>
        <p:nvSpPr>
          <p:cNvPr id="4" name="Rectangle 3"/>
          <p:cNvSpPr/>
          <p:nvPr/>
        </p:nvSpPr>
        <p:spPr>
          <a:xfrm>
            <a:off x="7758545" y="4171024"/>
            <a:ext cx="3143134" cy="2462213"/>
          </a:xfrm>
          <a:prstGeom prst="rect">
            <a:avLst/>
          </a:prstGeom>
          <a:solidFill>
            <a:schemeClr val="accent3">
              <a:lumMod val="40000"/>
              <a:lumOff val="60000"/>
            </a:schemeClr>
          </a:solidFill>
          <a:ln>
            <a:solidFill>
              <a:schemeClr val="tx1"/>
            </a:solidFill>
          </a:ln>
        </p:spPr>
        <p:txBody>
          <a:bodyPr wrap="square">
            <a:spAutoFit/>
          </a:bodyPr>
          <a:lstStyle/>
          <a:p>
            <a:r>
              <a:rPr lang="en-US" sz="1100" dirty="0"/>
              <a:t>Enter miles driven: 500</a:t>
            </a:r>
          </a:p>
          <a:p>
            <a:r>
              <a:rPr lang="en-US" sz="1100" dirty="0"/>
              <a:t>Enter gallons of gas used: 23</a:t>
            </a:r>
          </a:p>
          <a:p>
            <a:r>
              <a:rPr lang="en-US" sz="1100" dirty="0"/>
              <a:t>Miles Per Gallon: 21.74</a:t>
            </a:r>
          </a:p>
          <a:p>
            <a:r>
              <a:rPr lang="en-US" sz="1100" dirty="0"/>
              <a:t>Continue? (y/n): y</a:t>
            </a:r>
          </a:p>
          <a:p>
            <a:endParaRPr lang="en-US" sz="1100" dirty="0"/>
          </a:p>
          <a:p>
            <a:r>
              <a:rPr lang="en-US" sz="1100" dirty="0"/>
              <a:t>Enter miles driven: 400</a:t>
            </a:r>
          </a:p>
          <a:p>
            <a:r>
              <a:rPr lang="en-US" sz="1100" dirty="0"/>
              <a:t>Enter gallons of gas used: -2</a:t>
            </a:r>
          </a:p>
          <a:p>
            <a:r>
              <a:rPr lang="en-US" sz="1100" dirty="0"/>
              <a:t>Both entries must be greater than zero. Try again.</a:t>
            </a:r>
          </a:p>
          <a:p>
            <a:r>
              <a:rPr lang="en-US" sz="1100" dirty="0"/>
              <a:t>Enter miles driven: 400</a:t>
            </a:r>
          </a:p>
          <a:p>
            <a:r>
              <a:rPr lang="en-US" sz="1100" dirty="0"/>
              <a:t>Enter gallons of gas used: 18</a:t>
            </a:r>
          </a:p>
          <a:p>
            <a:r>
              <a:rPr lang="en-US" sz="1100" dirty="0"/>
              <a:t>Miles Per Gallon: 22.22</a:t>
            </a:r>
          </a:p>
          <a:p>
            <a:r>
              <a:rPr lang="en-US" sz="1100" dirty="0"/>
              <a:t>Continue? (y/n): n</a:t>
            </a:r>
          </a:p>
          <a:p>
            <a:endParaRPr lang="en-US" sz="1100" dirty="0"/>
          </a:p>
          <a:p>
            <a:r>
              <a:rPr lang="en-US" sz="1100" dirty="0"/>
              <a:t>Okay, bye!</a:t>
            </a:r>
          </a:p>
        </p:txBody>
      </p:sp>
      <p:sp>
        <p:nvSpPr>
          <p:cNvPr id="7" name="TextBox 6">
            <a:extLst>
              <a:ext uri="{FF2B5EF4-FFF2-40B4-BE49-F238E27FC236}">
                <a16:creationId xmlns:a16="http://schemas.microsoft.com/office/drawing/2014/main" id="{3204AA51-19E8-481C-95CA-9C25F58863EC}"/>
              </a:ext>
            </a:extLst>
          </p:cNvPr>
          <p:cNvSpPr txBox="1"/>
          <p:nvPr/>
        </p:nvSpPr>
        <p:spPr>
          <a:xfrm>
            <a:off x="840510" y="2260017"/>
            <a:ext cx="7675418" cy="3754874"/>
          </a:xfrm>
          <a:prstGeom prst="rect">
            <a:avLst/>
          </a:prstGeom>
          <a:noFill/>
        </p:spPr>
        <p:txBody>
          <a:bodyPr wrap="square">
            <a:spAutoFit/>
          </a:bodyPr>
          <a:lstStyle/>
          <a:p>
            <a:r>
              <a:rPr lang="en-US" sz="1400">
                <a:latin typeface="Courier New" panose="02070309020205020404" pitchFamily="49" charset="0"/>
                <a:cs typeface="Courier New" panose="02070309020205020404" pitchFamily="49" charset="0"/>
              </a:rPr>
              <a:t>more = "y"</a:t>
            </a:r>
          </a:p>
          <a:p>
            <a:r>
              <a:rPr lang="en-US" sz="1400">
                <a:latin typeface="Courier New" panose="02070309020205020404" pitchFamily="49" charset="0"/>
                <a:cs typeface="Courier New" panose="02070309020205020404" pitchFamily="49" charset="0"/>
              </a:rPr>
              <a:t>while more.lower() == "y":</a:t>
            </a:r>
          </a:p>
          <a:p>
            <a:r>
              <a:rPr lang="en-US" sz="1400">
                <a:latin typeface="Courier New" panose="02070309020205020404" pitchFamily="49" charset="0"/>
                <a:cs typeface="Courier New" panose="02070309020205020404" pitchFamily="49" charset="0"/>
              </a:rPr>
              <a:t>    miles_driven = float(input("Enter miles driven: "))</a:t>
            </a:r>
          </a:p>
          <a:p>
            <a:r>
              <a:rPr lang="en-US" sz="1400">
                <a:latin typeface="Courier New" panose="02070309020205020404" pitchFamily="49" charset="0"/>
                <a:cs typeface="Courier New" panose="02070309020205020404" pitchFamily="49" charset="0"/>
              </a:rPr>
              <a:t>    gallons_used = float(input("Enter gallons of gas used: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 validate input    </a:t>
            </a:r>
          </a:p>
          <a:p>
            <a:r>
              <a:rPr lang="en-US" sz="1400">
                <a:latin typeface="Courier New" panose="02070309020205020404" pitchFamily="49" charset="0"/>
                <a:cs typeface="Courier New" panose="02070309020205020404" pitchFamily="49" charset="0"/>
              </a:rPr>
              <a:t>    if miles_driven &lt;= 0 or gallons_used &lt;= 0:</a:t>
            </a:r>
          </a:p>
          <a:p>
            <a:r>
              <a:rPr lang="en-US" sz="1400">
                <a:latin typeface="Courier New" panose="02070309020205020404" pitchFamily="49" charset="0"/>
                <a:cs typeface="Courier New" panose="02070309020205020404" pitchFamily="49" charset="0"/>
              </a:rPr>
              <a:t>          print("Both entries must be greater than zero. Try again.")</a:t>
            </a:r>
          </a:p>
          <a:p>
            <a:r>
              <a:rPr lang="en-US" sz="1400">
                <a:latin typeface="Courier New" panose="02070309020205020404" pitchFamily="49" charset="0"/>
                <a:cs typeface="Courier New" panose="02070309020205020404" pitchFamily="49" charset="0"/>
              </a:rPr>
              <a:t>          continue   #  while more.lower() == "y":</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mpg = round(miles_driven / gallons_used, 2)</a:t>
            </a:r>
          </a:p>
          <a:p>
            <a:r>
              <a:rPr lang="en-US" sz="1400">
                <a:latin typeface="Courier New" panose="02070309020205020404" pitchFamily="49" charset="0"/>
                <a:cs typeface="Courier New" panose="02070309020205020404" pitchFamily="49" charset="0"/>
              </a:rPr>
              <a:t>    print("Miles Per Gallon:", mpg)</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more = input("Continue? (y/n): ")</a:t>
            </a:r>
          </a:p>
          <a:p>
            <a:r>
              <a:rPr lang="en-US" sz="1400">
                <a:latin typeface="Courier New" panose="02070309020205020404" pitchFamily="49" charset="0"/>
                <a:cs typeface="Courier New" panose="02070309020205020404" pitchFamily="49" charset="0"/>
              </a:rPr>
              <a:t>    print()</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print("Okay, bye!")</a:t>
            </a:r>
          </a:p>
        </p:txBody>
      </p:sp>
    </p:spTree>
    <p:extLst>
      <p:ext uri="{BB962C8B-B14F-4D97-AF65-F5344CB8AC3E}">
        <p14:creationId xmlns:p14="http://schemas.microsoft.com/office/powerpoint/2010/main" val="8943239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2B74-97C8-4635-97F3-0026FEBA5E46}"/>
              </a:ext>
            </a:extLst>
          </p:cNvPr>
          <p:cNvSpPr>
            <a:spLocks noGrp="1"/>
          </p:cNvSpPr>
          <p:nvPr>
            <p:ph type="title"/>
          </p:nvPr>
        </p:nvSpPr>
        <p:spPr>
          <a:xfrm>
            <a:off x="609600" y="157072"/>
            <a:ext cx="10160000" cy="1143000"/>
          </a:xfrm>
        </p:spPr>
        <p:txBody>
          <a:bodyPr/>
          <a:lstStyle/>
          <a:p>
            <a:r>
              <a:rPr lang="en-US" dirty="0"/>
              <a:t>Use Break and Continue With Discretion</a:t>
            </a:r>
          </a:p>
        </p:txBody>
      </p:sp>
      <p:sp>
        <p:nvSpPr>
          <p:cNvPr id="3" name="Content Placeholder 2">
            <a:extLst>
              <a:ext uri="{FF2B5EF4-FFF2-40B4-BE49-F238E27FC236}">
                <a16:creationId xmlns:a16="http://schemas.microsoft.com/office/drawing/2014/main" id="{8925BF6E-2F3E-4F56-AA1F-55B7977A13DC}"/>
              </a:ext>
            </a:extLst>
          </p:cNvPr>
          <p:cNvSpPr>
            <a:spLocks noGrp="1"/>
          </p:cNvSpPr>
          <p:nvPr>
            <p:ph idx="1"/>
          </p:nvPr>
        </p:nvSpPr>
        <p:spPr/>
        <p:txBody>
          <a:bodyPr>
            <a:normAutofit/>
          </a:bodyPr>
          <a:lstStyle/>
          <a:p>
            <a:r>
              <a:rPr lang="en-US" sz="3200" u="sng" dirty="0"/>
              <a:t>break</a:t>
            </a:r>
            <a:r>
              <a:rPr lang="en-US" sz="3200" dirty="0"/>
              <a:t> and </a:t>
            </a:r>
            <a:r>
              <a:rPr lang="en-US" sz="3200" u="sng" dirty="0"/>
              <a:t>continue</a:t>
            </a:r>
            <a:r>
              <a:rPr lang="en-US" sz="3200" dirty="0"/>
              <a:t> are acceptable if not over-used</a:t>
            </a:r>
          </a:p>
          <a:p>
            <a:pPr lvl="1"/>
            <a:r>
              <a:rPr lang="en-US" sz="2800" dirty="0"/>
              <a:t>writing clean and efficient (short and to the point) loops is critical</a:t>
            </a:r>
          </a:p>
          <a:p>
            <a:r>
              <a:rPr lang="en-US" sz="3200" dirty="0"/>
              <a:t>long, complex loops are difficult to read and maintain</a:t>
            </a:r>
          </a:p>
          <a:p>
            <a:pPr lvl="1"/>
            <a:r>
              <a:rPr lang="en-US" sz="2800" dirty="0"/>
              <a:t>break and continue exacerbate problems here </a:t>
            </a:r>
          </a:p>
          <a:p>
            <a:r>
              <a:rPr lang="en-US" sz="3200" dirty="0"/>
              <a:t>break and continue apply to the inner-most loop when nested loops are used</a:t>
            </a:r>
          </a:p>
          <a:p>
            <a:pPr lvl="1"/>
            <a:r>
              <a:rPr lang="en-US" sz="3000" dirty="0"/>
              <a:t>It </a:t>
            </a:r>
            <a:r>
              <a:rPr lang="en-US" sz="3000"/>
              <a:t>is always </a:t>
            </a:r>
            <a:r>
              <a:rPr lang="en-US" sz="3000" dirty="0"/>
              <a:t>helpful to add a comment indicating which loop you </a:t>
            </a:r>
            <a:r>
              <a:rPr lang="en-US" sz="3000"/>
              <a:t>are breaking</a:t>
            </a:r>
            <a:endParaRPr lang="en-US" sz="3000" dirty="0"/>
          </a:p>
        </p:txBody>
      </p:sp>
      <p:sp>
        <p:nvSpPr>
          <p:cNvPr id="4" name="Slide Number Placeholder 3">
            <a:extLst>
              <a:ext uri="{FF2B5EF4-FFF2-40B4-BE49-F238E27FC236}">
                <a16:creationId xmlns:a16="http://schemas.microsoft.com/office/drawing/2014/main" id="{06AB5F7D-B0BB-4C1B-857D-20F0C14D6571}"/>
              </a:ext>
            </a:extLst>
          </p:cNvPr>
          <p:cNvSpPr>
            <a:spLocks noGrp="1"/>
          </p:cNvSpPr>
          <p:nvPr>
            <p:ph type="sldNum" sz="quarter" idx="12"/>
          </p:nvPr>
        </p:nvSpPr>
        <p:spPr/>
        <p:txBody>
          <a:bodyPr/>
          <a:lstStyle/>
          <a:p>
            <a:fld id="{E84E2596-301E-4832-9EC0-2653E7A66251}" type="slidenum">
              <a:rPr lang="en-US" smtClean="0"/>
              <a:t>125</a:t>
            </a:fld>
            <a:endParaRPr lang="en-US"/>
          </a:p>
        </p:txBody>
      </p:sp>
    </p:spTree>
    <p:extLst>
      <p:ext uri="{BB962C8B-B14F-4D97-AF65-F5344CB8AC3E}">
        <p14:creationId xmlns:p14="http://schemas.microsoft.com/office/powerpoint/2010/main" val="39843558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3F59-BEB0-456D-B38A-B412CE6E8012}"/>
              </a:ext>
            </a:extLst>
          </p:cNvPr>
          <p:cNvSpPr>
            <a:spLocks noGrp="1"/>
          </p:cNvSpPr>
          <p:nvPr>
            <p:ph type="title"/>
          </p:nvPr>
        </p:nvSpPr>
        <p:spPr>
          <a:xfrm>
            <a:off x="609600" y="97790"/>
            <a:ext cx="10160000" cy="752336"/>
          </a:xfrm>
        </p:spPr>
        <p:txBody>
          <a:bodyPr/>
          <a:lstStyle/>
          <a:p>
            <a:r>
              <a:rPr lang="en-US"/>
              <a:t>An </a:t>
            </a:r>
            <a:r>
              <a:rPr lang="en-US" u="sng"/>
              <a:t>else</a:t>
            </a:r>
            <a:r>
              <a:rPr lang="en-US"/>
              <a:t> for a Loop</a:t>
            </a:r>
            <a:endParaRPr lang="en-US" dirty="0"/>
          </a:p>
        </p:txBody>
      </p:sp>
      <p:sp>
        <p:nvSpPr>
          <p:cNvPr id="3" name="Content Placeholder 2">
            <a:extLst>
              <a:ext uri="{FF2B5EF4-FFF2-40B4-BE49-F238E27FC236}">
                <a16:creationId xmlns:a16="http://schemas.microsoft.com/office/drawing/2014/main" id="{86B7592A-30B3-417E-A4CB-01C11493BBF2}"/>
              </a:ext>
            </a:extLst>
          </p:cNvPr>
          <p:cNvSpPr>
            <a:spLocks noGrp="1"/>
          </p:cNvSpPr>
          <p:nvPr>
            <p:ph idx="1"/>
          </p:nvPr>
        </p:nvSpPr>
        <p:spPr>
          <a:xfrm>
            <a:off x="441157" y="1228142"/>
            <a:ext cx="10469649" cy="5450026"/>
          </a:xfrm>
        </p:spPr>
        <p:txBody>
          <a:bodyPr>
            <a:normAutofit/>
          </a:bodyPr>
          <a:lstStyle/>
          <a:p>
            <a:r>
              <a:rPr lang="en-US" sz="2000"/>
              <a:t>While loops and for loops support </a:t>
            </a:r>
            <a:r>
              <a:rPr lang="en-US" sz="2000" dirty="0"/>
              <a:t>an else statement associated </a:t>
            </a:r>
            <a:r>
              <a:rPr lang="en-US" sz="2000"/>
              <a:t>with the loop</a:t>
            </a:r>
            <a:endParaRPr lang="en-US" sz="2000" dirty="0"/>
          </a:p>
          <a:p>
            <a:pPr lvl="1"/>
            <a:r>
              <a:rPr lang="en-US" sz="1800"/>
              <a:t>for loop behavior: the </a:t>
            </a:r>
            <a:r>
              <a:rPr lang="en-US" sz="1800" dirty="0"/>
              <a:t>else statement is executed </a:t>
            </a:r>
            <a:r>
              <a:rPr lang="en-US" sz="1800" u="sng" dirty="0"/>
              <a:t>when the loop has exhausted the </a:t>
            </a:r>
            <a:r>
              <a:rPr lang="en-US" sz="1800" u="sng"/>
              <a:t>iteration values</a:t>
            </a:r>
            <a:endParaRPr lang="en-US" sz="1800" u="sng" dirty="0"/>
          </a:p>
          <a:p>
            <a:pPr lvl="1"/>
            <a:r>
              <a:rPr lang="en-US" sz="1800"/>
              <a:t>while loop behavior: </a:t>
            </a:r>
            <a:r>
              <a:rPr lang="en-US" sz="1800" dirty="0"/>
              <a:t>the else statement is executed </a:t>
            </a:r>
            <a:r>
              <a:rPr lang="en-US" sz="1800" u="sng" dirty="0"/>
              <a:t>when the while condition </a:t>
            </a:r>
            <a:r>
              <a:rPr lang="en-US" sz="1800" u="sng"/>
              <a:t>becomes false</a:t>
            </a:r>
          </a:p>
          <a:p>
            <a:r>
              <a:rPr lang="en-US" sz="2000"/>
              <a:t>An else verifies that the loop has completed its iteration, i.e. the loop did not end prematurely</a:t>
            </a:r>
            <a:endParaRPr lang="en-US" sz="2000" dirty="0"/>
          </a:p>
        </p:txBody>
      </p:sp>
      <p:sp>
        <p:nvSpPr>
          <p:cNvPr id="4" name="Slide Number Placeholder 3">
            <a:extLst>
              <a:ext uri="{FF2B5EF4-FFF2-40B4-BE49-F238E27FC236}">
                <a16:creationId xmlns:a16="http://schemas.microsoft.com/office/drawing/2014/main" id="{467A6330-8512-4FF0-A478-3B792461A3ED}"/>
              </a:ext>
            </a:extLst>
          </p:cNvPr>
          <p:cNvSpPr>
            <a:spLocks noGrp="1"/>
          </p:cNvSpPr>
          <p:nvPr>
            <p:ph type="sldNum" sz="quarter" idx="12"/>
          </p:nvPr>
        </p:nvSpPr>
        <p:spPr/>
        <p:txBody>
          <a:bodyPr/>
          <a:lstStyle/>
          <a:p>
            <a:fld id="{E84E2596-301E-4832-9EC0-2653E7A66251}" type="slidenum">
              <a:rPr lang="en-US" smtClean="0"/>
              <a:t>126</a:t>
            </a:fld>
            <a:endParaRPr lang="en-US"/>
          </a:p>
        </p:txBody>
      </p:sp>
      <p:sp>
        <p:nvSpPr>
          <p:cNvPr id="5" name="Rectangle 4">
            <a:extLst>
              <a:ext uri="{FF2B5EF4-FFF2-40B4-BE49-F238E27FC236}">
                <a16:creationId xmlns:a16="http://schemas.microsoft.com/office/drawing/2014/main" id="{56F28883-7779-4969-A25B-11D76BF45F9A}"/>
              </a:ext>
            </a:extLst>
          </p:cNvPr>
          <p:cNvSpPr/>
          <p:nvPr/>
        </p:nvSpPr>
        <p:spPr>
          <a:xfrm>
            <a:off x="869498" y="2795294"/>
            <a:ext cx="6157602" cy="156966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counter </a:t>
            </a:r>
            <a:r>
              <a:rPr lang="en-US" sz="1600">
                <a:latin typeface="Courier New" panose="02070309020205020404" pitchFamily="49" charset="0"/>
                <a:cs typeface="Courier New" panose="02070309020205020404" pitchFamily="49" charset="0"/>
              </a:rPr>
              <a:t>= 1</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counter &lt;= 5:</a:t>
            </a:r>
          </a:p>
          <a:p>
            <a:r>
              <a:rPr lang="en-US" sz="1600" dirty="0">
                <a:latin typeface="Courier New" panose="02070309020205020404" pitchFamily="49" charset="0"/>
                <a:cs typeface="Courier New" panose="02070309020205020404" pitchFamily="49" charset="0"/>
              </a:rPr>
              <a:t>   print("counter is", counter)</a:t>
            </a:r>
          </a:p>
          <a:p>
            <a:r>
              <a:rPr lang="en-US" sz="1600" dirty="0">
                <a:latin typeface="Courier New" panose="02070309020205020404" pitchFamily="49" charset="0"/>
                <a:cs typeface="Courier New" panose="02070309020205020404" pitchFamily="49" charset="0"/>
              </a:rPr>
              <a:t>   counter = counter + 1</a:t>
            </a:r>
          </a:p>
          <a:p>
            <a:r>
              <a:rPr lang="en-US" sz="1600"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print("counter </a:t>
            </a:r>
            <a:r>
              <a:rPr lang="en-US" sz="1600">
                <a:latin typeface="Courier New" panose="02070309020205020404" pitchFamily="49" charset="0"/>
                <a:cs typeface="Courier New" panose="02070309020205020404" pitchFamily="49" charset="0"/>
              </a:rPr>
              <a:t>reached maximum value</a:t>
            </a:r>
            <a:r>
              <a:rPr lang="en-US" sz="16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D20D9782-49E7-4EE1-82DF-25400EEDFD4B}"/>
              </a:ext>
            </a:extLst>
          </p:cNvPr>
          <p:cNvSpPr/>
          <p:nvPr/>
        </p:nvSpPr>
        <p:spPr>
          <a:xfrm>
            <a:off x="7150641" y="2795294"/>
            <a:ext cx="3307080" cy="1384995"/>
          </a:xfrm>
          <a:prstGeom prst="rect">
            <a:avLst/>
          </a:prstGeom>
          <a:solidFill>
            <a:schemeClr val="accent3">
              <a:lumMod val="40000"/>
              <a:lumOff val="60000"/>
            </a:schemeClr>
          </a:solidFill>
          <a:ln>
            <a:solidFill>
              <a:schemeClr val="tx1"/>
            </a:solidFill>
          </a:ln>
        </p:spPr>
        <p:txBody>
          <a:bodyPr wrap="square">
            <a:spAutoFit/>
          </a:bodyPr>
          <a:lstStyle/>
          <a:p>
            <a:r>
              <a:rPr lang="en-US" sz="1400" b="1" dirty="0"/>
              <a:t>counter is 1</a:t>
            </a:r>
          </a:p>
          <a:p>
            <a:r>
              <a:rPr lang="en-US" sz="1400" b="1" dirty="0"/>
              <a:t>counter is 2</a:t>
            </a:r>
          </a:p>
          <a:p>
            <a:r>
              <a:rPr lang="en-US" sz="1400" b="1" dirty="0"/>
              <a:t>counter is 3</a:t>
            </a:r>
          </a:p>
          <a:p>
            <a:r>
              <a:rPr lang="en-US" sz="1400" b="1" dirty="0"/>
              <a:t>counter is 4</a:t>
            </a:r>
          </a:p>
          <a:p>
            <a:r>
              <a:rPr lang="en-US" sz="1400" b="1" dirty="0"/>
              <a:t>counter is 5</a:t>
            </a:r>
          </a:p>
          <a:p>
            <a:r>
              <a:rPr lang="en-US" sz="1400" b="1" dirty="0"/>
              <a:t>counter reached maximum value</a:t>
            </a:r>
          </a:p>
        </p:txBody>
      </p:sp>
      <p:sp>
        <p:nvSpPr>
          <p:cNvPr id="7" name="Rectangle 6">
            <a:extLst>
              <a:ext uri="{FF2B5EF4-FFF2-40B4-BE49-F238E27FC236}">
                <a16:creationId xmlns:a16="http://schemas.microsoft.com/office/drawing/2014/main" id="{C768D043-5DF4-801B-089E-35369619416C}"/>
              </a:ext>
            </a:extLst>
          </p:cNvPr>
          <p:cNvSpPr/>
          <p:nvPr/>
        </p:nvSpPr>
        <p:spPr>
          <a:xfrm>
            <a:off x="869498" y="4490509"/>
            <a:ext cx="6157602" cy="2062103"/>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counter </a:t>
            </a:r>
            <a:r>
              <a:rPr lang="en-US" sz="1600">
                <a:latin typeface="Courier New" panose="02070309020205020404" pitchFamily="49" charset="0"/>
                <a:cs typeface="Courier New" panose="02070309020205020404" pitchFamily="49" charset="0"/>
              </a:rPr>
              <a:t>= 1</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counter &lt;= 5:</a:t>
            </a:r>
          </a:p>
          <a:p>
            <a:r>
              <a:rPr lang="en-US" sz="1600" dirty="0">
                <a:latin typeface="Courier New" panose="02070309020205020404" pitchFamily="49" charset="0"/>
                <a:cs typeface="Courier New" panose="02070309020205020404" pitchFamily="49" charset="0"/>
              </a:rPr>
              <a:t>   print("counter is", counter)</a:t>
            </a:r>
          </a:p>
          <a:p>
            <a:r>
              <a:rPr lang="en-US" sz="1600" dirty="0">
                <a:latin typeface="Courier New" panose="02070309020205020404" pitchFamily="49" charset="0"/>
                <a:cs typeface="Courier New" panose="02070309020205020404" pitchFamily="49" charset="0"/>
              </a:rPr>
              <a:t>   counter = counter </a:t>
            </a:r>
            <a:r>
              <a:rPr lang="en-US" sz="1600">
                <a:latin typeface="Courier New" panose="02070309020205020404" pitchFamily="49" charset="0"/>
                <a:cs typeface="Courier New" panose="02070309020205020404" pitchFamily="49" charset="0"/>
              </a:rPr>
              <a:t>+ 1</a:t>
            </a:r>
          </a:p>
          <a:p>
            <a:r>
              <a:rPr lang="en-US" sz="1600">
                <a:latin typeface="Courier New" panose="02070309020205020404" pitchFamily="49" charset="0"/>
                <a:cs typeface="Courier New" panose="02070309020205020404" pitchFamily="49" charset="0"/>
              </a:rPr>
              <a:t>   if counter == 3:</a:t>
            </a:r>
          </a:p>
          <a:p>
            <a:r>
              <a:rPr lang="en-US" sz="1600">
                <a:latin typeface="Courier New" panose="02070309020205020404" pitchFamily="49" charset="0"/>
                <a:cs typeface="Courier New" panose="02070309020205020404" pitchFamily="49" charset="0"/>
              </a:rPr>
              <a:t>         break</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print("counter </a:t>
            </a:r>
            <a:r>
              <a:rPr lang="en-US" sz="1600">
                <a:latin typeface="Courier New" panose="02070309020205020404" pitchFamily="49" charset="0"/>
                <a:cs typeface="Courier New" panose="02070309020205020404" pitchFamily="49" charset="0"/>
              </a:rPr>
              <a:t>reached maximum value</a:t>
            </a:r>
            <a:r>
              <a:rPr lang="en-US" sz="16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A3728DA3-9089-4266-9759-573BE2E14CDE}"/>
              </a:ext>
            </a:extLst>
          </p:cNvPr>
          <p:cNvSpPr/>
          <p:nvPr/>
        </p:nvSpPr>
        <p:spPr>
          <a:xfrm>
            <a:off x="7150641" y="5030052"/>
            <a:ext cx="3307080" cy="523220"/>
          </a:xfrm>
          <a:prstGeom prst="rect">
            <a:avLst/>
          </a:prstGeom>
          <a:solidFill>
            <a:schemeClr val="accent3">
              <a:lumMod val="40000"/>
              <a:lumOff val="60000"/>
            </a:schemeClr>
          </a:solidFill>
          <a:ln>
            <a:solidFill>
              <a:schemeClr val="tx1"/>
            </a:solidFill>
          </a:ln>
        </p:spPr>
        <p:txBody>
          <a:bodyPr wrap="square">
            <a:spAutoFit/>
          </a:bodyPr>
          <a:lstStyle/>
          <a:p>
            <a:r>
              <a:rPr lang="en-US" sz="1400" b="1"/>
              <a:t>counter is 1</a:t>
            </a:r>
          </a:p>
          <a:p>
            <a:r>
              <a:rPr lang="en-US" sz="1400" b="1"/>
              <a:t>counter is 2</a:t>
            </a:r>
            <a:endParaRPr lang="en-US" sz="1400" b="1" dirty="0"/>
          </a:p>
        </p:txBody>
      </p:sp>
    </p:spTree>
    <p:extLst>
      <p:ext uri="{BB962C8B-B14F-4D97-AF65-F5344CB8AC3E}">
        <p14:creationId xmlns:p14="http://schemas.microsoft.com/office/powerpoint/2010/main" val="278562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80060"/>
            <a:ext cx="10160000" cy="5996940"/>
          </a:xfrm>
        </p:spPr>
        <p:txBody>
          <a:bodyPr>
            <a:normAutofit/>
          </a:bodyPr>
          <a:lstStyle/>
          <a:p>
            <a:pPr marL="688975" indent="-225425"/>
            <a:r>
              <a:rPr lang="en-US" sz="3600" dirty="0"/>
              <a:t>Python is an interpreted language</a:t>
            </a:r>
          </a:p>
          <a:p>
            <a:pPr marL="688975" indent="-225425"/>
            <a:r>
              <a:rPr lang="en-US" sz="3600" dirty="0"/>
              <a:t>The IDLE shell can be used as an </a:t>
            </a:r>
            <a:r>
              <a:rPr lang="en-US" sz="3600" u="sng" dirty="0"/>
              <a:t>interpreter</a:t>
            </a:r>
          </a:p>
          <a:p>
            <a:pPr marL="986155" lvl="1" indent="-225425"/>
            <a:r>
              <a:rPr lang="en-US" sz="3400" dirty="0"/>
              <a:t>Python code is executed line-by-line instead of compiling the entire program</a:t>
            </a:r>
          </a:p>
          <a:p>
            <a:pPr marL="986155" lvl="1" indent="-225425"/>
            <a:r>
              <a:rPr lang="en-US" sz="3400" dirty="0"/>
              <a:t>Each code statement can be executed immediately </a:t>
            </a:r>
            <a:r>
              <a:rPr lang="en-US" sz="3400" dirty="0">
                <a:sym typeface="Wingdings" panose="05000000000000000000" pitchFamily="2" charset="2"/>
              </a:rPr>
              <a:t></a:t>
            </a:r>
            <a:endParaRPr lang="en-US" sz="3400" dirty="0"/>
          </a:p>
          <a:p>
            <a:pPr marL="986155" lvl="1" indent="-225425"/>
            <a:r>
              <a:rPr lang="en-US" sz="3400" dirty="0"/>
              <a:t>The Windows IDLE shell does not have a command to clear the interpreter window; things can get messy </a:t>
            </a:r>
            <a:r>
              <a:rPr lang="en-US" sz="3400" dirty="0">
                <a:sym typeface="Wingdings" panose="05000000000000000000" pitchFamily="2" charset="2"/>
              </a:rPr>
              <a:t></a:t>
            </a:r>
          </a:p>
          <a:p>
            <a:pPr marL="1351915" lvl="2" indent="-225425"/>
            <a:r>
              <a:rPr lang="en-US" sz="3200" dirty="0">
                <a:sym typeface="Wingdings" panose="05000000000000000000" pitchFamily="2" charset="2"/>
              </a:rPr>
              <a:t>To create a clear IDLE shell, exit and restart  </a:t>
            </a:r>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20307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617220"/>
            <a:ext cx="10160000" cy="5859780"/>
          </a:xfrm>
        </p:spPr>
        <p:txBody>
          <a:bodyPr>
            <a:normAutofit lnSpcReduction="10000"/>
          </a:bodyPr>
          <a:lstStyle/>
          <a:p>
            <a:pPr lvl="0"/>
            <a:r>
              <a:rPr lang="en-US" sz="3200" dirty="0"/>
              <a:t>To test a statement, type it at the prompt and press the Enter key.  Try typing "x = 5" (minus the quotes)</a:t>
            </a:r>
          </a:p>
          <a:p>
            <a:pPr lvl="1"/>
            <a:r>
              <a:rPr lang="en-US" sz="2800" dirty="0"/>
              <a:t>You can also type the name of a variable at the prompt to see what its value is (after typing "x = 5", just type "x")</a:t>
            </a:r>
          </a:p>
          <a:p>
            <a:pPr lvl="0"/>
            <a:r>
              <a:rPr lang="en-US" sz="3200" dirty="0"/>
              <a:t>Any variables that you create remain active for the current session. </a:t>
            </a:r>
          </a:p>
          <a:p>
            <a:pPr lvl="1"/>
            <a:r>
              <a:rPr lang="en-US" sz="2800" dirty="0"/>
              <a:t>As a result, you can use them in statements that you enter later in the same session.</a:t>
            </a:r>
          </a:p>
          <a:p>
            <a:pPr lvl="0"/>
            <a:r>
              <a:rPr lang="en-US" sz="3200" dirty="0"/>
              <a:t>To retype the previous statement on Windows, press </a:t>
            </a:r>
            <a:r>
              <a:rPr lang="en-US" sz="3200" dirty="0" err="1"/>
              <a:t>Alt+p</a:t>
            </a:r>
            <a:r>
              <a:rPr lang="en-US" sz="3200" dirty="0"/>
              <a:t>.</a:t>
            </a:r>
          </a:p>
          <a:p>
            <a:pPr lvl="0"/>
            <a:r>
              <a:rPr lang="en-US" sz="3200" dirty="0"/>
              <a:t>To cycle through all of the previous statements, continue pressing </a:t>
            </a:r>
            <a:r>
              <a:rPr lang="en-US" sz="3200" dirty="0" err="1"/>
              <a:t>Alt+p</a:t>
            </a:r>
            <a:r>
              <a:rPr lang="en-US" sz="32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33917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338138" indent="-225425"/>
            <a:r>
              <a:rPr lang="en-US" sz="3200"/>
              <a:t>Enter a command in the shell and examine the results:</a:t>
            </a:r>
          </a:p>
          <a:p>
            <a:pPr marL="112713" indent="0">
              <a:buNone/>
            </a:pPr>
            <a:endParaRPr lang="en-US" sz="1200"/>
          </a:p>
          <a:p>
            <a:pPr marL="1377950" indent="0">
              <a:buNone/>
            </a:pPr>
            <a:r>
              <a:rPr lang="en-US" sz="3600"/>
              <a:t>print("Hello, World!")</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2" name="Picture 1"/>
          <p:cNvPicPr>
            <a:picLocks noChangeAspect="1"/>
          </p:cNvPicPr>
          <p:nvPr/>
        </p:nvPicPr>
        <p:blipFill>
          <a:blip r:embed="rId2"/>
          <a:stretch>
            <a:fillRect/>
          </a:stretch>
        </p:blipFill>
        <p:spPr>
          <a:xfrm>
            <a:off x="1086894" y="2480350"/>
            <a:ext cx="8883542" cy="3757612"/>
          </a:xfrm>
          <a:prstGeom prst="rect">
            <a:avLst/>
          </a:prstGeom>
        </p:spPr>
      </p:pic>
    </p:spTree>
    <p:extLst>
      <p:ext uri="{BB962C8B-B14F-4D97-AF65-F5344CB8AC3E}">
        <p14:creationId xmlns:p14="http://schemas.microsoft.com/office/powerpoint/2010/main" val="364792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76614"/>
            <a:ext cx="10160000" cy="5700386"/>
          </a:xfrm>
        </p:spPr>
        <p:txBody>
          <a:bodyPr>
            <a:normAutofit/>
          </a:bodyPr>
          <a:lstStyle/>
          <a:p>
            <a:pPr marL="112713" indent="0">
              <a:buNone/>
            </a:pPr>
            <a:endParaRPr lang="en-US" sz="1200"/>
          </a:p>
          <a:p>
            <a:pPr marL="1377950" indent="0">
              <a:buNone/>
            </a:pPr>
            <a:r>
              <a:rPr lang="en-US" sz="3600"/>
              <a:t>print(3 + 4 * 5)</a:t>
            </a:r>
          </a:p>
          <a:p>
            <a:pPr marL="1377950" indent="0">
              <a:buNone/>
            </a:pPr>
            <a:r>
              <a:rPr lang="en-US" sz="3600"/>
              <a:t>print((3 + 4) * 5)</a:t>
            </a:r>
          </a:p>
          <a:p>
            <a:pPr marL="688975" indent="-225425"/>
            <a:endParaRPr lang="en-US" sz="34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3" name="Picture 2"/>
          <p:cNvPicPr>
            <a:picLocks noChangeAspect="1"/>
          </p:cNvPicPr>
          <p:nvPr/>
        </p:nvPicPr>
        <p:blipFill>
          <a:blip r:embed="rId2"/>
          <a:stretch>
            <a:fillRect/>
          </a:stretch>
        </p:blipFill>
        <p:spPr>
          <a:xfrm>
            <a:off x="901612" y="2725685"/>
            <a:ext cx="9430981" cy="3249231"/>
          </a:xfrm>
          <a:prstGeom prst="rect">
            <a:avLst/>
          </a:prstGeom>
        </p:spPr>
      </p:pic>
    </p:spTree>
    <p:extLst>
      <p:ext uri="{BB962C8B-B14F-4D97-AF65-F5344CB8AC3E}">
        <p14:creationId xmlns:p14="http://schemas.microsoft.com/office/powerpoint/2010/main" val="92586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45" y="274638"/>
            <a:ext cx="10155825" cy="944562"/>
          </a:xfrm>
          <a:noFill/>
        </p:spPr>
        <p:txBody>
          <a:bodyPr/>
          <a:lstStyle/>
          <a:p>
            <a:r>
              <a:rPr lang="en-US" dirty="0"/>
              <a:t>IDLE Editor with Source File Displayed</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a:xfrm>
            <a:off x="546970" y="1365337"/>
            <a:ext cx="10160000" cy="521082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2554398" y="1750278"/>
            <a:ext cx="5934075" cy="444094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145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Running a Source File from IDLE</a:t>
            </a:r>
          </a:p>
        </p:txBody>
      </p:sp>
      <p:sp>
        <p:nvSpPr>
          <p:cNvPr id="8" name="Content Placeholder 7"/>
          <p:cNvSpPr>
            <a:spLocks noGrp="1"/>
          </p:cNvSpPr>
          <p:nvPr>
            <p:ph idx="1"/>
          </p:nvPr>
        </p:nvSpPr>
        <p:spPr/>
        <p:txBody>
          <a:bodyPr/>
          <a:lstStyle/>
          <a:p>
            <a:pPr lvl="0">
              <a:buClr>
                <a:schemeClr val="tx1"/>
              </a:buClr>
            </a:pPr>
            <a:r>
              <a:rPr lang="en-US" sz="3200"/>
              <a:t>From the editor window, press the F5 key or select Run</a:t>
            </a:r>
            <a:r>
              <a:rPr lang="en-US" sz="3200">
                <a:sym typeface="Wingdings" panose="05000000000000000000" pitchFamily="2" charset="2"/>
              </a:rPr>
              <a:t></a:t>
            </a:r>
            <a:r>
              <a:rPr lang="en-US" sz="3200"/>
              <a:t>Run Module.</a:t>
            </a:r>
          </a:p>
          <a:p>
            <a:pPr lvl="0">
              <a:buClr>
                <a:schemeClr val="tx1"/>
              </a:buClr>
            </a:pPr>
            <a:r>
              <a:rPr lang="en-US" sz="3200"/>
              <a:t>If IDLE displays a dialog box that indicates that you must save the program first, click Yes to save it. Then, if the program doesn’t have any errors, IDLE runs the program in the interactive shell.</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6336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5500"/>
            <a:ext cx="10160000" cy="877757"/>
          </a:xfrm>
          <a:noFill/>
        </p:spPr>
        <p:txBody>
          <a:bodyPr/>
          <a:lstStyle/>
          <a:p>
            <a:r>
              <a:rPr lang="en-US" dirty="0"/>
              <a:t>Running a Source File from IDLE</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a:xfrm>
            <a:off x="546970" y="1106425"/>
            <a:ext cx="10160000" cy="56692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04C5D050-72E9-4C14-97EF-E7EB7BF4645C}"/>
              </a:ext>
            </a:extLst>
          </p:cNvPr>
          <p:cNvGrpSpPr/>
          <p:nvPr/>
        </p:nvGrpSpPr>
        <p:grpSpPr>
          <a:xfrm>
            <a:off x="728850" y="1698178"/>
            <a:ext cx="5789295" cy="4332605"/>
            <a:chOff x="728850" y="1506154"/>
            <a:chExt cx="5789295" cy="4332605"/>
          </a:xfrm>
        </p:grpSpPr>
        <p:pic>
          <p:nvPicPr>
            <p:cNvPr id="6" name="Picture 5"/>
            <p:cNvPicPr/>
            <p:nvPr/>
          </p:nvPicPr>
          <p:blipFill>
            <a:blip r:embed="rId2">
              <a:extLst>
                <a:ext uri="{28A0092B-C50C-407E-A947-70E740481C1C}">
                  <a14:useLocalDpi xmlns:a14="http://schemas.microsoft.com/office/drawing/2010/main"/>
                </a:ext>
              </a:extLst>
            </a:blip>
            <a:srcRect/>
            <a:stretch>
              <a:fillRect/>
            </a:stretch>
          </p:blipFill>
          <p:spPr bwMode="auto">
            <a:xfrm>
              <a:off x="728850" y="1506154"/>
              <a:ext cx="5789295" cy="4332605"/>
            </a:xfrm>
            <a:prstGeom prst="rect">
              <a:avLst/>
            </a:prstGeom>
            <a:noFill/>
            <a:ln>
              <a:noFill/>
            </a:ln>
            <a:effectLst>
              <a:outerShdw blurRad="50800" dist="38100" dir="2700000" algn="tl" rotWithShape="0">
                <a:prstClr val="black">
                  <a:alpha val="40000"/>
                </a:prstClr>
              </a:outerShdw>
            </a:effectLst>
          </p:spPr>
        </p:pic>
        <p:sp>
          <p:nvSpPr>
            <p:cNvPr id="3" name="Oval 2">
              <a:extLst>
                <a:ext uri="{FF2B5EF4-FFF2-40B4-BE49-F238E27FC236}">
                  <a16:creationId xmlns:a16="http://schemas.microsoft.com/office/drawing/2014/main" id="{D39707D4-4997-4C2A-BCE3-587CA900DFC5}"/>
                </a:ext>
              </a:extLst>
            </p:cNvPr>
            <p:cNvSpPr/>
            <p:nvPr/>
          </p:nvSpPr>
          <p:spPr>
            <a:xfrm>
              <a:off x="1746504" y="1656761"/>
              <a:ext cx="41148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pic>
        <p:nvPicPr>
          <p:cNvPr id="7" name="Picture 6"/>
          <p:cNvPicPr/>
          <p:nvPr/>
        </p:nvPicPr>
        <p:blipFill>
          <a:blip r:embed="rId3">
            <a:extLst>
              <a:ext uri="{28A0092B-C50C-407E-A947-70E740481C1C}">
                <a14:useLocalDpi xmlns:a14="http://schemas.microsoft.com/office/drawing/2010/main"/>
              </a:ext>
            </a:extLst>
          </a:blip>
          <a:srcRect/>
          <a:stretch>
            <a:fillRect/>
          </a:stretch>
        </p:blipFill>
        <p:spPr bwMode="auto">
          <a:xfrm>
            <a:off x="3995579" y="3067329"/>
            <a:ext cx="5979160" cy="3601085"/>
          </a:xfrm>
          <a:prstGeom prst="rect">
            <a:avLst/>
          </a:prstGeom>
          <a:noFill/>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224518E6-A67A-4C13-A20F-6F830FCD3B3B}"/>
              </a:ext>
            </a:extLst>
          </p:cNvPr>
          <p:cNvGrpSpPr/>
          <p:nvPr/>
        </p:nvGrpSpPr>
        <p:grpSpPr>
          <a:xfrm>
            <a:off x="6980680" y="1545010"/>
            <a:ext cx="2212848" cy="1112402"/>
            <a:chOff x="7095744" y="1656761"/>
            <a:chExt cx="2212848" cy="1112402"/>
          </a:xfrm>
        </p:grpSpPr>
        <p:pic>
          <p:nvPicPr>
            <p:cNvPr id="4" name="Picture 3">
              <a:extLst>
                <a:ext uri="{FF2B5EF4-FFF2-40B4-BE49-F238E27FC236}">
                  <a16:creationId xmlns:a16="http://schemas.microsoft.com/office/drawing/2014/main" id="{BEC4E085-540E-4871-ACE5-7E3EE8A749F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7388351" y="1656761"/>
              <a:ext cx="1737361" cy="1042607"/>
            </a:xfrm>
            <a:prstGeom prst="rect">
              <a:avLst/>
            </a:prstGeom>
          </p:spPr>
        </p:pic>
        <p:sp>
          <p:nvSpPr>
            <p:cNvPr id="8" name="Oval 7">
              <a:extLst>
                <a:ext uri="{FF2B5EF4-FFF2-40B4-BE49-F238E27FC236}">
                  <a16:creationId xmlns:a16="http://schemas.microsoft.com/office/drawing/2014/main" id="{63956C09-98F1-4992-9316-0E0FED926547}"/>
                </a:ext>
              </a:extLst>
            </p:cNvPr>
            <p:cNvSpPr/>
            <p:nvPr/>
          </p:nvSpPr>
          <p:spPr>
            <a:xfrm>
              <a:off x="7095744" y="2401944"/>
              <a:ext cx="2212848" cy="367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2" name="TextBox 11">
            <a:extLst>
              <a:ext uri="{FF2B5EF4-FFF2-40B4-BE49-F238E27FC236}">
                <a16:creationId xmlns:a16="http://schemas.microsoft.com/office/drawing/2014/main" id="{7FA71772-BB27-49B4-9FC2-751EBFEF6527}"/>
              </a:ext>
            </a:extLst>
          </p:cNvPr>
          <p:cNvSpPr txBox="1"/>
          <p:nvPr/>
        </p:nvSpPr>
        <p:spPr>
          <a:xfrm>
            <a:off x="859536" y="1170106"/>
            <a:ext cx="5047488" cy="374904"/>
          </a:xfrm>
          <a:prstGeom prst="rect">
            <a:avLst/>
          </a:prstGeom>
          <a:noFill/>
        </p:spPr>
        <p:txBody>
          <a:bodyPr wrap="square" rtlCol="0">
            <a:spAutoFit/>
          </a:bodyPr>
          <a:lstStyle/>
          <a:p>
            <a:pPr marL="173038" marR="0" lvl="0" indent="-1730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Select Run / Run Module from Menu Bar</a:t>
            </a:r>
          </a:p>
        </p:txBody>
      </p:sp>
    </p:spTree>
    <p:extLst>
      <p:ext uri="{BB962C8B-B14F-4D97-AF65-F5344CB8AC3E}">
        <p14:creationId xmlns:p14="http://schemas.microsoft.com/office/powerpoint/2010/main" val="293428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br>
              <a:rPr lang="en-US" sz="2800" dirty="0"/>
            </a:br>
            <a:r>
              <a:rPr lang="en-US" sz="5400" dirty="0"/>
              <a:t>Module 1</a:t>
            </a:r>
            <a:br>
              <a:rPr lang="en-US" sz="5400" dirty="0"/>
            </a:br>
            <a:r>
              <a:rPr lang="en-US" sz="5400" dirty="0"/>
              <a:t>Introduction to Python</a:t>
            </a:r>
            <a:br>
              <a:rPr lang="en-US" sz="5400" dirty="0"/>
            </a:br>
            <a:r>
              <a:rPr lang="en-US" sz="5400" dirty="0"/>
              <a:t>Statements, Data Types,</a:t>
            </a:r>
            <a:br>
              <a:rPr lang="en-US" sz="5400" dirty="0"/>
            </a:br>
            <a:r>
              <a:rPr lang="en-US" sz="5400"/>
              <a:t>and Variables</a:t>
            </a:r>
            <a:endParaRPr lang="en-US" dirty="0"/>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5522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46970" y="1107544"/>
            <a:ext cx="10538564" cy="55813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Syntax errors prevent code from building</a:t>
            </a:r>
          </a:p>
          <a:p>
            <a:pPr marL="682625" marR="0" lvl="1"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srgbClr val="2F2B20"/>
                </a:solidFill>
                <a:effectLst/>
                <a:uLnTx/>
                <a:uFillTx/>
                <a:latin typeface="Calibri"/>
                <a:ea typeface="+mn-ea"/>
                <a:cs typeface="+mn-cs"/>
              </a:rPr>
              <a:t>spelling errors, incorrect punctuation, missing parentheses are examples of causes</a:t>
            </a:r>
            <a:endParaRPr kumimoji="0" lang="en-US" sz="16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
        <p:nvSpPr>
          <p:cNvPr id="2" name="Title 1"/>
          <p:cNvSpPr>
            <a:spLocks noGrp="1"/>
          </p:cNvSpPr>
          <p:nvPr>
            <p:ph type="title"/>
          </p:nvPr>
        </p:nvSpPr>
        <p:spPr>
          <a:xfrm>
            <a:off x="546970" y="262112"/>
            <a:ext cx="10160000" cy="790075"/>
          </a:xfrm>
          <a:noFill/>
        </p:spPr>
        <p:txBody>
          <a:bodyPr/>
          <a:lstStyle/>
          <a:p>
            <a:r>
              <a:rPr lang="en-US"/>
              <a:t>Syntax Errors</a:t>
            </a:r>
          </a:p>
        </p:txBody>
      </p:sp>
      <p:sp>
        <p:nvSpPr>
          <p:cNvPr id="11" name="Slide Number Placeholder 10"/>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521897" y="3018773"/>
            <a:ext cx="6338471" cy="347472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798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0030" y="169004"/>
            <a:ext cx="10160000" cy="790075"/>
          </a:xfrm>
          <a:noFill/>
        </p:spPr>
        <p:txBody>
          <a:bodyPr/>
          <a:lstStyle/>
          <a:p>
            <a:r>
              <a:rPr lang="en-US"/>
              <a:t>Handling Syntax Errors</a:t>
            </a:r>
          </a:p>
        </p:txBody>
      </p:sp>
      <p:sp>
        <p:nvSpPr>
          <p:cNvPr id="8" name="Content Placeholder 7"/>
          <p:cNvSpPr>
            <a:spLocks noGrp="1"/>
          </p:cNvSpPr>
          <p:nvPr>
            <p:ph idx="1"/>
          </p:nvPr>
        </p:nvSpPr>
        <p:spPr>
          <a:xfrm>
            <a:off x="300625" y="1052187"/>
            <a:ext cx="10468975" cy="5649238"/>
          </a:xfrm>
        </p:spPr>
        <p:txBody>
          <a:bodyPr/>
          <a:lstStyle/>
          <a:p>
            <a:pPr>
              <a:buClr>
                <a:schemeClr val="tx1"/>
              </a:buClr>
            </a:pPr>
            <a:r>
              <a:rPr lang="en-US" sz="3200"/>
              <a:t>IDLE will highlight where it thinks a syntax error has occurred</a:t>
            </a:r>
          </a:p>
          <a:p>
            <a:pPr>
              <a:buClr>
                <a:schemeClr val="tx1"/>
              </a:buClr>
            </a:pPr>
            <a:r>
              <a:rPr lang="en-US" sz="3200"/>
              <a:t>Sometimes the highlighted location will be correct, but sometimes it will be elsewhere (e.g. in the previous statement)</a:t>
            </a:r>
          </a:p>
          <a:p>
            <a:endParaRPr lang="en-US"/>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6" name="Group 5"/>
          <p:cNvGrpSpPr/>
          <p:nvPr/>
        </p:nvGrpSpPr>
        <p:grpSpPr>
          <a:xfrm>
            <a:off x="4648666" y="3398137"/>
            <a:ext cx="5831364" cy="3108960"/>
            <a:chOff x="3546375" y="2968398"/>
            <a:chExt cx="5831364" cy="310896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546375" y="2968398"/>
              <a:ext cx="5831364" cy="3108960"/>
            </a:xfrm>
            <a:prstGeom prst="rect">
              <a:avLst/>
            </a:prstGeom>
            <a:noFill/>
            <a:ln>
              <a:noFill/>
            </a:ln>
            <a:effectLst>
              <a:outerShdw blurRad="50800" dist="38100" dir="2700000" algn="tl" rotWithShape="0">
                <a:prstClr val="black">
                  <a:alpha val="40000"/>
                </a:prstClr>
              </a:outerShdw>
            </a:effectLst>
          </p:spPr>
        </p:pic>
        <p:sp>
          <p:nvSpPr>
            <p:cNvPr id="5" name="Rectangle: Rounded Corners 4"/>
            <p:cNvSpPr/>
            <p:nvPr/>
          </p:nvSpPr>
          <p:spPr>
            <a:xfrm>
              <a:off x="3757811" y="3769325"/>
              <a:ext cx="4960306" cy="163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Tree>
    <p:extLst>
      <p:ext uri="{BB962C8B-B14F-4D97-AF65-F5344CB8AC3E}">
        <p14:creationId xmlns:p14="http://schemas.microsoft.com/office/powerpoint/2010/main" val="47619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186956"/>
            <a:ext cx="10160000" cy="990491"/>
          </a:xfrm>
          <a:noFill/>
        </p:spPr>
        <p:txBody>
          <a:bodyPr/>
          <a:lstStyle/>
          <a:p>
            <a:r>
              <a:rPr lang="en-US"/>
              <a:t>Runtime Errors</a:t>
            </a:r>
          </a:p>
        </p:txBody>
      </p:sp>
      <p:sp>
        <p:nvSpPr>
          <p:cNvPr id="10" name="Slide Number Placeholder 9"/>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350729" y="1265129"/>
            <a:ext cx="10659649" cy="547387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425" marR="0" lvl="0" indent="-2254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Runtime  errors can crash your program</a:t>
            </a:r>
          </a:p>
          <a:p>
            <a:pPr marL="688975" marR="0" lvl="1" indent="-2317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2F2B20"/>
                </a:solidFill>
                <a:effectLst/>
                <a:uLnTx/>
                <a:uFillTx/>
                <a:latin typeface="Calibri"/>
                <a:ea typeface="+mn-ea"/>
                <a:cs typeface="+mn-cs"/>
              </a:rPr>
              <a:t>There are ways to handle these errors (exceptions) to prevent the crash, but for now we will have to find and fix the code that is causing the crash.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792707" y="3535297"/>
            <a:ext cx="7775691" cy="310896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618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70" y="137786"/>
            <a:ext cx="10160000" cy="814361"/>
          </a:xfrm>
          <a:noFill/>
        </p:spPr>
        <p:txBody>
          <a:bodyPr/>
          <a:lstStyle/>
          <a:p>
            <a:r>
              <a:rPr lang="en-US" sz="4400" dirty="0"/>
              <a:t>How Python compiles and runs source code</a:t>
            </a:r>
          </a:p>
        </p:txBody>
      </p:sp>
      <p:sp>
        <p:nvSpPr>
          <p:cNvPr id="14" name="Slide Number Placeholder 1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a:xfrm>
            <a:off x="546969" y="952147"/>
            <a:ext cx="10415439" cy="56240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6" name="Picture 5"/>
          <p:cNvPicPr/>
          <p:nvPr/>
        </p:nvPicPr>
        <p:blipFill>
          <a:blip r:embed="rId2" cstate="screen">
            <a:extLst>
              <a:ext uri="{28A0092B-C50C-407E-A947-70E740481C1C}">
                <a14:useLocalDpi xmlns:a14="http://schemas.microsoft.com/office/drawing/2010/main"/>
              </a:ext>
            </a:extLst>
          </a:blip>
          <a:stretch>
            <a:fillRect/>
          </a:stretch>
        </p:blipFill>
        <p:spPr>
          <a:xfrm>
            <a:off x="820182" y="1573075"/>
            <a:ext cx="6495018" cy="4524008"/>
          </a:xfrm>
          <a:prstGeom prst="rect">
            <a:avLst/>
          </a:prstGeom>
        </p:spPr>
      </p:pic>
      <p:sp>
        <p:nvSpPr>
          <p:cNvPr id="10" name="Rectangle 9"/>
          <p:cNvSpPr/>
          <p:nvPr/>
        </p:nvSpPr>
        <p:spPr>
          <a:xfrm>
            <a:off x="7588412" y="1236047"/>
            <a:ext cx="2993720" cy="515525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Python's implementation is "byte-code interpreted".</a:t>
            </a:r>
            <a:br>
              <a:rPr kumimoji="0" lang="en-US" sz="1700" b="1" i="0" u="none" strike="noStrike" kern="1200" cap="none" spc="0" normalizeH="0" baseline="0" noProof="0" dirty="0">
                <a:ln>
                  <a:noFill/>
                </a:ln>
                <a:solidFill>
                  <a:srgbClr val="2F2B20"/>
                </a:solidFill>
                <a:effectLst/>
                <a:uLnTx/>
                <a:uFillTx/>
                <a:latin typeface="Calibri"/>
                <a:ea typeface="+mn-ea"/>
                <a:cs typeface="+mn-cs"/>
              </a:rPr>
            </a:b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1. The programmer uses a text editor or IDE to enter and edit the source code. Then, the programmer saves the source code to a file with a .</a:t>
            </a:r>
            <a:r>
              <a:rPr kumimoji="0" lang="en-US" sz="1700" b="1" i="0" u="none" strike="noStrike" kern="1200" cap="none" spc="0" normalizeH="0" baseline="0" noProof="0" dirty="0" err="1">
                <a:ln>
                  <a:noFill/>
                </a:ln>
                <a:solidFill>
                  <a:srgbClr val="2F2B20"/>
                </a:solidFill>
                <a:effectLst/>
                <a:uLnTx/>
                <a:uFillTx/>
                <a:latin typeface="Calibri"/>
                <a:ea typeface="+mn-ea"/>
                <a:cs typeface="+mn-cs"/>
              </a:rPr>
              <a:t>py</a:t>
            </a:r>
            <a:r>
              <a:rPr kumimoji="0" lang="en-US" sz="1700" b="1" i="0" u="none" strike="noStrike" kern="1200" cap="none" spc="0" normalizeH="0" baseline="0" noProof="0" dirty="0">
                <a:ln>
                  <a:noFill/>
                </a:ln>
                <a:solidFill>
                  <a:srgbClr val="2F2B20"/>
                </a:solidFill>
                <a:effectLst/>
                <a:uLnTx/>
                <a:uFillTx/>
                <a:latin typeface="Calibri"/>
                <a:ea typeface="+mn-ea"/>
                <a:cs typeface="+mn-cs"/>
              </a:rPr>
              <a:t> extension.</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2. The source code is compiled by the Python interpreter into bytecode.</a:t>
            </a:r>
            <a:endParaRPr kumimoji="0" lang="en-US" sz="1100" b="1"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2F2B20"/>
                </a:solidFill>
                <a:effectLst/>
                <a:uLnTx/>
                <a:uFillTx/>
                <a:latin typeface="Calibri"/>
                <a:ea typeface="+mn-ea"/>
                <a:cs typeface="+mn-cs"/>
              </a:rPr>
              <a:t>Step 3. The bytecode is translated by the Python virtual machine into instructions that can interact with the operating system of the computer.</a:t>
            </a:r>
          </a:p>
        </p:txBody>
      </p:sp>
    </p:spTree>
    <p:extLst>
      <p:ext uri="{BB962C8B-B14F-4D97-AF65-F5344CB8AC3E}">
        <p14:creationId xmlns:p14="http://schemas.microsoft.com/office/powerpoint/2010/main" val="1591244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Python Statements</a:t>
            </a:r>
          </a:p>
        </p:txBody>
      </p:sp>
      <p:sp>
        <p:nvSpPr>
          <p:cNvPr id="8" name="Content Placeholder 7"/>
          <p:cNvSpPr>
            <a:spLocks noGrp="1"/>
          </p:cNvSpPr>
          <p:nvPr>
            <p:ph idx="1"/>
          </p:nvPr>
        </p:nvSpPr>
        <p:spPr>
          <a:xfrm>
            <a:off x="609600" y="1277655"/>
            <a:ext cx="10160000" cy="5199345"/>
          </a:xfrm>
        </p:spPr>
        <p:txBody>
          <a:bodyPr/>
          <a:lstStyle/>
          <a:p>
            <a:pPr lvl="0">
              <a:buClr>
                <a:schemeClr val="tx1"/>
              </a:buClr>
            </a:pPr>
            <a:r>
              <a:rPr lang="en-US" sz="3200"/>
              <a:t>A line of Python code is known as a </a:t>
            </a:r>
            <a:r>
              <a:rPr lang="en-US" sz="3200" u="sng"/>
              <a:t>statement</a:t>
            </a:r>
          </a:p>
          <a:p>
            <a:pPr marL="114300" lvl="0" indent="0">
              <a:buClr>
                <a:schemeClr val="tx1"/>
              </a:buClr>
              <a:buNone/>
            </a:pPr>
            <a:endParaRPr lang="en-US" sz="3200"/>
          </a:p>
          <a:p>
            <a:pPr marL="1377950" lvl="1" indent="0">
              <a:buNone/>
            </a:pPr>
            <a:r>
              <a:rPr lang="en-US" sz="3000" b="1"/>
              <a:t>print("Total score = " + str(score_total))</a:t>
            </a:r>
          </a:p>
          <a:p>
            <a:pPr marL="338138" lvl="1" indent="-225425">
              <a:buNone/>
            </a:pPr>
            <a:endParaRPr lang="en-US" sz="3000"/>
          </a:p>
          <a:p>
            <a:pPr lvl="0">
              <a:buClr>
                <a:schemeClr val="tx1"/>
              </a:buClr>
            </a:pPr>
            <a:r>
              <a:rPr lang="en-US" sz="3200"/>
              <a:t>Indentation matters! Some statements must be indented, others must not be. Typical indentation is 4 spaces:</a:t>
            </a:r>
          </a:p>
          <a:p>
            <a:pPr marL="114300" lvl="0" indent="0">
              <a:buClr>
                <a:schemeClr val="tx1"/>
              </a:buClr>
              <a:buNone/>
            </a:pPr>
            <a:endParaRPr lang="en-US" sz="3200"/>
          </a:p>
          <a:p>
            <a:pPr marL="1377950" lvl="0" indent="0">
              <a:buClr>
                <a:schemeClr val="tx1"/>
              </a:buClr>
              <a:buNone/>
            </a:pPr>
            <a:r>
              <a:rPr lang="en-US" sz="3200" b="1"/>
              <a:t>if test_score &gt;= 0:</a:t>
            </a:r>
          </a:p>
          <a:p>
            <a:pPr marL="1377950" lvl="0" indent="0">
              <a:buClr>
                <a:schemeClr val="tx1"/>
              </a:buClr>
              <a:buNone/>
            </a:pPr>
            <a:r>
              <a:rPr lang="en-US" sz="3200" b="1"/>
              <a:t>    score_total = score_total + test_score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 name="Straight Arrow Connector 3"/>
          <p:cNvCxnSpPr>
            <a:cxnSpLocks/>
          </p:cNvCxnSpPr>
          <p:nvPr/>
        </p:nvCxnSpPr>
        <p:spPr>
          <a:xfrm>
            <a:off x="2079321" y="6100175"/>
            <a:ext cx="35072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79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511"/>
            <a:ext cx="10160000" cy="722889"/>
          </a:xfrm>
        </p:spPr>
        <p:txBody>
          <a:bodyPr/>
          <a:lstStyle/>
          <a:p>
            <a:r>
              <a:rPr lang="en-US" dirty="0"/>
              <a:t>Python Coding Style  (1/2)</a:t>
            </a:r>
          </a:p>
        </p:txBody>
      </p:sp>
      <p:sp>
        <p:nvSpPr>
          <p:cNvPr id="3" name="Content Placeholder 2"/>
          <p:cNvSpPr>
            <a:spLocks noGrp="1"/>
          </p:cNvSpPr>
          <p:nvPr>
            <p:ph idx="1"/>
          </p:nvPr>
        </p:nvSpPr>
        <p:spPr>
          <a:xfrm>
            <a:off x="380009" y="1056905"/>
            <a:ext cx="10652167" cy="5609584"/>
          </a:xfrm>
        </p:spPr>
        <p:txBody>
          <a:bodyPr/>
          <a:lstStyle/>
          <a:p>
            <a:r>
              <a:rPr lang="en-US" sz="2400" dirty="0"/>
              <a:t>A </a:t>
            </a:r>
            <a:r>
              <a:rPr lang="en-US" sz="2400" u="sng" dirty="0"/>
              <a:t>PEP</a:t>
            </a:r>
            <a:r>
              <a:rPr lang="en-US" sz="2400" dirty="0"/>
              <a:t> is a Python Enhancement Proposal, which provides technical</a:t>
            </a:r>
            <a:br>
              <a:rPr lang="en-US" sz="2400" dirty="0"/>
            </a:br>
            <a:r>
              <a:rPr lang="en-US" sz="2400" dirty="0"/>
              <a:t>specifications for various language features and conventions and</a:t>
            </a:r>
            <a:br>
              <a:rPr lang="en-US" sz="2400" dirty="0"/>
            </a:br>
            <a:r>
              <a:rPr lang="en-US" sz="2400" dirty="0"/>
              <a:t>should be considered authoritative.</a:t>
            </a:r>
            <a:endParaRPr lang="en-US" sz="2400" dirty="0">
              <a:hlinkClick r:id="rId2">
                <a:extLst>
                  <a:ext uri="{A12FA001-AC4F-418D-AE19-62706E023703}">
                    <ahyp:hlinkClr xmlns:ahyp="http://schemas.microsoft.com/office/drawing/2018/hyperlinkcolor" val="tx"/>
                  </a:ext>
                </a:extLst>
              </a:hlinkClick>
            </a:endParaRPr>
          </a:p>
          <a:p>
            <a:r>
              <a:rPr lang="en-US" sz="2400" dirty="0">
                <a:hlinkClick r:id="rId2"/>
              </a:rPr>
              <a:t>PEP 8 -- Style Guide for Python Code</a:t>
            </a:r>
            <a:endParaRPr lang="en-US" sz="14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418109" y="3478041"/>
            <a:ext cx="10104406" cy="310854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4-space indentation, and no tabs.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4 spaces are a good compromise between small indentation (allows greater nesting depth) and large indentation (easier to read). Tabs introduce confusion, and are best left out.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Wrap lines so that they don’t exceed 79 characters. This helps users with small displays and makes it possible to have several code files side-by-side on larger displays.</a:t>
            </a:r>
          </a:p>
        </p:txBody>
      </p:sp>
      <p:pic>
        <p:nvPicPr>
          <p:cNvPr id="5123" name="Picture 3" descr="Image result for tabs vs spaces mem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46457" y="2082179"/>
            <a:ext cx="2372690" cy="177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30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09"/>
            <a:ext cx="10160000" cy="853518"/>
          </a:xfrm>
        </p:spPr>
        <p:txBody>
          <a:bodyPr/>
          <a:lstStyle/>
          <a:p>
            <a:r>
              <a:rPr lang="en-US" dirty="0"/>
              <a:t>Python Coding Style 2/2</a:t>
            </a:r>
          </a:p>
        </p:txBody>
      </p:sp>
      <p:sp>
        <p:nvSpPr>
          <p:cNvPr id="3" name="Content Placeholder 2"/>
          <p:cNvSpPr>
            <a:spLocks noGrp="1"/>
          </p:cNvSpPr>
          <p:nvPr>
            <p:ph idx="1"/>
          </p:nvPr>
        </p:nvSpPr>
        <p:spPr>
          <a:xfrm>
            <a:off x="609600" y="1163782"/>
            <a:ext cx="10160000" cy="5313218"/>
          </a:xfrm>
        </p:spPr>
        <p:txBody>
          <a:bodyPr/>
          <a:lstStyle/>
          <a:p>
            <a:pPr marL="114300" indent="0">
              <a:buNone/>
            </a:pP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Rectangle 5"/>
          <p:cNvSpPr/>
          <p:nvPr/>
        </p:nvSpPr>
        <p:spPr>
          <a:xfrm>
            <a:off x="856343" y="1426432"/>
            <a:ext cx="8906494" cy="458587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blank lines to separate functions and classes, and larger blocks of code inside functions.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When possible, put comments on a line of their own.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Use spaces around operators and after commas, but not directly inside bracketing constructs: a = f(1, 2) + g(3, 4).</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a:ea typeface="+mn-ea"/>
                <a:cs typeface="+mn-cs"/>
              </a:rPr>
              <a:t>Name your classes, variables, and functions consistently; the convention is to use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PascalCase</a:t>
            </a:r>
            <a:r>
              <a:rPr kumimoji="0" lang="en-US" sz="2400" b="0" i="0" u="none" strike="noStrike" kern="1200" cap="none" spc="0" normalizeH="0" baseline="0" noProof="0" dirty="0">
                <a:ln>
                  <a:noFill/>
                </a:ln>
                <a:solidFill>
                  <a:srgbClr val="2F2B20"/>
                </a:solidFill>
                <a:effectLst/>
                <a:uLnTx/>
                <a:uFillTx/>
                <a:latin typeface="Calibri"/>
                <a:ea typeface="+mn-ea"/>
                <a:cs typeface="+mn-cs"/>
              </a:rPr>
              <a:t> for classes and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lower_case_with_underscores</a:t>
            </a:r>
            <a:r>
              <a:rPr kumimoji="0" lang="en-US" sz="2400" b="0" i="0" u="none" strike="noStrike" kern="1200" cap="none" spc="0" normalizeH="0" baseline="0" noProof="0" dirty="0">
                <a:ln>
                  <a:noFill/>
                </a:ln>
                <a:solidFill>
                  <a:srgbClr val="2F2B20"/>
                </a:solidFill>
                <a:effectLst/>
                <a:uLnTx/>
                <a:uFillTx/>
                <a:latin typeface="Calibri"/>
                <a:ea typeface="+mn-ea"/>
                <a:cs typeface="+mn-cs"/>
              </a:rPr>
              <a:t> or camelCase for variables, functions and methods. Always use </a:t>
            </a:r>
            <a:r>
              <a:rPr kumimoji="0" lang="en-US" sz="2400" b="0" i="0" u="sng" strike="noStrike" kern="1200" cap="none" spc="0" normalizeH="0" baseline="0" noProof="0" dirty="0">
                <a:ln>
                  <a:noFill/>
                </a:ln>
                <a:solidFill>
                  <a:srgbClr val="2F2B20"/>
                </a:solidFill>
                <a:effectLst/>
                <a:uLnTx/>
                <a:uFillTx/>
                <a:latin typeface="Calibri"/>
                <a:ea typeface="+mn-ea"/>
                <a:cs typeface="+mn-cs"/>
              </a:rPr>
              <a:t>self</a:t>
            </a:r>
            <a:r>
              <a:rPr kumimoji="0" lang="en-US" sz="2400" b="0" i="0" u="none" strike="noStrike" kern="1200" cap="none" spc="0" normalizeH="0" baseline="0" noProof="0" dirty="0">
                <a:ln>
                  <a:noFill/>
                </a:ln>
                <a:solidFill>
                  <a:srgbClr val="2F2B20"/>
                </a:solidFill>
                <a:effectLst/>
                <a:uLnTx/>
                <a:uFillTx/>
                <a:latin typeface="Calibri"/>
                <a:ea typeface="+mn-ea"/>
                <a:cs typeface="+mn-cs"/>
              </a:rPr>
              <a:t> as the name for the first method argument (classes and methods in a later module).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06015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The "shebang" Line</a:t>
            </a:r>
          </a:p>
        </p:txBody>
      </p:sp>
      <p:sp>
        <p:nvSpPr>
          <p:cNvPr id="8" name="Content Placeholder 7"/>
          <p:cNvSpPr>
            <a:spLocks noGrp="1"/>
          </p:cNvSpPr>
          <p:nvPr>
            <p:ph idx="1"/>
          </p:nvPr>
        </p:nvSpPr>
        <p:spPr>
          <a:xfrm>
            <a:off x="609600" y="1177447"/>
            <a:ext cx="10160000" cy="5534249"/>
          </a:xfrm>
        </p:spPr>
        <p:txBody>
          <a:bodyPr>
            <a:normAutofit lnSpcReduction="10000"/>
          </a:bodyPr>
          <a:lstStyle/>
          <a:p>
            <a:pPr marL="2292350" indent="0">
              <a:buNone/>
            </a:pPr>
            <a:r>
              <a:rPr lang="en-US" sz="3500" b="1" dirty="0"/>
              <a:t>#!/</a:t>
            </a:r>
            <a:r>
              <a:rPr lang="en-US" sz="3500" b="1" dirty="0" err="1"/>
              <a:t>usr</a:t>
            </a:r>
            <a:r>
              <a:rPr lang="en-US" sz="3500" b="1" dirty="0"/>
              <a:t>/bin/</a:t>
            </a:r>
            <a:r>
              <a:rPr lang="en-US" sz="3500" b="1" dirty="0" err="1"/>
              <a:t>env</a:t>
            </a:r>
            <a:r>
              <a:rPr lang="en-US" sz="3500" b="1" dirty="0"/>
              <a:t> python3</a:t>
            </a:r>
          </a:p>
          <a:p>
            <a:r>
              <a:rPr lang="en-US" sz="3600" dirty="0"/>
              <a:t>Tells some operating systems (e.g. Unix) how to run the program</a:t>
            </a:r>
          </a:p>
          <a:p>
            <a:pPr lvl="1"/>
            <a:r>
              <a:rPr lang="en-US" sz="3400" dirty="0"/>
              <a:t>can indicate which version of python to use (e.g. 3)</a:t>
            </a:r>
          </a:p>
          <a:p>
            <a:pPr lvl="1"/>
            <a:r>
              <a:rPr lang="en-US" sz="3400" dirty="0"/>
              <a:t>Not required for Windows</a:t>
            </a:r>
          </a:p>
          <a:p>
            <a:pPr lvl="1"/>
            <a:r>
              <a:rPr lang="en-US" sz="3400" dirty="0"/>
              <a:t>Not required when using IDLE</a:t>
            </a:r>
          </a:p>
          <a:p>
            <a:pPr lvl="1"/>
            <a:r>
              <a:rPr lang="en-US" sz="3200" dirty="0"/>
              <a:t>Good practice to include it so programs can be run on other (non-Windows) systems</a:t>
            </a:r>
          </a:p>
          <a:p>
            <a:r>
              <a:rPr lang="en-US" sz="3400" dirty="0"/>
              <a:t>Also known as the "</a:t>
            </a:r>
            <a:r>
              <a:rPr lang="en-US" sz="3400" dirty="0" err="1"/>
              <a:t>sha</a:t>
            </a:r>
            <a:r>
              <a:rPr lang="en-US" sz="3400" dirty="0"/>
              <a:t>-bang",  "</a:t>
            </a:r>
            <a:r>
              <a:rPr lang="en-US" sz="3400" dirty="0" err="1"/>
              <a:t>hashbang</a:t>
            </a:r>
            <a:r>
              <a:rPr lang="en-US" sz="3400" dirty="0"/>
              <a:t>", "pound-bang", or "hash-</a:t>
            </a:r>
            <a:r>
              <a:rPr lang="en-US" sz="3400" dirty="0" err="1"/>
              <a:t>pling</a:t>
            </a:r>
            <a:r>
              <a:rPr lang="en-US" sz="34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9264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Comments</a:t>
            </a:r>
          </a:p>
        </p:txBody>
      </p:sp>
      <p:sp>
        <p:nvSpPr>
          <p:cNvPr id="8" name="Content Placeholder 7"/>
          <p:cNvSpPr>
            <a:spLocks noGrp="1"/>
          </p:cNvSpPr>
          <p:nvPr>
            <p:ph idx="1"/>
          </p:nvPr>
        </p:nvSpPr>
        <p:spPr>
          <a:xfrm>
            <a:off x="609600" y="1277655"/>
            <a:ext cx="10160000" cy="5199345"/>
          </a:xfrm>
        </p:spPr>
        <p:txBody>
          <a:bodyPr/>
          <a:lstStyle/>
          <a:p>
            <a:r>
              <a:rPr lang="en-US" sz="3600" dirty="0"/>
              <a:t>Use the pound sign (hashtag) '#' to comment code</a:t>
            </a:r>
          </a:p>
          <a:p>
            <a:pPr marL="114300" indent="0">
              <a:buNone/>
            </a:pPr>
            <a:endParaRPr lang="en-US" sz="2400" b="1" dirty="0"/>
          </a:p>
          <a:p>
            <a:pPr marL="114300" indent="0">
              <a:buNone/>
            </a:pPr>
            <a:r>
              <a:rPr lang="en-US" sz="3200" b="1" dirty="0"/>
              <a:t># this is a </a:t>
            </a:r>
            <a:r>
              <a:rPr lang="en-US" sz="3200" b="1" i="1" dirty="0"/>
              <a:t>block</a:t>
            </a:r>
            <a:r>
              <a:rPr lang="en-US" sz="3200" b="1" dirty="0"/>
              <a:t> comment</a:t>
            </a:r>
          </a:p>
          <a:p>
            <a:pPr marL="114300" indent="0">
              <a:buNone/>
            </a:pPr>
            <a:endParaRPr lang="en-US" sz="2400" b="1" dirty="0"/>
          </a:p>
          <a:p>
            <a:pPr marL="114300" indent="0">
              <a:buNone/>
            </a:pPr>
            <a:r>
              <a:rPr lang="en-US" sz="3200" b="1" dirty="0"/>
              <a:t>print("Total Score: </a:t>
            </a:r>
            <a:r>
              <a:rPr lang="en-US" sz="3200" b="1"/>
              <a:t>" + </a:t>
            </a:r>
            <a:r>
              <a:rPr lang="en-US" sz="3200" b="1" dirty="0"/>
              <a:t>score)    # this is an </a:t>
            </a:r>
            <a:r>
              <a:rPr lang="en-US" sz="3200" b="1" i="1" dirty="0"/>
              <a:t>inline</a:t>
            </a:r>
            <a:r>
              <a:rPr lang="en-US" sz="3200" b="1" dirty="0"/>
              <a:t> comment</a:t>
            </a:r>
          </a:p>
          <a:p>
            <a:pPr marL="114300" indent="0">
              <a:buNone/>
            </a:pPr>
            <a:endParaRPr lang="en-US" sz="2400" b="1" dirty="0"/>
          </a:p>
          <a:p>
            <a:r>
              <a:rPr lang="en-US" sz="3600" dirty="0"/>
              <a:t>Comments have </a:t>
            </a:r>
            <a:r>
              <a:rPr lang="en-US" sz="3600" u="sng" dirty="0"/>
              <a:t>no</a:t>
            </a:r>
            <a:r>
              <a:rPr lang="en-US" sz="3600" dirty="0"/>
              <a:t> </a:t>
            </a:r>
            <a:r>
              <a:rPr lang="en-US" sz="3600" u="sng" dirty="0"/>
              <a:t>effect</a:t>
            </a:r>
            <a:r>
              <a:rPr lang="en-US" sz="3600" dirty="0"/>
              <a:t> on program operation</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44849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Functions</a:t>
            </a:r>
          </a:p>
        </p:txBody>
      </p:sp>
      <p:sp>
        <p:nvSpPr>
          <p:cNvPr id="8" name="Content Placeholder 7"/>
          <p:cNvSpPr>
            <a:spLocks noGrp="1"/>
          </p:cNvSpPr>
          <p:nvPr>
            <p:ph idx="1"/>
          </p:nvPr>
        </p:nvSpPr>
        <p:spPr>
          <a:xfrm>
            <a:off x="609600" y="1277655"/>
            <a:ext cx="10160000" cy="5199345"/>
          </a:xfrm>
        </p:spPr>
        <p:txBody>
          <a:bodyPr/>
          <a:lstStyle/>
          <a:p>
            <a:r>
              <a:rPr lang="en-US" sz="3600"/>
              <a:t>A function is a group of statements that perform a specific task</a:t>
            </a:r>
          </a:p>
          <a:p>
            <a:r>
              <a:rPr lang="en-US" sz="3600"/>
              <a:t>Python includes many </a:t>
            </a:r>
            <a:r>
              <a:rPr lang="en-US" sz="3600" u="sng"/>
              <a:t>built-in</a:t>
            </a:r>
            <a:r>
              <a:rPr lang="en-US" sz="3600"/>
              <a:t> functions</a:t>
            </a:r>
          </a:p>
          <a:p>
            <a:pPr lvl="1"/>
            <a:r>
              <a:rPr lang="en-US" sz="3400" u="sng"/>
              <a:t>print</a:t>
            </a:r>
            <a:r>
              <a:rPr lang="en-US" sz="3400"/>
              <a:t> is a built-in function</a:t>
            </a:r>
          </a:p>
          <a:p>
            <a:endParaRPr lang="en-US" sz="2000"/>
          </a:p>
          <a:p>
            <a:pPr marL="1377950" indent="0">
              <a:buNone/>
            </a:pPr>
            <a:r>
              <a:rPr lang="en-US" sz="3600" b="1"/>
              <a:t>print("Hello out there!")</a:t>
            </a:r>
          </a:p>
          <a:p>
            <a:pPr marL="1377950" indent="0">
              <a:buNone/>
            </a:pPr>
            <a:r>
              <a:rPr lang="en-US" sz="3600" b="1"/>
              <a:t>print()</a:t>
            </a:r>
          </a:p>
          <a:p>
            <a:pPr marL="1377950" indent="0">
              <a:buNone/>
            </a:pPr>
            <a:r>
              <a:rPr lang="en-US" sz="3600" b="1"/>
              <a:t>print("Goodbye!")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Box 2"/>
          <p:cNvSpPr txBox="1"/>
          <p:nvPr/>
        </p:nvSpPr>
        <p:spPr>
          <a:xfrm>
            <a:off x="7265095" y="4220261"/>
            <a:ext cx="3269294" cy="1569660"/>
          </a:xfrm>
          <a:prstGeom prst="rect">
            <a:avLst/>
          </a:prstGeom>
          <a:solidFill>
            <a:schemeClr val="accent5">
              <a:lumMod val="60000"/>
              <a:lumOff val="40000"/>
            </a:schemeClr>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Hello out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2F2B20"/>
                </a:solidFill>
                <a:effectLst/>
                <a:uLnTx/>
                <a:uFillTx/>
                <a:latin typeface="Calibri"/>
                <a:ea typeface="+mn-ea"/>
                <a:cs typeface="+mn-cs"/>
              </a:rPr>
              <a:t>Goodbye!</a:t>
            </a:r>
          </a:p>
        </p:txBody>
      </p:sp>
      <p:sp>
        <p:nvSpPr>
          <p:cNvPr id="6" name="TextBox 5"/>
          <p:cNvSpPr txBox="1"/>
          <p:nvPr/>
        </p:nvSpPr>
        <p:spPr>
          <a:xfrm>
            <a:off x="4189955" y="3696598"/>
            <a:ext cx="18037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argument</a:t>
            </a:r>
          </a:p>
        </p:txBody>
      </p:sp>
      <p:sp>
        <p:nvSpPr>
          <p:cNvPr id="7" name="Left Bracket 6"/>
          <p:cNvSpPr/>
          <p:nvPr/>
        </p:nvSpPr>
        <p:spPr>
          <a:xfrm rot="5400000">
            <a:off x="4756693" y="2539210"/>
            <a:ext cx="207314" cy="3381523"/>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9452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1 Getting Started</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8382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2 Variables and </a:t>
            </a:r>
            <a:r>
              <a:rPr lang="en-US"/>
              <a:t>Simple Data Types</a:t>
            </a:r>
            <a:endParaRPr lang="en-US" dirty="0"/>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72994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Data Types</a:t>
            </a:r>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pic>
        <p:nvPicPr>
          <p:cNvPr id="1026" name="Picture 2">
            <a:extLst>
              <a:ext uri="{FF2B5EF4-FFF2-40B4-BE49-F238E27FC236}">
                <a16:creationId xmlns:a16="http://schemas.microsoft.com/office/drawing/2014/main" id="{02F13E26-9270-4395-A0F7-E235959D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670" y="1594895"/>
            <a:ext cx="593766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4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Variables</a:t>
            </a:r>
          </a:p>
        </p:txBody>
      </p:sp>
      <p:sp>
        <p:nvSpPr>
          <p:cNvPr id="5" name="Content Placeholder 4"/>
          <p:cNvSpPr>
            <a:spLocks noGrp="1"/>
          </p:cNvSpPr>
          <p:nvPr>
            <p:ph idx="1"/>
          </p:nvPr>
        </p:nvSpPr>
        <p:spPr>
          <a:xfrm>
            <a:off x="609600" y="1164921"/>
            <a:ext cx="10160000" cy="5523978"/>
          </a:xfrm>
        </p:spPr>
        <p:txBody>
          <a:bodyPr>
            <a:normAutofit lnSpcReduction="10000"/>
          </a:bodyPr>
          <a:lstStyle/>
          <a:p>
            <a:r>
              <a:rPr lang="en-US" sz="3600" dirty="0"/>
              <a:t>A </a:t>
            </a:r>
            <a:r>
              <a:rPr lang="en-US" sz="3600" u="sng" dirty="0"/>
              <a:t>variable</a:t>
            </a:r>
            <a:r>
              <a:rPr lang="en-US" sz="3600" dirty="0"/>
              <a:t> is an identifier made up of letters, numbers, and underscores _</a:t>
            </a:r>
          </a:p>
          <a:p>
            <a:pPr lvl="1"/>
            <a:r>
              <a:rPr lang="en-US" sz="3200" dirty="0"/>
              <a:t>Variables store values that are used in a program</a:t>
            </a:r>
          </a:p>
          <a:p>
            <a:pPr lvl="1"/>
            <a:r>
              <a:rPr lang="en-US" sz="3200" dirty="0"/>
              <a:t>Variable's values can change during a program's execution</a:t>
            </a:r>
          </a:p>
          <a:p>
            <a:pPr lvl="1"/>
            <a:r>
              <a:rPr lang="en-US" sz="3200" dirty="0"/>
              <a:t>Variable names </a:t>
            </a:r>
            <a:r>
              <a:rPr lang="en-US" sz="3200" u="sng" dirty="0"/>
              <a:t>must</a:t>
            </a:r>
            <a:r>
              <a:rPr lang="en-US" sz="3200" dirty="0"/>
              <a:t> start with a letter or underscore</a:t>
            </a:r>
          </a:p>
          <a:p>
            <a:pPr lvl="1"/>
            <a:r>
              <a:rPr lang="en-US" sz="3200" dirty="0"/>
              <a:t>Variable names cannot contain spaces, punctuation (other than underscores), or other special characters</a:t>
            </a:r>
          </a:p>
          <a:p>
            <a:pPr lvl="1"/>
            <a:r>
              <a:rPr lang="en-US" sz="3200" dirty="0"/>
              <a:t>A variable name cannot be a Python keyword (e.g.  </a:t>
            </a:r>
            <a:r>
              <a:rPr lang="en-US" sz="3200" b="1" dirty="0"/>
              <a:t>while</a:t>
            </a:r>
            <a:r>
              <a:rPr lang="en-US" sz="3200" dirty="0"/>
              <a:t>, or </a:t>
            </a:r>
            <a:r>
              <a:rPr lang="en-US" sz="3200" b="1" dirty="0"/>
              <a:t>continue</a:t>
            </a:r>
            <a:r>
              <a:rPr lang="en-US" sz="3200"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96887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Constants</a:t>
            </a:r>
          </a:p>
        </p:txBody>
      </p:sp>
      <p:sp>
        <p:nvSpPr>
          <p:cNvPr id="5" name="Content Placeholder 4"/>
          <p:cNvSpPr>
            <a:spLocks noGrp="1"/>
          </p:cNvSpPr>
          <p:nvPr>
            <p:ph idx="1"/>
          </p:nvPr>
        </p:nvSpPr>
        <p:spPr>
          <a:xfrm>
            <a:off x="609600" y="1164921"/>
            <a:ext cx="10160000" cy="5523978"/>
          </a:xfrm>
        </p:spPr>
        <p:txBody>
          <a:bodyPr>
            <a:normAutofit fontScale="85000" lnSpcReduction="10000"/>
          </a:bodyPr>
          <a:lstStyle/>
          <a:p>
            <a:r>
              <a:rPr lang="en-US" sz="3300" dirty="0"/>
              <a:t>A </a:t>
            </a:r>
            <a:r>
              <a:rPr lang="en-US" sz="3300" u="sng" dirty="0"/>
              <a:t>constant</a:t>
            </a:r>
            <a:r>
              <a:rPr lang="en-US" sz="3300" dirty="0"/>
              <a:t> is a value that will not change for the life of the program.</a:t>
            </a:r>
          </a:p>
          <a:p>
            <a:r>
              <a:rPr lang="en-US" sz="3300" dirty="0"/>
              <a:t>Constants make programs more maintainable and source code less error-prone</a:t>
            </a:r>
          </a:p>
          <a:p>
            <a:r>
              <a:rPr lang="en-US" sz="3300" dirty="0"/>
              <a:t>Python does not provide a built-in constant modifier, but we can use naming conventions to "simulate" them</a:t>
            </a:r>
          </a:p>
          <a:p>
            <a:pPr lvl="1"/>
            <a:r>
              <a:rPr lang="en-US" sz="3300" dirty="0"/>
              <a:t>"Constants are usually defined on a module level and written in all capital letters with underscores separating words.</a:t>
            </a:r>
            <a:endParaRPr lang="en-US" sz="2400" dirty="0">
              <a:hlinkClick r:id="rId2"/>
            </a:endParaRPr>
          </a:p>
          <a:p>
            <a:pPr lvl="1"/>
            <a:r>
              <a:rPr lang="en-US" sz="2800" dirty="0">
                <a:hlinkClick r:id="rId2"/>
              </a:rPr>
              <a:t>http://legacy.python.org/dev/peps/pep-0008/#constants</a:t>
            </a:r>
            <a:endParaRPr lang="en-US" sz="2800" dirty="0"/>
          </a:p>
          <a:p>
            <a:pPr marL="411480" lvl="1" indent="0">
              <a:buNone/>
            </a:pPr>
            <a:endParaRPr lang="en-US" sz="1400" dirty="0"/>
          </a:p>
          <a:p>
            <a:pPr marL="2743200" indent="0">
              <a:buNone/>
            </a:pPr>
            <a:r>
              <a:rPr lang="en-US" sz="3300" b="1" dirty="0"/>
              <a:t>THIS_IS_A_CONSTANT</a:t>
            </a:r>
          </a:p>
          <a:p>
            <a:pPr marL="2743200" indent="0">
              <a:buNone/>
            </a:pPr>
            <a:r>
              <a:rPr lang="en-US" sz="3300" b="1" dirty="0" err="1"/>
              <a:t>this_is_a_variable</a:t>
            </a:r>
            <a:endParaRPr lang="en-US" sz="3300" b="1" dirty="0"/>
          </a:p>
          <a:p>
            <a:pPr marL="2743200" indent="0">
              <a:buNone/>
            </a:pPr>
            <a:r>
              <a:rPr lang="en-US" sz="3300" b="1" dirty="0" err="1"/>
              <a:t>thisIsAlsoAVariable</a:t>
            </a:r>
            <a:endParaRPr lang="en-US" sz="28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10070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u="sng"/>
              <a:t>Basic</a:t>
            </a:r>
            <a:r>
              <a:rPr lang="en-US"/>
              <a:t> Data Types and Variables</a:t>
            </a:r>
          </a:p>
        </p:txBody>
      </p:sp>
      <p:graphicFrame>
        <p:nvGraphicFramePr>
          <p:cNvPr id="3" name="Content Placeholder 2"/>
          <p:cNvGraphicFramePr>
            <a:graphicFrameLocks noGrp="1"/>
          </p:cNvGraphicFramePr>
          <p:nvPr>
            <p:ph idx="1"/>
          </p:nvPr>
        </p:nvGraphicFramePr>
        <p:xfrm>
          <a:off x="609600" y="1277938"/>
          <a:ext cx="10160001" cy="4754880"/>
        </p:xfrm>
        <a:graphic>
          <a:graphicData uri="http://schemas.openxmlformats.org/drawingml/2006/table">
            <a:tbl>
              <a:tblPr firstRow="1" bandRow="1">
                <a:tableStyleId>{69012ECD-51FC-41F1-AA8D-1B2483CD663E}</a:tableStyleId>
              </a:tblPr>
              <a:tblGrid>
                <a:gridCol w="2208756">
                  <a:extLst>
                    <a:ext uri="{9D8B030D-6E8A-4147-A177-3AD203B41FA5}">
                      <a16:colId xmlns:a16="http://schemas.microsoft.com/office/drawing/2014/main" val="2227022012"/>
                    </a:ext>
                  </a:extLst>
                </a:gridCol>
                <a:gridCol w="2326668">
                  <a:extLst>
                    <a:ext uri="{9D8B030D-6E8A-4147-A177-3AD203B41FA5}">
                      <a16:colId xmlns:a16="http://schemas.microsoft.com/office/drawing/2014/main" val="3920441063"/>
                    </a:ext>
                  </a:extLst>
                </a:gridCol>
                <a:gridCol w="5624577">
                  <a:extLst>
                    <a:ext uri="{9D8B030D-6E8A-4147-A177-3AD203B41FA5}">
                      <a16:colId xmlns:a16="http://schemas.microsoft.com/office/drawing/2014/main" val="3557263457"/>
                    </a:ext>
                  </a:extLst>
                </a:gridCol>
              </a:tblGrid>
              <a:tr h="370840">
                <a:tc>
                  <a:txBody>
                    <a:bodyPr/>
                    <a:lstStyle/>
                    <a:p>
                      <a:r>
                        <a:rPr lang="en-US" sz="3600" dirty="0"/>
                        <a:t>Data type</a:t>
                      </a:r>
                    </a:p>
                  </a:txBody>
                  <a:tcPr/>
                </a:tc>
                <a:tc>
                  <a:txBody>
                    <a:bodyPr/>
                    <a:lstStyle/>
                    <a:p>
                      <a:r>
                        <a:rPr lang="en-US" sz="3600" dirty="0"/>
                        <a:t>Name</a:t>
                      </a:r>
                    </a:p>
                  </a:txBody>
                  <a:tcPr/>
                </a:tc>
                <a:tc>
                  <a:txBody>
                    <a:bodyPr/>
                    <a:lstStyle/>
                    <a:p>
                      <a:r>
                        <a:rPr lang="en-US" sz="3600"/>
                        <a:t>Examples</a:t>
                      </a:r>
                    </a:p>
                  </a:txBody>
                  <a:tcPr/>
                </a:tc>
                <a:extLst>
                  <a:ext uri="{0D108BD9-81ED-4DB2-BD59-A6C34878D82A}">
                    <a16:rowId xmlns:a16="http://schemas.microsoft.com/office/drawing/2014/main" val="3610462923"/>
                  </a:ext>
                </a:extLst>
              </a:tr>
              <a:tr h="370840">
                <a:tc>
                  <a:txBody>
                    <a:bodyPr/>
                    <a:lstStyle/>
                    <a:p>
                      <a:r>
                        <a:rPr lang="en-US" sz="3600"/>
                        <a:t>str</a:t>
                      </a:r>
                    </a:p>
                  </a:txBody>
                  <a:tcPr/>
                </a:tc>
                <a:tc>
                  <a:txBody>
                    <a:bodyPr/>
                    <a:lstStyle/>
                    <a:p>
                      <a:r>
                        <a:rPr lang="en-US" sz="3600"/>
                        <a:t>String</a:t>
                      </a:r>
                    </a:p>
                  </a:txBody>
                  <a:tcPr/>
                </a:tc>
                <a:tc>
                  <a:txBody>
                    <a:bodyPr/>
                    <a:lstStyle/>
                    <a:p>
                      <a:r>
                        <a:rPr lang="en-US" sz="3600"/>
                        <a:t>"Hello"</a:t>
                      </a:r>
                      <a:br>
                        <a:rPr lang="en-US" sz="3600"/>
                      </a:br>
                      <a:r>
                        <a:rPr lang="en-US" sz="3600"/>
                        <a:t>"50"   </a:t>
                      </a:r>
                      <a:br>
                        <a:rPr lang="en-US" sz="3600"/>
                      </a:br>
                      <a:r>
                        <a:rPr lang="en-US" sz="3600"/>
                        <a:t>"Enter a name: "</a:t>
                      </a:r>
                    </a:p>
                  </a:txBody>
                  <a:tcPr/>
                </a:tc>
                <a:extLst>
                  <a:ext uri="{0D108BD9-81ED-4DB2-BD59-A6C34878D82A}">
                    <a16:rowId xmlns:a16="http://schemas.microsoft.com/office/drawing/2014/main" val="423244668"/>
                  </a:ext>
                </a:extLst>
              </a:tr>
              <a:tr h="370840">
                <a:tc>
                  <a:txBody>
                    <a:bodyPr/>
                    <a:lstStyle/>
                    <a:p>
                      <a:r>
                        <a:rPr lang="en-US" sz="3600"/>
                        <a:t>int</a:t>
                      </a:r>
                    </a:p>
                  </a:txBody>
                  <a:tcPr/>
                </a:tc>
                <a:tc>
                  <a:txBody>
                    <a:bodyPr/>
                    <a:lstStyle/>
                    <a:p>
                      <a:r>
                        <a:rPr lang="en-US" sz="3600" dirty="0"/>
                        <a:t>Integer</a:t>
                      </a:r>
                    </a:p>
                  </a:txBody>
                  <a:tcPr/>
                </a:tc>
                <a:tc>
                  <a:txBody>
                    <a:bodyPr/>
                    <a:lstStyle/>
                    <a:p>
                      <a:r>
                        <a:rPr lang="en-US" sz="3600" dirty="0"/>
                        <a:t>21               -25</a:t>
                      </a:r>
                      <a:br>
                        <a:rPr lang="en-US" sz="3600" dirty="0"/>
                      </a:br>
                      <a:r>
                        <a:rPr lang="en-US" sz="3600" dirty="0"/>
                        <a:t>450                0</a:t>
                      </a:r>
                    </a:p>
                  </a:txBody>
                  <a:tcPr/>
                </a:tc>
                <a:extLst>
                  <a:ext uri="{0D108BD9-81ED-4DB2-BD59-A6C34878D82A}">
                    <a16:rowId xmlns:a16="http://schemas.microsoft.com/office/drawing/2014/main" val="1445434169"/>
                  </a:ext>
                </a:extLst>
              </a:tr>
              <a:tr h="370840">
                <a:tc>
                  <a:txBody>
                    <a:bodyPr/>
                    <a:lstStyle/>
                    <a:p>
                      <a:r>
                        <a:rPr lang="en-US" sz="3600"/>
                        <a:t>float</a:t>
                      </a:r>
                    </a:p>
                  </a:txBody>
                  <a:tcPr/>
                </a:tc>
                <a:tc>
                  <a:txBody>
                    <a:bodyPr/>
                    <a:lstStyle/>
                    <a:p>
                      <a:r>
                        <a:rPr lang="en-US" sz="3600" dirty="0"/>
                        <a:t>Floating</a:t>
                      </a:r>
                      <a:br>
                        <a:rPr lang="en-US" sz="3600" dirty="0"/>
                      </a:br>
                      <a:r>
                        <a:rPr lang="en-US" sz="3600" dirty="0"/>
                        <a:t>point</a:t>
                      </a:r>
                    </a:p>
                  </a:txBody>
                  <a:tcPr/>
                </a:tc>
                <a:tc>
                  <a:txBody>
                    <a:bodyPr/>
                    <a:lstStyle/>
                    <a:p>
                      <a:r>
                        <a:rPr lang="en-US" sz="3600" dirty="0"/>
                        <a:t> 21.9          450.65</a:t>
                      </a:r>
                      <a:br>
                        <a:rPr lang="en-US" sz="3600" dirty="0"/>
                      </a:br>
                      <a:r>
                        <a:rPr lang="en-US" sz="3600" dirty="0"/>
                        <a:t>-92.0         3.14159</a:t>
                      </a:r>
                    </a:p>
                  </a:txBody>
                  <a:tcPr/>
                </a:tc>
                <a:extLst>
                  <a:ext uri="{0D108BD9-81ED-4DB2-BD59-A6C34878D82A}">
                    <a16:rowId xmlns:a16="http://schemas.microsoft.com/office/drawing/2014/main" val="2935682752"/>
                  </a:ext>
                </a:extLst>
              </a:tr>
            </a:tbl>
          </a:graphicData>
        </a:graphic>
      </p:graphicFrame>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7120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75989"/>
            <a:ext cx="10160000" cy="6212910"/>
          </a:xfrm>
        </p:spPr>
        <p:txBody>
          <a:bodyPr>
            <a:normAutofit/>
          </a:bodyPr>
          <a:lstStyle/>
          <a:p>
            <a:r>
              <a:rPr lang="en-US" sz="3600" dirty="0"/>
              <a:t>Variable names are case sensitive</a:t>
            </a:r>
          </a:p>
          <a:p>
            <a:r>
              <a:rPr lang="en-US" sz="3600" dirty="0"/>
              <a:t>Variable names </a:t>
            </a:r>
            <a:r>
              <a:rPr lang="en-US" sz="3600" u="sng" dirty="0"/>
              <a:t>should</a:t>
            </a:r>
            <a:r>
              <a:rPr lang="en-US" sz="3600" dirty="0"/>
              <a:t> start with a lower-case letter</a:t>
            </a:r>
          </a:p>
          <a:p>
            <a:r>
              <a:rPr lang="en-US" sz="3600" dirty="0"/>
              <a:t>Use </a:t>
            </a:r>
            <a:r>
              <a:rPr lang="en-US" sz="3600" dirty="0" err="1"/>
              <a:t>underscore_notation</a:t>
            </a:r>
            <a:r>
              <a:rPr lang="en-US" sz="3600" dirty="0"/>
              <a:t> or camelCase</a:t>
            </a:r>
          </a:p>
          <a:p>
            <a:pPr lvl="1"/>
            <a:r>
              <a:rPr lang="en-US" sz="3400" dirty="0"/>
              <a:t>but not both!</a:t>
            </a:r>
          </a:p>
          <a:p>
            <a:endParaRPr lang="en-US" sz="2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755465704"/>
              </p:ext>
            </p:extLst>
          </p:nvPr>
        </p:nvGraphicFramePr>
        <p:xfrm>
          <a:off x="1857676" y="3398137"/>
          <a:ext cx="6973173" cy="2895600"/>
        </p:xfrm>
        <a:graphic>
          <a:graphicData uri="http://schemas.openxmlformats.org/drawingml/2006/table">
            <a:tbl>
              <a:tblPr firstRow="1" bandRow="1">
                <a:tableStyleId>{5C22544A-7EE6-4342-B048-85BDC9FD1C3A}</a:tableStyleId>
              </a:tblPr>
              <a:tblGrid>
                <a:gridCol w="3486586">
                  <a:extLst>
                    <a:ext uri="{9D8B030D-6E8A-4147-A177-3AD203B41FA5}">
                      <a16:colId xmlns:a16="http://schemas.microsoft.com/office/drawing/2014/main" val="1189780628"/>
                    </a:ext>
                  </a:extLst>
                </a:gridCol>
                <a:gridCol w="3486587">
                  <a:extLst>
                    <a:ext uri="{9D8B030D-6E8A-4147-A177-3AD203B41FA5}">
                      <a16:colId xmlns:a16="http://schemas.microsoft.com/office/drawing/2014/main" val="364150490"/>
                    </a:ext>
                  </a:extLst>
                </a:gridCol>
              </a:tblGrid>
              <a:tr h="475989">
                <a:tc>
                  <a:txBody>
                    <a:bodyPr/>
                    <a:lstStyle/>
                    <a:p>
                      <a:r>
                        <a:rPr lang="en-US" sz="3200"/>
                        <a:t>Legal Names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Illegal Names</a:t>
                      </a:r>
                    </a:p>
                  </a:txBody>
                  <a:tcPr/>
                </a:tc>
                <a:extLst>
                  <a:ext uri="{0D108BD9-81ED-4DB2-BD59-A6C34878D82A}">
                    <a16:rowId xmlns:a16="http://schemas.microsoft.com/office/drawing/2014/main" val="3044870297"/>
                  </a:ext>
                </a:extLst>
              </a:tr>
              <a:tr h="475989">
                <a:tc>
                  <a:txBody>
                    <a:bodyPr/>
                    <a:lstStyle/>
                    <a:p>
                      <a:r>
                        <a:rPr lang="en-US" sz="3200"/>
                        <a:t>first_name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10counters</a:t>
                      </a:r>
                    </a:p>
                  </a:txBody>
                  <a:tcPr/>
                </a:tc>
                <a:extLst>
                  <a:ext uri="{0D108BD9-81ED-4DB2-BD59-A6C34878D82A}">
                    <a16:rowId xmlns:a16="http://schemas.microsoft.com/office/drawing/2014/main" val="1366219138"/>
                  </a:ext>
                </a:extLst>
              </a:tr>
              <a:tr h="475989">
                <a:tc>
                  <a:txBody>
                    <a:bodyPr/>
                    <a:lstStyle/>
                    <a:p>
                      <a:r>
                        <a:rPr lang="en-US" sz="3200"/>
                        <a:t>quantity1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notALegal%Name</a:t>
                      </a:r>
                    </a:p>
                  </a:txBody>
                  <a:tcPr/>
                </a:tc>
                <a:extLst>
                  <a:ext uri="{0D108BD9-81ED-4DB2-BD59-A6C34878D82A}">
                    <a16:rowId xmlns:a16="http://schemas.microsoft.com/office/drawing/2014/main" val="1628311898"/>
                  </a:ext>
                </a:extLst>
              </a:tr>
              <a:tr h="475989">
                <a:tc>
                  <a:txBody>
                    <a:bodyPr/>
                    <a:lstStyle/>
                    <a:p>
                      <a:r>
                        <a:rPr lang="en-US" sz="3200"/>
                        <a:t>totalSales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solidFill>
                            <a:srgbClr val="FF0000"/>
                          </a:solidFill>
                        </a:rPr>
                        <a:t>_cannot do this</a:t>
                      </a:r>
                    </a:p>
                  </a:txBody>
                  <a:tcPr/>
                </a:tc>
                <a:extLst>
                  <a:ext uri="{0D108BD9-81ED-4DB2-BD59-A6C34878D82A}">
                    <a16:rowId xmlns:a16="http://schemas.microsoft.com/office/drawing/2014/main" val="683804141"/>
                  </a:ext>
                </a:extLst>
              </a:tr>
              <a:tr h="475989">
                <a:tc>
                  <a:txBody>
                    <a:bodyPr/>
                    <a:lstStyle/>
                    <a:p>
                      <a:r>
                        <a:rPr lang="en-US" sz="3200"/>
                        <a:t>_systemType </a:t>
                      </a:r>
                    </a:p>
                  </a:txBody>
                  <a:tcPr/>
                </a:tc>
                <a:tc>
                  <a:txBody>
                    <a:bodyPr/>
                    <a:lstStyle/>
                    <a:p>
                      <a:r>
                        <a:rPr lang="en-US" sz="3200">
                          <a:solidFill>
                            <a:srgbClr val="FF0000"/>
                          </a:solidFill>
                        </a:rPr>
                        <a:t>#oneMoreNope</a:t>
                      </a:r>
                      <a:endParaRPr lang="en-US" sz="3200"/>
                    </a:p>
                  </a:txBody>
                  <a:tcPr/>
                </a:tc>
                <a:extLst>
                  <a:ext uri="{0D108BD9-81ED-4DB2-BD59-A6C34878D82A}">
                    <a16:rowId xmlns:a16="http://schemas.microsoft.com/office/drawing/2014/main" val="2021879032"/>
                  </a:ext>
                </a:extLst>
              </a:tr>
            </a:tbl>
          </a:graphicData>
        </a:graphic>
      </p:graphicFrame>
    </p:spTree>
    <p:extLst>
      <p:ext uri="{BB962C8B-B14F-4D97-AF65-F5344CB8AC3E}">
        <p14:creationId xmlns:p14="http://schemas.microsoft.com/office/powerpoint/2010/main" val="2914282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Assigning Values to Variables</a:t>
            </a:r>
          </a:p>
        </p:txBody>
      </p:sp>
      <p:sp>
        <p:nvSpPr>
          <p:cNvPr id="5" name="Content Placeholder 4"/>
          <p:cNvSpPr>
            <a:spLocks noGrp="1"/>
          </p:cNvSpPr>
          <p:nvPr>
            <p:ph idx="1"/>
          </p:nvPr>
        </p:nvSpPr>
        <p:spPr>
          <a:xfrm>
            <a:off x="609600" y="1164921"/>
            <a:ext cx="10160000" cy="5523978"/>
          </a:xfrm>
        </p:spPr>
        <p:txBody>
          <a:bodyPr>
            <a:normAutofit/>
          </a:bodyPr>
          <a:lstStyle/>
          <a:p>
            <a:r>
              <a:rPr lang="en-US" sz="3200" dirty="0"/>
              <a:t>An assignment statement is made up of a variable name, followed by an equal sign, followed by an expression</a:t>
            </a:r>
          </a:p>
          <a:p>
            <a:endParaRPr lang="en-US" sz="1600" dirty="0"/>
          </a:p>
          <a:p>
            <a:pPr marL="114300" indent="0">
              <a:buNone/>
            </a:pPr>
            <a:r>
              <a:rPr lang="en-US" sz="3200" b="1" dirty="0" err="1"/>
              <a:t>first_name</a:t>
            </a:r>
            <a:r>
              <a:rPr lang="en-US" sz="3200" b="1" dirty="0"/>
              <a:t> </a:t>
            </a:r>
            <a:r>
              <a:rPr lang="en-US" sz="3200" b="1"/>
              <a:t>= "Mike"    # </a:t>
            </a:r>
            <a:r>
              <a:rPr lang="en-US" sz="3200" b="1" dirty="0"/>
              <a:t>set variable </a:t>
            </a:r>
            <a:r>
              <a:rPr lang="en-US" sz="3200" b="1" dirty="0" err="1"/>
              <a:t>first_name</a:t>
            </a:r>
            <a:r>
              <a:rPr lang="en-US" sz="3200" b="1" dirty="0"/>
              <a:t> to "Mike"</a:t>
            </a:r>
          </a:p>
          <a:p>
            <a:pPr marL="114300" indent="0">
              <a:buNone/>
            </a:pPr>
            <a:r>
              <a:rPr lang="en-US" sz="3200" b="1" dirty="0"/>
              <a:t>quantity1 </a:t>
            </a:r>
            <a:r>
              <a:rPr lang="en-US" sz="3200" b="1"/>
              <a:t>= 3                </a:t>
            </a:r>
            <a:r>
              <a:rPr lang="en-US" sz="3200" b="1" dirty="0"/>
              <a:t># set variable quantity1 to 3</a:t>
            </a:r>
          </a:p>
          <a:p>
            <a:pPr marL="114300" indent="0">
              <a:buNone/>
            </a:pPr>
            <a:r>
              <a:rPr lang="en-US" sz="3200" b="1" dirty="0" err="1"/>
              <a:t>list_price</a:t>
            </a:r>
            <a:r>
              <a:rPr lang="en-US" sz="3200" b="1" dirty="0"/>
              <a:t> = 19.99         # set variable </a:t>
            </a:r>
            <a:r>
              <a:rPr lang="en-US" sz="3200" b="1" dirty="0" err="1"/>
              <a:t>list_price</a:t>
            </a:r>
            <a:r>
              <a:rPr lang="en-US" sz="3200" b="1" dirty="0"/>
              <a:t> to 19.99</a:t>
            </a:r>
          </a:p>
          <a:p>
            <a:pPr marL="114300" indent="0">
              <a:buNone/>
            </a:pPr>
            <a:endParaRPr lang="en-US" sz="1600" dirty="0"/>
          </a:p>
          <a:p>
            <a:r>
              <a:rPr lang="en-US" sz="3200" dirty="0"/>
              <a:t>An expression can be a </a:t>
            </a:r>
            <a:r>
              <a:rPr lang="en-US" sz="3200" u="sng" dirty="0"/>
              <a:t>literal</a:t>
            </a:r>
            <a:r>
              <a:rPr lang="en-US" sz="3200" dirty="0"/>
              <a:t> (a "hardcoded" value)</a:t>
            </a:r>
          </a:p>
          <a:p>
            <a:pPr lvl="1"/>
            <a:r>
              <a:rPr lang="en-US" sz="3000" dirty="0"/>
              <a:t>A literal can be a string (</a:t>
            </a:r>
            <a:r>
              <a:rPr lang="en-US" sz="3000" b="1" dirty="0"/>
              <a:t>"Mike"</a:t>
            </a:r>
            <a:r>
              <a:rPr lang="en-US" sz="3000" dirty="0"/>
              <a:t>) or numeric value (</a:t>
            </a:r>
            <a:r>
              <a:rPr lang="en-US" sz="3000" b="1" dirty="0"/>
              <a:t>3</a:t>
            </a:r>
            <a:r>
              <a:rPr lang="en-US" sz="3000" dirty="0"/>
              <a:t>, </a:t>
            </a:r>
            <a:r>
              <a:rPr lang="en-US" sz="3000" b="1" dirty="0"/>
              <a:t>19.99</a:t>
            </a:r>
            <a:r>
              <a:rPr lang="en-US" sz="3000" dirty="0"/>
              <a:t>)</a:t>
            </a:r>
          </a:p>
          <a:p>
            <a:pPr marL="114300" indent="0">
              <a:buNone/>
            </a:pPr>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46311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dirty="0"/>
              <a:t>Numeric Types</a:t>
            </a:r>
          </a:p>
        </p:txBody>
      </p:sp>
      <p:sp>
        <p:nvSpPr>
          <p:cNvPr id="5" name="Content Placeholder 4"/>
          <p:cNvSpPr>
            <a:spLocks noGrp="1"/>
          </p:cNvSpPr>
          <p:nvPr>
            <p:ph idx="1"/>
          </p:nvPr>
        </p:nvSpPr>
        <p:spPr>
          <a:xfrm>
            <a:off x="609600" y="1327759"/>
            <a:ext cx="10160000" cy="5361139"/>
          </a:xfrm>
        </p:spPr>
        <p:txBody>
          <a:bodyPr>
            <a:normAutofit/>
          </a:bodyPr>
          <a:lstStyle/>
          <a:p>
            <a:pPr marL="457200" indent="-222250"/>
            <a:r>
              <a:rPr lang="en-US" sz="2800" dirty="0" err="1"/>
              <a:t>int</a:t>
            </a:r>
            <a:endParaRPr lang="en-US" sz="2800" dirty="0"/>
          </a:p>
          <a:p>
            <a:pPr marL="754380" lvl="1" indent="-222250"/>
            <a:r>
              <a:rPr lang="en-US" sz="2600" dirty="0"/>
              <a:t>the integer type. Has "unlimited precision" (no theoretical maximum value). </a:t>
            </a:r>
            <a:r>
              <a:rPr lang="en-US" sz="2400" dirty="0"/>
              <a:t>You may hit a </a:t>
            </a:r>
            <a:r>
              <a:rPr lang="en-US" sz="2400" dirty="0" err="1"/>
              <a:t>MemoryError</a:t>
            </a:r>
            <a:r>
              <a:rPr lang="en-US" sz="2400" dirty="0"/>
              <a:t> exception if you test this (larger than available memory).</a:t>
            </a:r>
          </a:p>
          <a:p>
            <a:pPr marL="457200" indent="-222250"/>
            <a:r>
              <a:rPr lang="en-US" sz="2800" dirty="0"/>
              <a:t>float</a:t>
            </a:r>
          </a:p>
          <a:p>
            <a:pPr marL="754380" lvl="1" indent="-222250"/>
            <a:r>
              <a:rPr lang="en-US" sz="2600" dirty="0"/>
              <a:t>floating point numbers, usually implemented using </a:t>
            </a:r>
            <a:r>
              <a:rPr lang="en-US" sz="2600" u="sng" dirty="0"/>
              <a:t>double</a:t>
            </a:r>
            <a:r>
              <a:rPr lang="en-US" sz="2600" dirty="0"/>
              <a:t> in C; information about the internal representation is available in </a:t>
            </a:r>
            <a:r>
              <a:rPr lang="en-US" sz="2600" dirty="0" err="1"/>
              <a:t>sys.float_info</a:t>
            </a:r>
            <a:r>
              <a:rPr lang="en-US" sz="2600" dirty="0"/>
              <a:t> (be sure to import the sys module first!)</a:t>
            </a:r>
          </a:p>
          <a:p>
            <a:pPr marL="457200" indent="-222250"/>
            <a:r>
              <a:rPr lang="en-US" sz="2800" dirty="0"/>
              <a:t>complex</a:t>
            </a:r>
          </a:p>
          <a:p>
            <a:pPr marL="754380" lvl="1" indent="-222250"/>
            <a:r>
              <a:rPr lang="en-US" sz="2600" dirty="0"/>
              <a:t>complex numbers with a real and imaginary part, which are each a floating point number.</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4236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Floating Point Values</a:t>
            </a:r>
          </a:p>
        </p:txBody>
      </p:sp>
      <p:sp>
        <p:nvSpPr>
          <p:cNvPr id="5" name="Content Placeholder 4"/>
          <p:cNvSpPr>
            <a:spLocks noGrp="1"/>
          </p:cNvSpPr>
          <p:nvPr>
            <p:ph idx="1"/>
          </p:nvPr>
        </p:nvSpPr>
        <p:spPr>
          <a:xfrm>
            <a:off x="609600" y="1327759"/>
            <a:ext cx="10160000" cy="5361139"/>
          </a:xfrm>
        </p:spPr>
        <p:txBody>
          <a:bodyPr>
            <a:normAutofit lnSpcReduction="10000"/>
          </a:bodyPr>
          <a:lstStyle/>
          <a:p>
            <a:pPr marL="688975" indent="-225425"/>
            <a:r>
              <a:rPr lang="en-US" sz="3600" dirty="0"/>
              <a:t>Floating point values are represented using the IEEE-754, as with most languages.</a:t>
            </a:r>
          </a:p>
          <a:p>
            <a:pPr marL="1626235" lvl="3" indent="-225425"/>
            <a:r>
              <a:rPr lang="en-US" sz="2000" dirty="0">
                <a:hlinkClick r:id="rId2"/>
              </a:rPr>
              <a:t>https://docs.python.org/3/tutorial/floatingpoint.html</a:t>
            </a:r>
            <a:endParaRPr lang="en-US" sz="2000" dirty="0"/>
          </a:p>
          <a:p>
            <a:pPr marL="986155" lvl="1" indent="-225425"/>
            <a:r>
              <a:rPr lang="en-US" sz="3400" dirty="0"/>
              <a:t>not as precise as we might expect</a:t>
            </a:r>
          </a:p>
          <a:p>
            <a:pPr marL="986155" lvl="1" indent="-225425"/>
            <a:r>
              <a:rPr lang="en-US" sz="3400" dirty="0"/>
              <a:t>can result in inaccurate calculations</a:t>
            </a:r>
          </a:p>
          <a:p>
            <a:pPr marL="986155" lvl="1" indent="-225425"/>
            <a:r>
              <a:rPr lang="en-US" sz="3400" dirty="0"/>
              <a:t>there are ways we can work around this (to be covered later in this course)</a:t>
            </a:r>
          </a:p>
          <a:p>
            <a:pPr marL="463550" indent="0">
              <a:buNone/>
            </a:pPr>
            <a:endParaRPr lang="en-US" sz="1600" b="1" dirty="0"/>
          </a:p>
          <a:p>
            <a:pPr marL="225425" indent="0">
              <a:buNone/>
            </a:pPr>
            <a:r>
              <a:rPr lang="en-US" sz="3600" b="1" dirty="0" err="1"/>
              <a:t>sub_total</a:t>
            </a:r>
            <a:r>
              <a:rPr lang="en-US" sz="3600" b="1" dirty="0"/>
              <a:t> = 74.95</a:t>
            </a:r>
          </a:p>
          <a:p>
            <a:pPr marL="225425" indent="0">
              <a:buNone/>
            </a:pPr>
            <a:r>
              <a:rPr lang="en-US" sz="3600" b="1" dirty="0"/>
              <a:t>tax = </a:t>
            </a:r>
            <a:r>
              <a:rPr lang="en-US" sz="3600" b="1" dirty="0" err="1"/>
              <a:t>sub_total</a:t>
            </a:r>
            <a:r>
              <a:rPr lang="en-US" sz="3600" b="1" dirty="0"/>
              <a:t> * .1       # tax = 7.495000000000001</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5751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Working With Numbers in Python</a:t>
            </a:r>
          </a:p>
        </p:txBody>
      </p:sp>
      <p:sp>
        <p:nvSpPr>
          <p:cNvPr id="5" name="Content Placeholder 4"/>
          <p:cNvSpPr>
            <a:spLocks noGrp="1"/>
          </p:cNvSpPr>
          <p:nvPr>
            <p:ph idx="1"/>
          </p:nvPr>
        </p:nvSpPr>
        <p:spPr>
          <a:xfrm>
            <a:off x="609600" y="1164921"/>
            <a:ext cx="10160000" cy="5523978"/>
          </a:xfrm>
        </p:spPr>
        <p:txBody>
          <a:bodyPr>
            <a:normAutofit/>
          </a:bodyPr>
          <a:lstStyle/>
          <a:p>
            <a:r>
              <a:rPr lang="en-US" sz="3200"/>
              <a:t>An </a:t>
            </a:r>
            <a:r>
              <a:rPr lang="en-US" sz="3200" u="sng"/>
              <a:t>arithmetic</a:t>
            </a:r>
            <a:r>
              <a:rPr lang="en-US" sz="3200"/>
              <a:t> </a:t>
            </a:r>
            <a:r>
              <a:rPr lang="en-US" sz="3200" u="sng"/>
              <a:t>expression</a:t>
            </a:r>
            <a:r>
              <a:rPr lang="en-US" sz="3200"/>
              <a:t> consists of two or more </a:t>
            </a:r>
            <a:r>
              <a:rPr lang="en-US" sz="3200" u="sng"/>
              <a:t>operands</a:t>
            </a:r>
            <a:r>
              <a:rPr lang="en-US" sz="3200"/>
              <a:t> (numeric variables or numeric literals) that are operated on by arithmetic </a:t>
            </a:r>
            <a:r>
              <a:rPr lang="en-US" sz="3200" u="sng"/>
              <a:t>operators</a:t>
            </a:r>
            <a:r>
              <a:rPr lang="en-US" sz="3200"/>
              <a:t>.</a:t>
            </a:r>
            <a:endParaRPr lang="en-US" sz="3000"/>
          </a:p>
          <a:p>
            <a:pPr marL="114300" indent="0">
              <a:buNone/>
            </a:pPr>
            <a:endParaRPr lang="en-US" sz="320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675027" y="2943227"/>
          <a:ext cx="4988143" cy="3438223"/>
        </p:xfrm>
        <a:graphic>
          <a:graphicData uri="http://schemas.openxmlformats.org/drawingml/2006/table">
            <a:tbl>
              <a:tblPr firstRow="1" bandRow="1">
                <a:tableStyleId>{5C22544A-7EE6-4342-B048-85BDC9FD1C3A}</a:tableStyleId>
              </a:tblPr>
              <a:tblGrid>
                <a:gridCol w="1380466">
                  <a:extLst>
                    <a:ext uri="{9D8B030D-6E8A-4147-A177-3AD203B41FA5}">
                      <a16:colId xmlns:a16="http://schemas.microsoft.com/office/drawing/2014/main" val="2135053156"/>
                    </a:ext>
                  </a:extLst>
                </a:gridCol>
                <a:gridCol w="3607677">
                  <a:extLst>
                    <a:ext uri="{9D8B030D-6E8A-4147-A177-3AD203B41FA5}">
                      <a16:colId xmlns:a16="http://schemas.microsoft.com/office/drawing/2014/main" val="4278747393"/>
                    </a:ext>
                  </a:extLst>
                </a:gridCol>
              </a:tblGrid>
              <a:tr h="390146">
                <a:tc>
                  <a:txBody>
                    <a:bodyPr/>
                    <a:lstStyle/>
                    <a:p>
                      <a:r>
                        <a:rPr lang="en-US" sz="2000" b="1" dirty="0"/>
                        <a:t>Operator</a:t>
                      </a:r>
                    </a:p>
                  </a:txBody>
                  <a:tcPr/>
                </a:tc>
                <a:tc>
                  <a:txBody>
                    <a:bodyPr/>
                    <a:lstStyle/>
                    <a:p>
                      <a:r>
                        <a:rPr lang="en-US" sz="2000" b="1"/>
                        <a:t>Name</a:t>
                      </a:r>
                    </a:p>
                  </a:txBody>
                  <a:tcPr/>
                </a:tc>
                <a:extLst>
                  <a:ext uri="{0D108BD9-81ED-4DB2-BD59-A6C34878D82A}">
                    <a16:rowId xmlns:a16="http://schemas.microsoft.com/office/drawing/2014/main" val="2656214424"/>
                  </a:ext>
                </a:extLst>
              </a:tr>
              <a:tr h="434569">
                <a:tc>
                  <a:txBody>
                    <a:bodyPr/>
                    <a:lstStyle/>
                    <a:p>
                      <a:r>
                        <a:rPr lang="en-US" sz="2000" b="1"/>
                        <a:t>+</a:t>
                      </a:r>
                    </a:p>
                  </a:txBody>
                  <a:tcPr/>
                </a:tc>
                <a:tc>
                  <a:txBody>
                    <a:bodyPr/>
                    <a:lstStyle/>
                    <a:p>
                      <a:r>
                        <a:rPr lang="en-US" sz="2000" b="1"/>
                        <a:t>Addition</a:t>
                      </a:r>
                    </a:p>
                  </a:txBody>
                  <a:tcPr/>
                </a:tc>
                <a:extLst>
                  <a:ext uri="{0D108BD9-81ED-4DB2-BD59-A6C34878D82A}">
                    <a16:rowId xmlns:a16="http://schemas.microsoft.com/office/drawing/2014/main" val="995543461"/>
                  </a:ext>
                </a:extLst>
              </a:tr>
              <a:tr h="434569">
                <a:tc>
                  <a:txBody>
                    <a:bodyPr/>
                    <a:lstStyle/>
                    <a:p>
                      <a:r>
                        <a:rPr lang="en-US" sz="2000" b="1"/>
                        <a:t>-</a:t>
                      </a:r>
                    </a:p>
                  </a:txBody>
                  <a:tcPr/>
                </a:tc>
                <a:tc>
                  <a:txBody>
                    <a:bodyPr/>
                    <a:lstStyle/>
                    <a:p>
                      <a:r>
                        <a:rPr lang="en-US" sz="2000" b="1" dirty="0"/>
                        <a:t>Subtraction</a:t>
                      </a:r>
                    </a:p>
                  </a:txBody>
                  <a:tcPr/>
                </a:tc>
                <a:extLst>
                  <a:ext uri="{0D108BD9-81ED-4DB2-BD59-A6C34878D82A}">
                    <a16:rowId xmlns:a16="http://schemas.microsoft.com/office/drawing/2014/main" val="681537601"/>
                  </a:ext>
                </a:extLst>
              </a:tr>
              <a:tr h="434569">
                <a:tc>
                  <a:txBody>
                    <a:bodyPr/>
                    <a:lstStyle/>
                    <a:p>
                      <a:r>
                        <a:rPr lang="en-US" sz="2000" b="1"/>
                        <a:t>*</a:t>
                      </a:r>
                    </a:p>
                  </a:txBody>
                  <a:tcPr/>
                </a:tc>
                <a:tc>
                  <a:txBody>
                    <a:bodyPr/>
                    <a:lstStyle/>
                    <a:p>
                      <a:r>
                        <a:rPr lang="en-US" sz="2000" b="1"/>
                        <a:t>Multiplication</a:t>
                      </a:r>
                    </a:p>
                  </a:txBody>
                  <a:tcPr/>
                </a:tc>
                <a:extLst>
                  <a:ext uri="{0D108BD9-81ED-4DB2-BD59-A6C34878D82A}">
                    <a16:rowId xmlns:a16="http://schemas.microsoft.com/office/drawing/2014/main" val="3200084121"/>
                  </a:ext>
                </a:extLst>
              </a:tr>
              <a:tr h="434569">
                <a:tc>
                  <a:txBody>
                    <a:bodyPr/>
                    <a:lstStyle/>
                    <a:p>
                      <a:r>
                        <a:rPr lang="en-US" sz="2000" b="1"/>
                        <a:t>/</a:t>
                      </a:r>
                    </a:p>
                  </a:txBody>
                  <a:tcPr/>
                </a:tc>
                <a:tc>
                  <a:txBody>
                    <a:bodyPr/>
                    <a:lstStyle/>
                    <a:p>
                      <a:r>
                        <a:rPr lang="en-US" sz="2000" b="1"/>
                        <a:t>Division</a:t>
                      </a:r>
                    </a:p>
                  </a:txBody>
                  <a:tcPr/>
                </a:tc>
                <a:extLst>
                  <a:ext uri="{0D108BD9-81ED-4DB2-BD59-A6C34878D82A}">
                    <a16:rowId xmlns:a16="http://schemas.microsoft.com/office/drawing/2014/main" val="2932304167"/>
                  </a:ext>
                </a:extLst>
              </a:tr>
              <a:tr h="434569">
                <a:tc>
                  <a:txBody>
                    <a:bodyPr/>
                    <a:lstStyle/>
                    <a:p>
                      <a:r>
                        <a:rPr lang="en-US" sz="2000" b="1"/>
                        <a:t>//</a:t>
                      </a:r>
                    </a:p>
                  </a:txBody>
                  <a:tcPr/>
                </a:tc>
                <a:tc>
                  <a:txBody>
                    <a:bodyPr/>
                    <a:lstStyle/>
                    <a:p>
                      <a:r>
                        <a:rPr lang="en-US" sz="2000" b="1" dirty="0"/>
                        <a:t>Integer Division</a:t>
                      </a:r>
                    </a:p>
                  </a:txBody>
                  <a:tcPr/>
                </a:tc>
                <a:extLst>
                  <a:ext uri="{0D108BD9-81ED-4DB2-BD59-A6C34878D82A}">
                    <a16:rowId xmlns:a16="http://schemas.microsoft.com/office/drawing/2014/main" val="822037811"/>
                  </a:ext>
                </a:extLst>
              </a:tr>
              <a:tr h="434569">
                <a:tc>
                  <a:txBody>
                    <a:bodyPr/>
                    <a:lstStyle/>
                    <a:p>
                      <a:r>
                        <a:rPr lang="en-US" sz="2000" b="1"/>
                        <a:t>%</a:t>
                      </a:r>
                    </a:p>
                  </a:txBody>
                  <a:tcPr/>
                </a:tc>
                <a:tc>
                  <a:txBody>
                    <a:bodyPr/>
                    <a:lstStyle/>
                    <a:p>
                      <a:r>
                        <a:rPr lang="en-US" sz="2000" b="1"/>
                        <a:t>Modulo / Remainder</a:t>
                      </a:r>
                    </a:p>
                  </a:txBody>
                  <a:tcPr/>
                </a:tc>
                <a:extLst>
                  <a:ext uri="{0D108BD9-81ED-4DB2-BD59-A6C34878D82A}">
                    <a16:rowId xmlns:a16="http://schemas.microsoft.com/office/drawing/2014/main" val="303899505"/>
                  </a:ext>
                </a:extLst>
              </a:tr>
              <a:tr h="434569">
                <a:tc>
                  <a:txBody>
                    <a:bodyPr/>
                    <a:lstStyle/>
                    <a:p>
                      <a:r>
                        <a:rPr lang="en-US" sz="2000" b="1"/>
                        <a:t>**</a:t>
                      </a:r>
                    </a:p>
                  </a:txBody>
                  <a:tcPr/>
                </a:tc>
                <a:tc>
                  <a:txBody>
                    <a:bodyPr/>
                    <a:lstStyle/>
                    <a:p>
                      <a:r>
                        <a:rPr lang="en-US" sz="2000" b="1" dirty="0"/>
                        <a:t>Exponentiation</a:t>
                      </a:r>
                    </a:p>
                  </a:txBody>
                  <a:tcPr/>
                </a:tc>
                <a:extLst>
                  <a:ext uri="{0D108BD9-81ED-4DB2-BD59-A6C34878D82A}">
                    <a16:rowId xmlns:a16="http://schemas.microsoft.com/office/drawing/2014/main" val="2498652059"/>
                  </a:ext>
                </a:extLst>
              </a:tr>
            </a:tbl>
          </a:graphicData>
        </a:graphic>
      </p:graphicFrame>
    </p:spTree>
    <p:extLst>
      <p:ext uri="{BB962C8B-B14F-4D97-AF65-F5344CB8AC3E}">
        <p14:creationId xmlns:p14="http://schemas.microsoft.com/office/powerpoint/2010/main" val="12663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75" y="78821"/>
            <a:ext cx="10160000" cy="863441"/>
          </a:xfrm>
        </p:spPr>
        <p:txBody>
          <a:bodyPr/>
          <a:lstStyle/>
          <a:p>
            <a:r>
              <a:rPr lang="en-US"/>
              <a:t>The Python Programming Language</a:t>
            </a:r>
          </a:p>
        </p:txBody>
      </p:sp>
      <p:sp>
        <p:nvSpPr>
          <p:cNvPr id="3" name="Content Placeholder 2"/>
          <p:cNvSpPr>
            <a:spLocks noGrp="1"/>
          </p:cNvSpPr>
          <p:nvPr>
            <p:ph idx="1"/>
          </p:nvPr>
        </p:nvSpPr>
        <p:spPr>
          <a:xfrm>
            <a:off x="237506" y="1235034"/>
            <a:ext cx="6305797" cy="5225143"/>
          </a:xfrm>
        </p:spPr>
        <p:txBody>
          <a:bodyPr>
            <a:normAutofit/>
          </a:bodyPr>
          <a:lstStyle/>
          <a:p>
            <a:pPr marL="114300" indent="0">
              <a:buNone/>
            </a:pPr>
            <a:endParaRPr lang="en-US" sz="1200">
              <a:hlinkClick r:id="rId2"/>
            </a:endParaRPr>
          </a:p>
          <a:p>
            <a:r>
              <a:rPr lang="en-US" sz="2800">
                <a:hlinkClick r:id="rId2"/>
              </a:rPr>
              <a:t>Why is it called Python?</a:t>
            </a:r>
            <a:endParaRPr lang="en-US" sz="2800"/>
          </a:p>
          <a:p>
            <a:r>
              <a:rPr lang="en-US" sz="2800"/>
              <a:t>When he began implementing Python, Guido van Rossum was also reading the published scripts from </a:t>
            </a:r>
            <a:r>
              <a:rPr lang="en-US" sz="2800">
                <a:hlinkClick r:id="rId3"/>
              </a:rPr>
              <a:t>“Monty Python’s Flying Circus”</a:t>
            </a:r>
            <a:r>
              <a:rPr lang="en-US" sz="2800"/>
              <a:t>, a BBC comedy series from the 1970s. Van Rossum thought he needed a name that was short, unique, and slightly mysterious, so he decided to call the language Python.</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E1A042-55E0-4FEE-A3E3-0291800935DF}"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26" name="Picture 2" descr="Image result for python cartoon"/>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086948" y="1591294"/>
            <a:ext cx="1745124" cy="15544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25350" y="3569430"/>
            <a:ext cx="3854329" cy="2890747"/>
          </a:xfrm>
          <a:prstGeom prst="rect">
            <a:avLst/>
          </a:prstGeom>
        </p:spPr>
      </p:pic>
    </p:spTree>
    <p:extLst>
      <p:ext uri="{BB962C8B-B14F-4D97-AF65-F5344CB8AC3E}">
        <p14:creationId xmlns:p14="http://schemas.microsoft.com/office/powerpoint/2010/main" val="347997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212009"/>
            <a:ext cx="10522465" cy="815126"/>
          </a:xfrm>
          <a:noFill/>
        </p:spPr>
        <p:txBody>
          <a:bodyPr/>
          <a:lstStyle/>
          <a:p>
            <a:r>
              <a:rPr lang="en-US" dirty="0"/>
              <a:t>Examples of Arithmetic Expressions</a:t>
            </a:r>
          </a:p>
        </p:txBody>
      </p:sp>
      <p:sp>
        <p:nvSpPr>
          <p:cNvPr id="5" name="Content Placeholder 4"/>
          <p:cNvSpPr>
            <a:spLocks noGrp="1"/>
          </p:cNvSpPr>
          <p:nvPr>
            <p:ph idx="1"/>
          </p:nvPr>
        </p:nvSpPr>
        <p:spPr>
          <a:xfrm>
            <a:off x="247135" y="1164921"/>
            <a:ext cx="10787449" cy="5523978"/>
          </a:xfrm>
        </p:spPr>
        <p:txBody>
          <a:bodyPr>
            <a:normAutofit lnSpcReduction="10000"/>
          </a:bodyPr>
          <a:lstStyle/>
          <a:p>
            <a:pPr marL="114300" indent="0">
              <a:buNone/>
            </a:pPr>
            <a:r>
              <a:rPr lang="en-US" sz="3200" dirty="0"/>
              <a:t> </a:t>
            </a:r>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pPr marL="114300" indent="0">
              <a:buNone/>
            </a:pPr>
            <a:endParaRPr lang="en-US" sz="3200" dirty="0"/>
          </a:p>
          <a:p>
            <a:r>
              <a:rPr lang="en-US" sz="3200" dirty="0"/>
              <a:t>Spaces around operators are not required, but they make code more readable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27345340"/>
              </p:ext>
            </p:extLst>
          </p:nvPr>
        </p:nvGraphicFramePr>
        <p:xfrm>
          <a:off x="580342" y="1511239"/>
          <a:ext cx="6793340" cy="3765096"/>
        </p:xfrm>
        <a:graphic>
          <a:graphicData uri="http://schemas.openxmlformats.org/drawingml/2006/table">
            <a:tbl>
              <a:tblPr firstRow="1" bandRow="1">
                <a:tableStyleId>{5C22544A-7EE6-4342-B048-85BDC9FD1C3A}</a:tableStyleId>
              </a:tblPr>
              <a:tblGrid>
                <a:gridCol w="2429878">
                  <a:extLst>
                    <a:ext uri="{9D8B030D-6E8A-4147-A177-3AD203B41FA5}">
                      <a16:colId xmlns:a16="http://schemas.microsoft.com/office/drawing/2014/main" val="2135053156"/>
                    </a:ext>
                  </a:extLst>
                </a:gridCol>
                <a:gridCol w="4363462">
                  <a:extLst>
                    <a:ext uri="{9D8B030D-6E8A-4147-A177-3AD203B41FA5}">
                      <a16:colId xmlns:a16="http://schemas.microsoft.com/office/drawing/2014/main" val="4278747393"/>
                    </a:ext>
                  </a:extLst>
                </a:gridCol>
              </a:tblGrid>
              <a:tr h="492081">
                <a:tc>
                  <a:txBody>
                    <a:bodyPr/>
                    <a:lstStyle/>
                    <a:p>
                      <a:r>
                        <a:rPr lang="en-US" sz="2800" b="1"/>
                        <a:t>Example</a:t>
                      </a:r>
                    </a:p>
                  </a:txBody>
                  <a:tcPr/>
                </a:tc>
                <a:tc>
                  <a:txBody>
                    <a:bodyPr/>
                    <a:lstStyle/>
                    <a:p>
                      <a:r>
                        <a:rPr lang="en-US" sz="2800" b="1" dirty="0"/>
                        <a:t>Result</a:t>
                      </a:r>
                    </a:p>
                  </a:txBody>
                  <a:tcPr/>
                </a:tc>
                <a:extLst>
                  <a:ext uri="{0D108BD9-81ED-4DB2-BD59-A6C34878D82A}">
                    <a16:rowId xmlns:a16="http://schemas.microsoft.com/office/drawing/2014/main" val="2656214424"/>
                  </a:ext>
                </a:extLst>
              </a:tr>
              <a:tr h="541156">
                <a:tc>
                  <a:txBody>
                    <a:bodyPr/>
                    <a:lstStyle/>
                    <a:p>
                      <a:r>
                        <a:rPr lang="en-US" sz="2800" b="1"/>
                        <a:t>5 + 4</a:t>
                      </a:r>
                    </a:p>
                  </a:txBody>
                  <a:tcPr/>
                </a:tc>
                <a:tc>
                  <a:txBody>
                    <a:bodyPr/>
                    <a:lstStyle/>
                    <a:p>
                      <a:r>
                        <a:rPr lang="en-US" sz="2800" b="1"/>
                        <a:t>9</a:t>
                      </a:r>
                    </a:p>
                  </a:txBody>
                  <a:tcPr/>
                </a:tc>
                <a:extLst>
                  <a:ext uri="{0D108BD9-81ED-4DB2-BD59-A6C34878D82A}">
                    <a16:rowId xmlns:a16="http://schemas.microsoft.com/office/drawing/2014/main" val="995543461"/>
                  </a:ext>
                </a:extLst>
              </a:tr>
              <a:tr h="541156">
                <a:tc>
                  <a:txBody>
                    <a:bodyPr/>
                    <a:lstStyle/>
                    <a:p>
                      <a:r>
                        <a:rPr lang="en-US" sz="2800" b="1"/>
                        <a:t>total + fee</a:t>
                      </a:r>
                    </a:p>
                  </a:txBody>
                  <a:tcPr/>
                </a:tc>
                <a:tc>
                  <a:txBody>
                    <a:bodyPr/>
                    <a:lstStyle/>
                    <a:p>
                      <a:r>
                        <a:rPr lang="en-US" sz="2800" b="1"/>
                        <a:t>depends on variable values</a:t>
                      </a:r>
                    </a:p>
                  </a:txBody>
                  <a:tcPr/>
                </a:tc>
                <a:extLst>
                  <a:ext uri="{0D108BD9-81ED-4DB2-BD59-A6C34878D82A}">
                    <a16:rowId xmlns:a16="http://schemas.microsoft.com/office/drawing/2014/main" val="1901452185"/>
                  </a:ext>
                </a:extLst>
              </a:tr>
              <a:tr h="541156">
                <a:tc>
                  <a:txBody>
                    <a:bodyPr/>
                    <a:lstStyle/>
                    <a:p>
                      <a:r>
                        <a:rPr lang="en-US" sz="2800" b="1"/>
                        <a:t>25 / 4</a:t>
                      </a:r>
                    </a:p>
                  </a:txBody>
                  <a:tcPr/>
                </a:tc>
                <a:tc>
                  <a:txBody>
                    <a:bodyPr/>
                    <a:lstStyle/>
                    <a:p>
                      <a:r>
                        <a:rPr lang="en-US" sz="2800" b="1"/>
                        <a:t>6.25</a:t>
                      </a:r>
                    </a:p>
                  </a:txBody>
                  <a:tcPr/>
                </a:tc>
                <a:extLst>
                  <a:ext uri="{0D108BD9-81ED-4DB2-BD59-A6C34878D82A}">
                    <a16:rowId xmlns:a16="http://schemas.microsoft.com/office/drawing/2014/main" val="681537601"/>
                  </a:ext>
                </a:extLst>
              </a:tr>
              <a:tr h="541156">
                <a:tc>
                  <a:txBody>
                    <a:bodyPr/>
                    <a:lstStyle/>
                    <a:p>
                      <a:r>
                        <a:rPr lang="en-US" sz="2800" b="1"/>
                        <a:t>25 // 4</a:t>
                      </a:r>
                    </a:p>
                  </a:txBody>
                  <a:tcPr/>
                </a:tc>
                <a:tc>
                  <a:txBody>
                    <a:bodyPr/>
                    <a:lstStyle/>
                    <a:p>
                      <a:r>
                        <a:rPr lang="en-US" sz="2800" b="1"/>
                        <a:t>6</a:t>
                      </a:r>
                    </a:p>
                  </a:txBody>
                  <a:tcPr/>
                </a:tc>
                <a:extLst>
                  <a:ext uri="{0D108BD9-81ED-4DB2-BD59-A6C34878D82A}">
                    <a16:rowId xmlns:a16="http://schemas.microsoft.com/office/drawing/2014/main" val="3200084121"/>
                  </a:ext>
                </a:extLst>
              </a:tr>
              <a:tr h="541156">
                <a:tc>
                  <a:txBody>
                    <a:bodyPr/>
                    <a:lstStyle/>
                    <a:p>
                      <a:r>
                        <a:rPr lang="en-US" sz="2800" b="1"/>
                        <a:t>25 % 4</a:t>
                      </a:r>
                    </a:p>
                  </a:txBody>
                  <a:tcPr/>
                </a:tc>
                <a:tc>
                  <a:txBody>
                    <a:bodyPr/>
                    <a:lstStyle/>
                    <a:p>
                      <a:r>
                        <a:rPr lang="en-US" sz="2800" b="1"/>
                        <a:t>1</a:t>
                      </a:r>
                    </a:p>
                  </a:txBody>
                  <a:tcPr/>
                </a:tc>
                <a:extLst>
                  <a:ext uri="{0D108BD9-81ED-4DB2-BD59-A6C34878D82A}">
                    <a16:rowId xmlns:a16="http://schemas.microsoft.com/office/drawing/2014/main" val="2932304167"/>
                  </a:ext>
                </a:extLst>
              </a:tr>
              <a:tr h="541156">
                <a:tc>
                  <a:txBody>
                    <a:bodyPr/>
                    <a:lstStyle/>
                    <a:p>
                      <a:r>
                        <a:rPr lang="en-US" sz="2800" b="1"/>
                        <a:t>3 ** 2</a:t>
                      </a:r>
                    </a:p>
                  </a:txBody>
                  <a:tcPr/>
                </a:tc>
                <a:tc>
                  <a:txBody>
                    <a:bodyPr/>
                    <a:lstStyle/>
                    <a:p>
                      <a:r>
                        <a:rPr lang="en-US" sz="2800" b="1" dirty="0"/>
                        <a:t>9</a:t>
                      </a:r>
                    </a:p>
                  </a:txBody>
                  <a:tcPr/>
                </a:tc>
                <a:extLst>
                  <a:ext uri="{0D108BD9-81ED-4DB2-BD59-A6C34878D82A}">
                    <a16:rowId xmlns:a16="http://schemas.microsoft.com/office/drawing/2014/main" val="822037811"/>
                  </a:ext>
                </a:extLst>
              </a:tr>
            </a:tbl>
          </a:graphicData>
        </a:graphic>
      </p:graphicFrame>
      <p:sp>
        <p:nvSpPr>
          <p:cNvPr id="6" name="Rectangle 5">
            <a:extLst>
              <a:ext uri="{FF2B5EF4-FFF2-40B4-BE49-F238E27FC236}">
                <a16:creationId xmlns:a16="http://schemas.microsoft.com/office/drawing/2014/main" id="{AA141310-65D2-4248-B3DB-F80BD9C8F860}"/>
              </a:ext>
            </a:extLst>
          </p:cNvPr>
          <p:cNvSpPr/>
          <p:nvPr/>
        </p:nvSpPr>
        <p:spPr>
          <a:xfrm>
            <a:off x="8161636" y="3279857"/>
            <a:ext cx="2375799" cy="1477328"/>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Statically-typed languages (e.g. Java, C++) do integer division with '/' based on operand types</a:t>
            </a:r>
          </a:p>
        </p:txBody>
      </p:sp>
      <p:cxnSp>
        <p:nvCxnSpPr>
          <p:cNvPr id="7" name="Straight Arrow Connector 6">
            <a:extLst>
              <a:ext uri="{FF2B5EF4-FFF2-40B4-BE49-F238E27FC236}">
                <a16:creationId xmlns:a16="http://schemas.microsoft.com/office/drawing/2014/main" id="{FA146FC1-1771-42D4-9CA7-C3358CB8DD9D}"/>
              </a:ext>
            </a:extLst>
          </p:cNvPr>
          <p:cNvCxnSpPr/>
          <p:nvPr/>
        </p:nvCxnSpPr>
        <p:spPr>
          <a:xfrm>
            <a:off x="7373682" y="3880022"/>
            <a:ext cx="787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Order of Precedence (PEMDAS)</a:t>
            </a:r>
          </a:p>
        </p:txBody>
      </p:sp>
      <p:sp>
        <p:nvSpPr>
          <p:cNvPr id="5" name="Content Placeholder 4"/>
          <p:cNvSpPr>
            <a:spLocks noGrp="1"/>
          </p:cNvSpPr>
          <p:nvPr>
            <p:ph idx="1"/>
          </p:nvPr>
        </p:nvSpPr>
        <p:spPr>
          <a:xfrm>
            <a:off x="329184" y="1164921"/>
            <a:ext cx="10689336"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609600" y="1342406"/>
          <a:ext cx="9823704" cy="5209431"/>
        </p:xfrm>
        <a:graphic>
          <a:graphicData uri="http://schemas.openxmlformats.org/drawingml/2006/table">
            <a:tbl>
              <a:tblPr firstRow="1" bandRow="1">
                <a:tableStyleId>{5C22544A-7EE6-4342-B048-85BDC9FD1C3A}</a:tableStyleId>
              </a:tblPr>
              <a:tblGrid>
                <a:gridCol w="3688080">
                  <a:extLst>
                    <a:ext uri="{9D8B030D-6E8A-4147-A177-3AD203B41FA5}">
                      <a16:colId xmlns:a16="http://schemas.microsoft.com/office/drawing/2014/main" val="2135053156"/>
                    </a:ext>
                  </a:extLst>
                </a:gridCol>
                <a:gridCol w="3218688">
                  <a:extLst>
                    <a:ext uri="{9D8B030D-6E8A-4147-A177-3AD203B41FA5}">
                      <a16:colId xmlns:a16="http://schemas.microsoft.com/office/drawing/2014/main" val="4278747393"/>
                    </a:ext>
                  </a:extLst>
                </a:gridCol>
                <a:gridCol w="2916936">
                  <a:extLst>
                    <a:ext uri="{9D8B030D-6E8A-4147-A177-3AD203B41FA5}">
                      <a16:colId xmlns:a16="http://schemas.microsoft.com/office/drawing/2014/main" val="4075757756"/>
                    </a:ext>
                  </a:extLst>
                </a:gridCol>
              </a:tblGrid>
              <a:tr h="949962">
                <a:tc>
                  <a:txBody>
                    <a:bodyPr/>
                    <a:lstStyle/>
                    <a:p>
                      <a:r>
                        <a:rPr lang="en-US" sz="3200" b="1"/>
                        <a:t>Order</a:t>
                      </a:r>
                    </a:p>
                  </a:txBody>
                  <a:tcPr/>
                </a:tc>
                <a:tc>
                  <a:txBody>
                    <a:bodyPr/>
                    <a:lstStyle/>
                    <a:p>
                      <a:r>
                        <a:rPr lang="en-US" sz="3200" b="1"/>
                        <a:t>Operators</a:t>
                      </a:r>
                    </a:p>
                  </a:txBody>
                  <a:tcPr/>
                </a:tc>
                <a:tc>
                  <a:txBody>
                    <a:bodyPr/>
                    <a:lstStyle/>
                    <a:p>
                      <a:r>
                        <a:rPr lang="en-US" sz="3200" b="1"/>
                        <a:t>Direction</a:t>
                      </a:r>
                    </a:p>
                  </a:txBody>
                  <a:tcPr/>
                </a:tc>
                <a:extLst>
                  <a:ext uri="{0D108BD9-81ED-4DB2-BD59-A6C34878D82A}">
                    <a16:rowId xmlns:a16="http://schemas.microsoft.com/office/drawing/2014/main" val="2656214424"/>
                  </a:ext>
                </a:extLst>
              </a:tr>
              <a:tr h="1034636">
                <a:tc>
                  <a:txBody>
                    <a:bodyPr/>
                    <a:lstStyle/>
                    <a:p>
                      <a:r>
                        <a:rPr lang="en-US" sz="3200" b="1" dirty="0"/>
                        <a:t>   (P)</a:t>
                      </a:r>
                      <a:r>
                        <a:rPr lang="en-US" sz="3200" b="1" dirty="0" err="1"/>
                        <a:t>arentheses</a:t>
                      </a:r>
                      <a:endParaRPr lang="en-US" sz="3200" b="1" dirty="0"/>
                    </a:p>
                  </a:txBody>
                  <a:tcPr/>
                </a:tc>
                <a:tc>
                  <a:txBody>
                    <a:bodyPr/>
                    <a:lstStyle/>
                    <a:p>
                      <a:r>
                        <a:rPr lang="en-US" sz="3200" b="1" dirty="0"/>
                        <a:t>()</a:t>
                      </a:r>
                    </a:p>
                  </a:txBody>
                  <a:tcPr/>
                </a:tc>
                <a:tc>
                  <a:txBody>
                    <a:bodyPr/>
                    <a:lstStyle/>
                    <a:p>
                      <a:r>
                        <a:rPr lang="en-US" sz="3200" b="1" dirty="0"/>
                        <a:t>Left to Right</a:t>
                      </a:r>
                    </a:p>
                  </a:txBody>
                  <a:tcPr/>
                </a:tc>
                <a:extLst>
                  <a:ext uri="{0D108BD9-81ED-4DB2-BD59-A6C34878D82A}">
                    <a16:rowId xmlns:a16="http://schemas.microsoft.com/office/drawing/2014/main" val="2744142536"/>
                  </a:ext>
                </a:extLst>
              </a:tr>
              <a:tr h="1034636">
                <a:tc>
                  <a:txBody>
                    <a:bodyPr/>
                    <a:lstStyle/>
                    <a:p>
                      <a:r>
                        <a:rPr lang="en-US" sz="3200" b="1" dirty="0"/>
                        <a:t>   (E)</a:t>
                      </a:r>
                      <a:r>
                        <a:rPr lang="en-US" sz="3200" b="1" dirty="0" err="1"/>
                        <a:t>xponent</a:t>
                      </a:r>
                      <a:endParaRPr lang="en-US" sz="3200" b="1" dirty="0"/>
                    </a:p>
                  </a:txBody>
                  <a:tcPr/>
                </a:tc>
                <a:tc>
                  <a:txBody>
                    <a:bodyPr/>
                    <a:lstStyle/>
                    <a:p>
                      <a:r>
                        <a:rPr lang="en-US" sz="3200" b="1"/>
                        <a:t>**</a:t>
                      </a:r>
                    </a:p>
                  </a:txBody>
                  <a:tcPr/>
                </a:tc>
                <a:tc>
                  <a:txBody>
                    <a:bodyPr/>
                    <a:lstStyle/>
                    <a:p>
                      <a:r>
                        <a:rPr lang="en-US" sz="3200" b="1" dirty="0">
                          <a:solidFill>
                            <a:srgbClr val="FF0000"/>
                          </a:solidFill>
                        </a:rPr>
                        <a:t>Right to Left</a:t>
                      </a:r>
                    </a:p>
                  </a:txBody>
                  <a:tcPr/>
                </a:tc>
                <a:extLst>
                  <a:ext uri="{0D108BD9-81ED-4DB2-BD59-A6C34878D82A}">
                    <a16:rowId xmlns:a16="http://schemas.microsoft.com/office/drawing/2014/main" val="995543461"/>
                  </a:ext>
                </a:extLst>
              </a:tr>
              <a:tr h="1123397">
                <a:tc>
                  <a:txBody>
                    <a:bodyPr/>
                    <a:lstStyle/>
                    <a:p>
                      <a:r>
                        <a:rPr lang="en-US" sz="3200" b="1" dirty="0"/>
                        <a:t>   (M)</a:t>
                      </a:r>
                      <a:r>
                        <a:rPr lang="en-US" sz="3200" b="1" dirty="0" err="1"/>
                        <a:t>ultiplication</a:t>
                      </a:r>
                      <a:endParaRPr lang="en-US" sz="3200" b="1" dirty="0"/>
                    </a:p>
                    <a:p>
                      <a:r>
                        <a:rPr lang="en-US" sz="3200" b="1" dirty="0"/>
                        <a:t>   (D)</a:t>
                      </a:r>
                      <a:r>
                        <a:rPr lang="en-US" sz="3200" b="1" dirty="0" err="1"/>
                        <a:t>ivision</a:t>
                      </a:r>
                      <a:endParaRPr lang="en-US" sz="3200" b="1" dirty="0"/>
                    </a:p>
                  </a:txBody>
                  <a:tcPr/>
                </a:tc>
                <a:tc>
                  <a:txBody>
                    <a:bodyPr/>
                    <a:lstStyle/>
                    <a:p>
                      <a:r>
                        <a:rPr lang="en-US" sz="3200" b="1" dirty="0"/>
                        <a:t>*      /      //      %</a:t>
                      </a:r>
                    </a:p>
                  </a:txBody>
                  <a:tcPr/>
                </a:tc>
                <a:tc>
                  <a:txBody>
                    <a:bodyPr/>
                    <a:lstStyle/>
                    <a:p>
                      <a:r>
                        <a:rPr lang="en-US" sz="3200" b="1" dirty="0"/>
                        <a:t>Left to Right</a:t>
                      </a:r>
                    </a:p>
                  </a:txBody>
                  <a:tcPr/>
                </a:tc>
                <a:extLst>
                  <a:ext uri="{0D108BD9-81ED-4DB2-BD59-A6C34878D82A}">
                    <a16:rowId xmlns:a16="http://schemas.microsoft.com/office/drawing/2014/main" val="681537601"/>
                  </a:ext>
                </a:extLst>
              </a:tr>
              <a:tr h="1034636">
                <a:tc>
                  <a:txBody>
                    <a:bodyPr/>
                    <a:lstStyle/>
                    <a:p>
                      <a:r>
                        <a:rPr lang="en-US" sz="3200" b="1"/>
                        <a:t>   (</a:t>
                      </a:r>
                      <a:r>
                        <a:rPr lang="en-US" sz="3200" b="1" dirty="0"/>
                        <a:t>A)</a:t>
                      </a:r>
                      <a:r>
                        <a:rPr lang="en-US" sz="3200" b="1" dirty="0" err="1"/>
                        <a:t>ddition</a:t>
                      </a:r>
                      <a:endParaRPr lang="en-US" sz="3200" b="1" dirty="0"/>
                    </a:p>
                    <a:p>
                      <a:r>
                        <a:rPr lang="en-US" sz="3200" b="1" dirty="0"/>
                        <a:t>   (S)</a:t>
                      </a:r>
                      <a:r>
                        <a:rPr lang="en-US" sz="3200" b="1" dirty="0" err="1"/>
                        <a:t>ubtraction</a:t>
                      </a:r>
                      <a:endParaRPr lang="en-US" sz="3200" b="1" dirty="0"/>
                    </a:p>
                  </a:txBody>
                  <a:tcPr/>
                </a:tc>
                <a:tc>
                  <a:txBody>
                    <a:bodyPr/>
                    <a:lstStyle/>
                    <a:p>
                      <a:r>
                        <a:rPr lang="en-US" sz="3200" b="1"/>
                        <a:t>+       -</a:t>
                      </a:r>
                    </a:p>
                  </a:txBody>
                  <a:tcPr/>
                </a:tc>
                <a:tc>
                  <a:txBody>
                    <a:bodyPr/>
                    <a:lstStyle/>
                    <a:p>
                      <a:r>
                        <a:rPr lang="en-US" sz="3200" b="1" dirty="0"/>
                        <a:t>Left to Right</a:t>
                      </a:r>
                    </a:p>
                  </a:txBody>
                  <a:tcPr/>
                </a:tc>
                <a:extLst>
                  <a:ext uri="{0D108BD9-81ED-4DB2-BD59-A6C34878D82A}">
                    <a16:rowId xmlns:a16="http://schemas.microsoft.com/office/drawing/2014/main" val="3200084121"/>
                  </a:ext>
                </a:extLst>
              </a:tr>
            </a:tbl>
          </a:graphicData>
        </a:graphic>
      </p:graphicFrame>
    </p:spTree>
    <p:extLst>
      <p:ext uri="{BB962C8B-B14F-4D97-AF65-F5344CB8AC3E}">
        <p14:creationId xmlns:p14="http://schemas.microsoft.com/office/powerpoint/2010/main" val="2273955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dirty="0"/>
              <a:t>Precedence Examples</a:t>
            </a: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202499" y="1671441"/>
          <a:ext cx="8943583" cy="384963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dirty="0"/>
                        <a:t>6 * 2 + 5 * 3</a:t>
                      </a:r>
                    </a:p>
                  </a:txBody>
                  <a:tcPr/>
                </a:tc>
                <a:tc>
                  <a:txBody>
                    <a:bodyPr/>
                    <a:lstStyle/>
                    <a:p>
                      <a:r>
                        <a:rPr lang="en-US" sz="3200" b="1" dirty="0"/>
                        <a:t>27</a:t>
                      </a:r>
                    </a:p>
                  </a:txBody>
                  <a:tcPr/>
                </a:tc>
                <a:extLst>
                  <a:ext uri="{0D108BD9-81ED-4DB2-BD59-A6C34878D82A}">
                    <a16:rowId xmlns:a16="http://schemas.microsoft.com/office/drawing/2014/main" val="995543461"/>
                  </a:ext>
                </a:extLst>
              </a:tr>
              <a:tr h="982510">
                <a:tc>
                  <a:txBody>
                    <a:bodyPr/>
                    <a:lstStyle/>
                    <a:p>
                      <a:r>
                        <a:rPr lang="en-US" sz="3200" b="1" dirty="0"/>
                        <a:t>3 + 2 ** 3</a:t>
                      </a:r>
                    </a:p>
                  </a:txBody>
                  <a:tcPr/>
                </a:tc>
                <a:tc>
                  <a:txBody>
                    <a:bodyPr/>
                    <a:lstStyle/>
                    <a:p>
                      <a:r>
                        <a:rPr lang="en-US" sz="3200" b="1" dirty="0"/>
                        <a:t>11</a:t>
                      </a:r>
                    </a:p>
                  </a:txBody>
                  <a:tcPr/>
                </a:tc>
                <a:extLst>
                  <a:ext uri="{0D108BD9-81ED-4DB2-BD59-A6C34878D82A}">
                    <a16:rowId xmlns:a16="http://schemas.microsoft.com/office/drawing/2014/main" val="681537601"/>
                  </a:ext>
                </a:extLst>
              </a:tr>
              <a:tr h="982510">
                <a:tc>
                  <a:txBody>
                    <a:bodyPr/>
                    <a:lstStyle/>
                    <a:p>
                      <a:r>
                        <a:rPr lang="en-US" sz="3200" b="1" dirty="0"/>
                        <a:t>3 ** 2 ** 3</a:t>
                      </a:r>
                    </a:p>
                  </a:txBody>
                  <a:tcPr/>
                </a:tc>
                <a:tc>
                  <a:txBody>
                    <a:bodyPr/>
                    <a:lstStyle/>
                    <a:p>
                      <a:r>
                        <a:rPr lang="en-US" sz="3200" b="1" dirty="0"/>
                        <a:t>6561</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3223727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Changing Precedence With Parentheses</a:t>
            </a:r>
          </a:p>
        </p:txBody>
      </p:sp>
      <p:sp>
        <p:nvSpPr>
          <p:cNvPr id="5" name="Content Placeholder 4"/>
          <p:cNvSpPr>
            <a:spLocks noGrp="1"/>
          </p:cNvSpPr>
          <p:nvPr>
            <p:ph idx="1"/>
          </p:nvPr>
        </p:nvSpPr>
        <p:spPr>
          <a:xfrm>
            <a:off x="609600" y="1164921"/>
            <a:ext cx="10160000" cy="5523978"/>
          </a:xfrm>
        </p:spPr>
        <p:txBody>
          <a:bodyPr>
            <a:normAutofit/>
          </a:bodyPr>
          <a:lstStyle/>
          <a:p>
            <a:pPr marL="114300" indent="0">
              <a:buNone/>
            </a:pPr>
            <a:r>
              <a:rPr lang="en-US" sz="3200"/>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202499" y="1671441"/>
          <a:ext cx="8943583" cy="3933922"/>
        </p:xfrm>
        <a:graphic>
          <a:graphicData uri="http://schemas.openxmlformats.org/drawingml/2006/table">
            <a:tbl>
              <a:tblPr firstRow="1" bandRow="1">
                <a:tableStyleId>{5C22544A-7EE6-4342-B048-85BDC9FD1C3A}</a:tableStyleId>
              </a:tblPr>
              <a:tblGrid>
                <a:gridCol w="3895594">
                  <a:extLst>
                    <a:ext uri="{9D8B030D-6E8A-4147-A177-3AD203B41FA5}">
                      <a16:colId xmlns:a16="http://schemas.microsoft.com/office/drawing/2014/main" val="2135053156"/>
                    </a:ext>
                  </a:extLst>
                </a:gridCol>
                <a:gridCol w="5047989">
                  <a:extLst>
                    <a:ext uri="{9D8B030D-6E8A-4147-A177-3AD203B41FA5}">
                      <a16:colId xmlns:a16="http://schemas.microsoft.com/office/drawing/2014/main" val="4278747393"/>
                    </a:ext>
                  </a:extLst>
                </a:gridCol>
              </a:tblGrid>
              <a:tr h="902102">
                <a:tc>
                  <a:txBody>
                    <a:bodyPr/>
                    <a:lstStyle/>
                    <a:p>
                      <a:r>
                        <a:rPr lang="en-US" sz="3200" b="1"/>
                        <a:t>Example</a:t>
                      </a:r>
                    </a:p>
                  </a:txBody>
                  <a:tcPr/>
                </a:tc>
                <a:tc>
                  <a:txBody>
                    <a:bodyPr/>
                    <a:lstStyle/>
                    <a:p>
                      <a:r>
                        <a:rPr lang="en-US" sz="3200" b="1"/>
                        <a:t>Result</a:t>
                      </a:r>
                    </a:p>
                  </a:txBody>
                  <a:tcPr/>
                </a:tc>
                <a:extLst>
                  <a:ext uri="{0D108BD9-81ED-4DB2-BD59-A6C34878D82A}">
                    <a16:rowId xmlns:a16="http://schemas.microsoft.com/office/drawing/2014/main" val="2656214424"/>
                  </a:ext>
                </a:extLst>
              </a:tr>
              <a:tr h="982510">
                <a:tc>
                  <a:txBody>
                    <a:bodyPr/>
                    <a:lstStyle/>
                    <a:p>
                      <a:r>
                        <a:rPr lang="en-US" sz="3200" b="1"/>
                        <a:t>3 + 4 * 5</a:t>
                      </a:r>
                    </a:p>
                  </a:txBody>
                  <a:tcPr/>
                </a:tc>
                <a:tc>
                  <a:txBody>
                    <a:bodyPr/>
                    <a:lstStyle/>
                    <a:p>
                      <a:r>
                        <a:rPr lang="en-US" sz="3200" b="1"/>
                        <a:t>23 (multiplication is first)</a:t>
                      </a:r>
                    </a:p>
                  </a:txBody>
                  <a:tcPr/>
                </a:tc>
                <a:extLst>
                  <a:ext uri="{0D108BD9-81ED-4DB2-BD59-A6C34878D82A}">
                    <a16:rowId xmlns:a16="http://schemas.microsoft.com/office/drawing/2014/main" val="995543461"/>
                  </a:ext>
                </a:extLst>
              </a:tr>
              <a:tr h="982510">
                <a:tc>
                  <a:txBody>
                    <a:bodyPr/>
                    <a:lstStyle/>
                    <a:p>
                      <a:r>
                        <a:rPr lang="en-US" sz="3200" b="1"/>
                        <a:t>(3 + 4) * 5</a:t>
                      </a:r>
                    </a:p>
                  </a:txBody>
                  <a:tcPr/>
                </a:tc>
                <a:tc>
                  <a:txBody>
                    <a:bodyPr/>
                    <a:lstStyle/>
                    <a:p>
                      <a:r>
                        <a:rPr lang="en-US" sz="3200" b="1"/>
                        <a:t>35 (addition is first)</a:t>
                      </a:r>
                    </a:p>
                  </a:txBody>
                  <a:tcPr/>
                </a:tc>
                <a:extLst>
                  <a:ext uri="{0D108BD9-81ED-4DB2-BD59-A6C34878D82A}">
                    <a16:rowId xmlns:a16="http://schemas.microsoft.com/office/drawing/2014/main" val="681537601"/>
                  </a:ext>
                </a:extLst>
              </a:tr>
              <a:tr h="982510">
                <a:tc>
                  <a:txBody>
                    <a:bodyPr/>
                    <a:lstStyle/>
                    <a:p>
                      <a:r>
                        <a:rPr lang="en-US" sz="3200" b="1"/>
                        <a:t>(subtotal + fee) * tax</a:t>
                      </a:r>
                    </a:p>
                  </a:txBody>
                  <a:tcPr/>
                </a:tc>
                <a:tc>
                  <a:txBody>
                    <a:bodyPr/>
                    <a:lstStyle/>
                    <a:p>
                      <a:r>
                        <a:rPr lang="en-US" sz="3200" b="1"/>
                        <a:t>result depends on variable values, but addition is first</a:t>
                      </a:r>
                    </a:p>
                  </a:txBody>
                  <a:tcPr/>
                </a:tc>
                <a:extLst>
                  <a:ext uri="{0D108BD9-81ED-4DB2-BD59-A6C34878D82A}">
                    <a16:rowId xmlns:a16="http://schemas.microsoft.com/office/drawing/2014/main" val="349380847"/>
                  </a:ext>
                </a:extLst>
              </a:tr>
            </a:tbl>
          </a:graphicData>
        </a:graphic>
      </p:graphicFrame>
    </p:spTree>
    <p:extLst>
      <p:ext uri="{BB962C8B-B14F-4D97-AF65-F5344CB8AC3E}">
        <p14:creationId xmlns:p14="http://schemas.microsoft.com/office/powerpoint/2010/main" val="183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1341218"/>
          </a:xfrm>
          <a:noFill/>
        </p:spPr>
        <p:txBody>
          <a:bodyPr/>
          <a:lstStyle/>
          <a:p>
            <a:r>
              <a:rPr lang="en-US"/>
              <a:t>Arithmetic Expressions, Variables, and Assignment Statements</a:t>
            </a:r>
          </a:p>
        </p:txBody>
      </p:sp>
      <p:sp>
        <p:nvSpPr>
          <p:cNvPr id="5" name="Content Placeholder 4"/>
          <p:cNvSpPr>
            <a:spLocks noGrp="1"/>
          </p:cNvSpPr>
          <p:nvPr>
            <p:ph idx="1"/>
          </p:nvPr>
        </p:nvSpPr>
        <p:spPr>
          <a:xfrm>
            <a:off x="609600" y="1778695"/>
            <a:ext cx="10160000" cy="4910203"/>
          </a:xfrm>
        </p:spPr>
        <p:txBody>
          <a:bodyPr>
            <a:normAutofit/>
          </a:bodyPr>
          <a:lstStyle/>
          <a:p>
            <a:r>
              <a:rPr lang="en-US" sz="4000"/>
              <a:t>Calculating Sales Tax</a:t>
            </a:r>
          </a:p>
          <a:p>
            <a:pPr marL="114300" indent="0">
              <a:buNone/>
            </a:pPr>
            <a:endParaRPr lang="en-US" sz="3200"/>
          </a:p>
          <a:p>
            <a:pPr marL="463550" indent="0">
              <a:buNone/>
            </a:pPr>
            <a:r>
              <a:rPr lang="en-US" sz="3600" b="1"/>
              <a:t>subtotal = 200.0</a:t>
            </a:r>
          </a:p>
          <a:p>
            <a:pPr marL="463550" indent="0">
              <a:buNone/>
            </a:pPr>
            <a:r>
              <a:rPr lang="en-US" sz="3600" b="1"/>
              <a:t>tax_percent = 0.05</a:t>
            </a:r>
          </a:p>
          <a:p>
            <a:pPr marL="463550" indent="0">
              <a:buNone/>
            </a:pPr>
            <a:r>
              <a:rPr lang="en-US" sz="3600" b="1"/>
              <a:t>tax_amount = subtotal * tax_percent   # 10.0</a:t>
            </a:r>
          </a:p>
          <a:p>
            <a:pPr marL="463550" indent="0">
              <a:buNone/>
            </a:pPr>
            <a:r>
              <a:rPr lang="en-US" sz="3600" b="1"/>
              <a:t>grand_total = subtotal + tax_amount    #  210.0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554135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p:txBody>
          <a:bodyPr/>
          <a:lstStyle/>
          <a:p>
            <a:r>
              <a:rPr lang="en-US" dirty="0"/>
              <a:t>Mixing Integers and Floating Point Values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676400"/>
            <a:ext cx="10160000" cy="4906962"/>
          </a:xfrm>
        </p:spPr>
        <p:txBody>
          <a:bodyPr>
            <a:normAutofit/>
          </a:bodyPr>
          <a:lstStyle/>
          <a:p>
            <a:r>
              <a:rPr lang="en-US" sz="2800" dirty="0"/>
              <a:t>Dividing two numbers will always result in a floating point value, even if both numbers are integers</a:t>
            </a:r>
          </a:p>
          <a:p>
            <a:endParaRPr lang="en-US" sz="1200" dirty="0"/>
          </a:p>
          <a:p>
            <a:pPr marL="1771650" indent="0">
              <a:buNone/>
            </a:pPr>
            <a:r>
              <a:rPr lang="en-US" sz="3200" b="1" dirty="0"/>
              <a:t>4/2</a:t>
            </a:r>
          </a:p>
          <a:p>
            <a:pPr marL="1771650" indent="0">
              <a:buNone/>
            </a:pPr>
            <a:endParaRPr lang="en-US" sz="1200" b="1" dirty="0"/>
          </a:p>
          <a:p>
            <a:r>
              <a:rPr lang="en-US" sz="2800" dirty="0"/>
              <a:t>If an arithmetic operation includes integers both and floating point numbers, the result will always be a floating point number</a:t>
            </a:r>
          </a:p>
          <a:p>
            <a:endParaRPr lang="en-US" sz="1200" dirty="0"/>
          </a:p>
          <a:p>
            <a:pPr marL="1714500" indent="0">
              <a:buNone/>
            </a:pPr>
            <a:r>
              <a:rPr lang="en-US" sz="3200" b="1" dirty="0"/>
              <a:t>2 * 3</a:t>
            </a:r>
          </a:p>
          <a:p>
            <a:pPr marL="1714500" indent="0">
              <a:buNone/>
            </a:pPr>
            <a:r>
              <a:rPr lang="en-US" sz="3200" b="1" dirty="0"/>
              <a:t>2.0 * 3</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F912D7AA-0B27-4778-8E79-5369B630433F}"/>
              </a:ext>
            </a:extLst>
          </p:cNvPr>
          <p:cNvSpPr/>
          <p:nvPr/>
        </p:nvSpPr>
        <p:spPr>
          <a:xfrm>
            <a:off x="4518782" y="2867308"/>
            <a:ext cx="705642"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2.0</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B924BC29-ADCA-471C-A1F3-C29D587AFE14}"/>
              </a:ext>
            </a:extLst>
          </p:cNvPr>
          <p:cNvSpPr/>
          <p:nvPr/>
        </p:nvSpPr>
        <p:spPr>
          <a:xfrm>
            <a:off x="4335902" y="4768721"/>
            <a:ext cx="3889603"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6.0</a:t>
            </a:r>
          </a:p>
        </p:txBody>
      </p:sp>
    </p:spTree>
    <p:extLst>
      <p:ext uri="{BB962C8B-B14F-4D97-AF65-F5344CB8AC3E}">
        <p14:creationId xmlns:p14="http://schemas.microsoft.com/office/powerpoint/2010/main" val="225865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B7D-927A-4C05-99EE-DE0B52802C95}"/>
              </a:ext>
            </a:extLst>
          </p:cNvPr>
          <p:cNvSpPr>
            <a:spLocks noGrp="1"/>
          </p:cNvSpPr>
          <p:nvPr>
            <p:ph type="title"/>
          </p:nvPr>
        </p:nvSpPr>
        <p:spPr>
          <a:xfrm>
            <a:off x="609600" y="171768"/>
            <a:ext cx="10160000" cy="879792"/>
          </a:xfrm>
        </p:spPr>
        <p:txBody>
          <a:bodyPr/>
          <a:lstStyle/>
          <a:p>
            <a:r>
              <a:rPr lang="en-US" dirty="0"/>
              <a:t>Underscores in Numbers</a:t>
            </a:r>
          </a:p>
        </p:txBody>
      </p:sp>
      <p:sp>
        <p:nvSpPr>
          <p:cNvPr id="3" name="Content Placeholder 2">
            <a:extLst>
              <a:ext uri="{FF2B5EF4-FFF2-40B4-BE49-F238E27FC236}">
                <a16:creationId xmlns:a16="http://schemas.microsoft.com/office/drawing/2014/main" id="{D6670C03-DA54-44E2-9BBA-31B539A6493D}"/>
              </a:ext>
            </a:extLst>
          </p:cNvPr>
          <p:cNvSpPr>
            <a:spLocks noGrp="1"/>
          </p:cNvSpPr>
          <p:nvPr>
            <p:ph idx="1"/>
          </p:nvPr>
        </p:nvSpPr>
        <p:spPr>
          <a:xfrm>
            <a:off x="609600" y="1131570"/>
            <a:ext cx="10160000" cy="5451792"/>
          </a:xfrm>
        </p:spPr>
        <p:txBody>
          <a:bodyPr>
            <a:normAutofit/>
          </a:bodyPr>
          <a:lstStyle/>
          <a:p>
            <a:r>
              <a:rPr lang="en-US" sz="2800" dirty="0"/>
              <a:t>Commas cannot be used to group numbers (in almost all programming languages)</a:t>
            </a:r>
          </a:p>
          <a:p>
            <a:r>
              <a:rPr lang="en-US" sz="2800" u="sng" dirty="0"/>
              <a:t>Python</a:t>
            </a:r>
            <a:r>
              <a:rPr lang="en-US" sz="2800" dirty="0"/>
              <a:t> allows the use of underscores to group large numbers to make them more readable</a:t>
            </a:r>
          </a:p>
          <a:p>
            <a:pPr marL="914400" indent="0">
              <a:buNone/>
            </a:pPr>
            <a:r>
              <a:rPr lang="en-US" sz="3200" b="1" dirty="0"/>
              <a:t>x = 1000943563</a:t>
            </a:r>
          </a:p>
          <a:p>
            <a:pPr marL="914400" indent="0">
              <a:buNone/>
            </a:pPr>
            <a:r>
              <a:rPr lang="en-US" sz="3200" b="1" dirty="0"/>
              <a:t>y = 1_000_943_563     # same value</a:t>
            </a:r>
          </a:p>
          <a:p>
            <a:pPr marL="914400" indent="0">
              <a:buNone/>
            </a:pPr>
            <a:r>
              <a:rPr lang="en-US" sz="3200" b="1" dirty="0"/>
              <a:t>print(x, y)</a:t>
            </a:r>
          </a:p>
          <a:p>
            <a:pPr marL="914400" indent="0">
              <a:buNone/>
            </a:pPr>
            <a:endParaRPr lang="en-US" sz="1200" b="1" dirty="0"/>
          </a:p>
          <a:p>
            <a:pPr marL="914400" indent="0">
              <a:buNone/>
            </a:pPr>
            <a:r>
              <a:rPr lang="en-US" sz="3200" b="1" dirty="0"/>
              <a:t>z = 10_00_943_563     # weird, but same value</a:t>
            </a:r>
          </a:p>
          <a:p>
            <a:pPr marL="914400" indent="0">
              <a:buNone/>
            </a:pPr>
            <a:r>
              <a:rPr lang="en-US" sz="3200" b="1" dirty="0"/>
              <a:t>print(z)</a:t>
            </a:r>
          </a:p>
        </p:txBody>
      </p:sp>
      <p:sp>
        <p:nvSpPr>
          <p:cNvPr id="4" name="Slide Number Placeholder 3">
            <a:extLst>
              <a:ext uri="{FF2B5EF4-FFF2-40B4-BE49-F238E27FC236}">
                <a16:creationId xmlns:a16="http://schemas.microsoft.com/office/drawing/2014/main" id="{35D3CA58-7AA0-4BFC-8669-AC5AECC276A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405674D8-31EA-4CC8-BD5B-ADF265D28633}"/>
              </a:ext>
            </a:extLst>
          </p:cNvPr>
          <p:cNvSpPr/>
          <p:nvPr/>
        </p:nvSpPr>
        <p:spPr>
          <a:xfrm>
            <a:off x="3618883" y="4261604"/>
            <a:ext cx="4445448"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1000943563 1000943563</a:t>
            </a:r>
          </a:p>
        </p:txBody>
      </p:sp>
      <p:sp>
        <p:nvSpPr>
          <p:cNvPr id="6" name="Rectangle 5">
            <a:extLst>
              <a:ext uri="{FF2B5EF4-FFF2-40B4-BE49-F238E27FC236}">
                <a16:creationId xmlns:a16="http://schemas.microsoft.com/office/drawing/2014/main" id="{BF180483-4355-47A3-816B-86B058CD3582}"/>
              </a:ext>
            </a:extLst>
          </p:cNvPr>
          <p:cNvSpPr/>
          <p:nvPr/>
        </p:nvSpPr>
        <p:spPr>
          <a:xfrm>
            <a:off x="3052561" y="5621774"/>
            <a:ext cx="2268570" cy="584775"/>
          </a:xfrm>
          <a:prstGeom prst="rect">
            <a:avLst/>
          </a:prstGeom>
          <a:solidFill>
            <a:srgbClr val="FFFF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1000943563</a:t>
            </a:r>
          </a:p>
        </p:txBody>
      </p:sp>
    </p:spTree>
    <p:extLst>
      <p:ext uri="{BB962C8B-B14F-4D97-AF65-F5344CB8AC3E}">
        <p14:creationId xmlns:p14="http://schemas.microsoft.com/office/powerpoint/2010/main" val="704864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5" name="Content Placeholder 4"/>
          <p:cNvSpPr>
            <a:spLocks noGrp="1"/>
          </p:cNvSpPr>
          <p:nvPr>
            <p:ph idx="1"/>
          </p:nvPr>
        </p:nvSpPr>
        <p:spPr>
          <a:xfrm>
            <a:off x="609600" y="1087395"/>
            <a:ext cx="10160000" cy="5601504"/>
          </a:xfrm>
        </p:spPr>
        <p:txBody>
          <a:bodyPr>
            <a:noAutofit/>
          </a:bodyPr>
          <a:lstStyle/>
          <a:p>
            <a:r>
              <a:rPr lang="en-US" sz="3200" dirty="0"/>
              <a:t>Type conversions are done by using built-in functions</a:t>
            </a:r>
          </a:p>
          <a:p>
            <a:endParaRPr lang="en-US" sz="1200" b="1" dirty="0"/>
          </a:p>
          <a:p>
            <a:pPr marL="914400" indent="0">
              <a:buNone/>
            </a:pPr>
            <a:r>
              <a:rPr lang="en-US" sz="3200" b="1" dirty="0" err="1">
                <a:solidFill>
                  <a:srgbClr val="FF0000"/>
                </a:solidFill>
              </a:rPr>
              <a:t>str</a:t>
            </a:r>
            <a:r>
              <a:rPr lang="en-US" sz="3200" b="1" dirty="0">
                <a:solidFill>
                  <a:srgbClr val="FF0000"/>
                </a:solidFill>
              </a:rPr>
              <a:t>(</a:t>
            </a:r>
            <a:r>
              <a:rPr lang="en-US" sz="3200" b="1" dirty="0"/>
              <a:t>1234</a:t>
            </a:r>
            <a:r>
              <a:rPr lang="en-US" sz="3200" b="1" dirty="0">
                <a:solidFill>
                  <a:srgbClr val="FF0000"/>
                </a:solidFill>
              </a:rPr>
              <a:t>)</a:t>
            </a:r>
            <a:r>
              <a:rPr lang="en-US" sz="3200" b="1" dirty="0"/>
              <a:t> # convert 1234 to a string</a:t>
            </a:r>
          </a:p>
          <a:p>
            <a:pPr marL="914400" indent="0">
              <a:buNone/>
            </a:pPr>
            <a:endParaRPr lang="en-US" sz="1100" b="1" dirty="0"/>
          </a:p>
          <a:p>
            <a:pPr marL="914400" indent="0">
              <a:buNone/>
            </a:pPr>
            <a:r>
              <a:rPr lang="en-US" sz="3200" b="1" dirty="0"/>
              <a:t>value = 58.6</a:t>
            </a:r>
          </a:p>
          <a:p>
            <a:pPr marL="914400" indent="0">
              <a:buNone/>
            </a:pPr>
            <a:r>
              <a:rPr lang="en-US" sz="3200" b="1" dirty="0"/>
              <a:t>print(value)</a:t>
            </a:r>
          </a:p>
          <a:p>
            <a:pPr marL="914400" indent="0">
              <a:buNone/>
            </a:pPr>
            <a:r>
              <a:rPr lang="en-US" sz="3200" b="1" dirty="0"/>
              <a:t>print(str(value))  # convert to string</a:t>
            </a:r>
          </a:p>
          <a:p>
            <a:pPr marL="914400" indent="0">
              <a:buNone/>
            </a:pPr>
            <a:endParaRPr lang="en-US" sz="1600" b="1" dirty="0"/>
          </a:p>
          <a:p>
            <a:pPr marL="914400" indent="0">
              <a:buNone/>
            </a:pPr>
            <a:r>
              <a:rPr lang="en-US" sz="3200" b="1" dirty="0" err="1"/>
              <a:t>num_string</a:t>
            </a:r>
            <a:r>
              <a:rPr lang="en-US" sz="3200" b="1" dirty="0"/>
              <a:t> = "1234"</a:t>
            </a:r>
          </a:p>
          <a:p>
            <a:pPr marL="914400" indent="0">
              <a:buNone/>
            </a:pPr>
            <a:r>
              <a:rPr lang="en-US" sz="3200" b="1" dirty="0"/>
              <a:t>num = int(</a:t>
            </a:r>
            <a:r>
              <a:rPr lang="en-US" sz="3200" b="1" dirty="0" err="1"/>
              <a:t>num_string</a:t>
            </a:r>
            <a:r>
              <a:rPr lang="en-US" sz="3200" b="1" dirty="0"/>
              <a:t>)</a:t>
            </a:r>
          </a:p>
          <a:p>
            <a:pPr marL="914400" indent="0">
              <a:buNone/>
            </a:pPr>
            <a:r>
              <a:rPr lang="en-US" sz="3200" b="1" dirty="0"/>
              <a:t>print(num)</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2C84C6D3-286E-4882-9E12-7C311F1548F5}"/>
              </a:ext>
            </a:extLst>
          </p:cNvPr>
          <p:cNvSpPr/>
          <p:nvPr/>
        </p:nvSpPr>
        <p:spPr>
          <a:xfrm>
            <a:off x="8040191" y="4925971"/>
            <a:ext cx="2262050" cy="1569660"/>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58.6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1234</a:t>
            </a:r>
          </a:p>
        </p:txBody>
      </p:sp>
    </p:spTree>
    <p:extLst>
      <p:ext uri="{BB962C8B-B14F-4D97-AF65-F5344CB8AC3E}">
        <p14:creationId xmlns:p14="http://schemas.microsoft.com/office/powerpoint/2010/main" val="1473289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867"/>
            <a:ext cx="10160000" cy="815126"/>
          </a:xfrm>
          <a:noFill/>
        </p:spPr>
        <p:txBody>
          <a:bodyPr/>
          <a:lstStyle/>
          <a:p>
            <a:r>
              <a:rPr lang="en-US" dirty="0"/>
              <a:t>Built-In Functions and Type Conversion</a:t>
            </a:r>
          </a:p>
        </p:txBody>
      </p:sp>
      <p:sp>
        <p:nvSpPr>
          <p:cNvPr id="5" name="Content Placeholder 4"/>
          <p:cNvSpPr>
            <a:spLocks noGrp="1"/>
          </p:cNvSpPr>
          <p:nvPr>
            <p:ph idx="1"/>
          </p:nvPr>
        </p:nvSpPr>
        <p:spPr>
          <a:xfrm>
            <a:off x="609600" y="1087395"/>
            <a:ext cx="10160000" cy="5601504"/>
          </a:xfrm>
        </p:spPr>
        <p:txBody>
          <a:bodyPr>
            <a:normAutofit fontScale="55000" lnSpcReduction="20000"/>
          </a:bodyPr>
          <a:lstStyle/>
          <a:p>
            <a:r>
              <a:rPr lang="en-US" sz="5100" dirty="0"/>
              <a:t>Output can be concatenated using the '+' concatenation operator</a:t>
            </a:r>
          </a:p>
          <a:p>
            <a:endParaRPr lang="en-US" dirty="0"/>
          </a:p>
          <a:p>
            <a:pPr marL="682625" indent="0">
              <a:buNone/>
            </a:pPr>
            <a:r>
              <a:rPr lang="en-US" sz="4400" b="1" dirty="0" err="1"/>
              <a:t>num_string</a:t>
            </a:r>
            <a:r>
              <a:rPr lang="en-US" sz="4400" b="1" dirty="0"/>
              <a:t> = "1234"</a:t>
            </a:r>
          </a:p>
          <a:p>
            <a:pPr marL="682625" indent="0">
              <a:buNone/>
            </a:pPr>
            <a:r>
              <a:rPr lang="en-US" sz="4400" b="1" dirty="0" err="1"/>
              <a:t>num</a:t>
            </a:r>
            <a:r>
              <a:rPr lang="en-US" sz="4400" b="1" dirty="0"/>
              <a:t> = </a:t>
            </a:r>
            <a:r>
              <a:rPr lang="en-US" sz="4400" b="1" dirty="0" err="1"/>
              <a:t>int</a:t>
            </a:r>
            <a:r>
              <a:rPr lang="en-US" sz="4400" b="1" dirty="0"/>
              <a:t>(</a:t>
            </a:r>
            <a:r>
              <a:rPr lang="en-US" sz="4400" b="1" dirty="0" err="1"/>
              <a:t>num_string</a:t>
            </a:r>
            <a:r>
              <a:rPr lang="en-US" sz="4400" b="1" dirty="0"/>
              <a:t>)</a:t>
            </a:r>
          </a:p>
          <a:p>
            <a:pPr marL="682625" indent="0">
              <a:buNone/>
            </a:pPr>
            <a:r>
              <a:rPr lang="en-US" sz="4400" b="1" dirty="0"/>
              <a:t>print(</a:t>
            </a:r>
            <a:r>
              <a:rPr lang="en-US" sz="4400" b="1" dirty="0" err="1"/>
              <a:t>num</a:t>
            </a:r>
            <a:r>
              <a:rPr lang="en-US" sz="4400" b="1" dirty="0"/>
              <a:t>)</a:t>
            </a:r>
          </a:p>
          <a:p>
            <a:pPr marL="682625" indent="0">
              <a:buNone/>
            </a:pPr>
            <a:endParaRPr lang="en-US" sz="2900" b="1" dirty="0"/>
          </a:p>
          <a:p>
            <a:pPr marL="682625" indent="0">
              <a:buNone/>
            </a:pPr>
            <a:r>
              <a:rPr lang="en-US" sz="4400" b="1" dirty="0"/>
              <a:t># print("concatenation error: " + </a:t>
            </a:r>
            <a:r>
              <a:rPr lang="en-US" sz="4400" b="1" dirty="0" err="1"/>
              <a:t>num</a:t>
            </a:r>
            <a:r>
              <a:rPr lang="en-US" sz="4400" b="1" dirty="0"/>
              <a:t>)</a:t>
            </a:r>
          </a:p>
          <a:p>
            <a:pPr marL="682625" indent="0">
              <a:buNone/>
            </a:pPr>
            <a:r>
              <a:rPr lang="en-US" sz="4400" b="1" dirty="0"/>
              <a:t>print("concatenation success: " + </a:t>
            </a:r>
            <a:r>
              <a:rPr lang="en-US" sz="4400" b="1" dirty="0" err="1"/>
              <a:t>str</a:t>
            </a:r>
            <a:r>
              <a:rPr lang="en-US" sz="4400" b="1" dirty="0"/>
              <a:t>(</a:t>
            </a:r>
            <a:r>
              <a:rPr lang="en-US" sz="4400" b="1" dirty="0" err="1"/>
              <a:t>num</a:t>
            </a:r>
            <a:r>
              <a:rPr lang="en-US" sz="4400" b="1" dirty="0"/>
              <a:t>))</a:t>
            </a:r>
          </a:p>
          <a:p>
            <a:pPr marL="682625" indent="0">
              <a:buNone/>
            </a:pPr>
            <a:endParaRPr lang="en-US" sz="2900" b="1" dirty="0"/>
          </a:p>
          <a:p>
            <a:pPr marL="682625" indent="0">
              <a:buNone/>
            </a:pPr>
            <a:r>
              <a:rPr lang="en-US" sz="4400" b="1" dirty="0"/>
              <a:t>num_string2 = "77.888"</a:t>
            </a:r>
          </a:p>
          <a:p>
            <a:pPr marL="682625" indent="0">
              <a:buNone/>
            </a:pPr>
            <a:r>
              <a:rPr lang="en-US" sz="4400" b="1" dirty="0"/>
              <a:t>num2 = float(num_string2)</a:t>
            </a:r>
          </a:p>
          <a:p>
            <a:pPr marL="682625" indent="0">
              <a:buNone/>
            </a:pPr>
            <a:r>
              <a:rPr lang="en-US" sz="4400" b="1" dirty="0"/>
              <a:t>print(num2)</a:t>
            </a:r>
          </a:p>
          <a:p>
            <a:pPr marL="682625" indent="0">
              <a:buNone/>
            </a:pPr>
            <a:endParaRPr lang="en-US" sz="2900" b="1" dirty="0"/>
          </a:p>
          <a:p>
            <a:pPr marL="682625" indent="0">
              <a:buNone/>
            </a:pPr>
            <a:r>
              <a:rPr lang="en-US" sz="4400" b="1" dirty="0"/>
              <a:t>#</a:t>
            </a:r>
            <a:r>
              <a:rPr lang="en-US" sz="4400" b="1" dirty="0" err="1"/>
              <a:t>num_error_string</a:t>
            </a:r>
            <a:r>
              <a:rPr lang="en-US" sz="4400" b="1" dirty="0"/>
              <a:t> = "hello1234"</a:t>
            </a:r>
          </a:p>
          <a:p>
            <a:pPr marL="682625" indent="0">
              <a:buNone/>
            </a:pPr>
            <a:r>
              <a:rPr lang="en-US" sz="4400" b="1" dirty="0"/>
              <a:t>#</a:t>
            </a:r>
            <a:r>
              <a:rPr lang="en-US" sz="4400" b="1" dirty="0" err="1"/>
              <a:t>num_error</a:t>
            </a:r>
            <a:r>
              <a:rPr lang="en-US" sz="4400" b="1" dirty="0"/>
              <a:t> = </a:t>
            </a:r>
            <a:r>
              <a:rPr lang="en-US" sz="4400" b="1" dirty="0" err="1"/>
              <a:t>int</a:t>
            </a:r>
            <a:r>
              <a:rPr lang="en-US" sz="4400" b="1" dirty="0"/>
              <a:t>(</a:t>
            </a:r>
            <a:r>
              <a:rPr lang="en-US" sz="4400" b="1" dirty="0" err="1"/>
              <a:t>num_error_string</a:t>
            </a:r>
            <a:r>
              <a:rPr lang="en-US" sz="4400" b="1"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A168F45A-B1FF-41FC-8021-A43B7B90D2B0}"/>
              </a:ext>
            </a:extLst>
          </p:cNvPr>
          <p:cNvSpPr/>
          <p:nvPr/>
        </p:nvSpPr>
        <p:spPr>
          <a:xfrm>
            <a:off x="6516190" y="4096915"/>
            <a:ext cx="4059709" cy="1200329"/>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concatenation success: 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77.888</a:t>
            </a:r>
          </a:p>
        </p:txBody>
      </p:sp>
    </p:spTree>
    <p:extLst>
      <p:ext uri="{BB962C8B-B14F-4D97-AF65-F5344CB8AC3E}">
        <p14:creationId xmlns:p14="http://schemas.microsoft.com/office/powerpoint/2010/main" val="129122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647D-8847-4844-AC52-1646E9AE3E03}"/>
              </a:ext>
            </a:extLst>
          </p:cNvPr>
          <p:cNvSpPr>
            <a:spLocks noGrp="1"/>
          </p:cNvSpPr>
          <p:nvPr>
            <p:ph type="title"/>
          </p:nvPr>
        </p:nvSpPr>
        <p:spPr>
          <a:xfrm>
            <a:off x="609600" y="200496"/>
            <a:ext cx="10160000" cy="923967"/>
          </a:xfrm>
        </p:spPr>
        <p:txBody>
          <a:bodyPr/>
          <a:lstStyle/>
          <a:p>
            <a:r>
              <a:rPr lang="en-US" dirty="0"/>
              <a:t>Built-in Functions</a:t>
            </a:r>
          </a:p>
        </p:txBody>
      </p:sp>
      <p:graphicFrame>
        <p:nvGraphicFramePr>
          <p:cNvPr id="11" name="Content Placeholder 10">
            <a:extLst>
              <a:ext uri="{FF2B5EF4-FFF2-40B4-BE49-F238E27FC236}">
                <a16:creationId xmlns:a16="http://schemas.microsoft.com/office/drawing/2014/main" id="{C947C92C-AF9E-4C2B-B7F3-6DDBB69158C9}"/>
              </a:ext>
            </a:extLst>
          </p:cNvPr>
          <p:cNvGraphicFramePr>
            <a:graphicFrameLocks noGrp="1"/>
          </p:cNvGraphicFramePr>
          <p:nvPr>
            <p:ph idx="1"/>
          </p:nvPr>
        </p:nvGraphicFramePr>
        <p:xfrm>
          <a:off x="927100" y="1258246"/>
          <a:ext cx="9525000" cy="4827284"/>
        </p:xfrm>
        <a:graphic>
          <a:graphicData uri="http://schemas.openxmlformats.org/drawingml/2006/table">
            <a:tbl>
              <a:tblPr/>
              <a:tblGrid>
                <a:gridCol w="1905000">
                  <a:extLst>
                    <a:ext uri="{9D8B030D-6E8A-4147-A177-3AD203B41FA5}">
                      <a16:colId xmlns:a16="http://schemas.microsoft.com/office/drawing/2014/main" val="3507933931"/>
                    </a:ext>
                  </a:extLst>
                </a:gridCol>
                <a:gridCol w="1905000">
                  <a:extLst>
                    <a:ext uri="{9D8B030D-6E8A-4147-A177-3AD203B41FA5}">
                      <a16:colId xmlns:a16="http://schemas.microsoft.com/office/drawing/2014/main" val="1368903436"/>
                    </a:ext>
                  </a:extLst>
                </a:gridCol>
                <a:gridCol w="1905000">
                  <a:extLst>
                    <a:ext uri="{9D8B030D-6E8A-4147-A177-3AD203B41FA5}">
                      <a16:colId xmlns:a16="http://schemas.microsoft.com/office/drawing/2014/main" val="4191067511"/>
                    </a:ext>
                  </a:extLst>
                </a:gridCol>
                <a:gridCol w="1905000">
                  <a:extLst>
                    <a:ext uri="{9D8B030D-6E8A-4147-A177-3AD203B41FA5}">
                      <a16:colId xmlns:a16="http://schemas.microsoft.com/office/drawing/2014/main" val="378434367"/>
                    </a:ext>
                  </a:extLst>
                </a:gridCol>
                <a:gridCol w="1905000">
                  <a:extLst>
                    <a:ext uri="{9D8B030D-6E8A-4147-A177-3AD203B41FA5}">
                      <a16:colId xmlns:a16="http://schemas.microsoft.com/office/drawing/2014/main" val="3563448303"/>
                    </a:ext>
                  </a:extLst>
                </a:gridCol>
              </a:tblGrid>
              <a:tr h="342900">
                <a:tc>
                  <a:txBody>
                    <a:bodyPr/>
                    <a:lstStyle/>
                    <a:p>
                      <a:pPr algn="l"/>
                      <a:r>
                        <a:rPr lang="en-US" sz="1700" u="none" strike="noStrike">
                          <a:solidFill>
                            <a:srgbClr val="6363BB"/>
                          </a:solidFill>
                          <a:effectLst/>
                          <a:hlinkClick r:id="rId2" tooltip="abs"/>
                        </a:rPr>
                        <a:t>abs()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
                        </a:rPr>
                        <a:t>dict()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 tooltip="help"/>
                        </a:rPr>
                        <a:t>help()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 tooltip="min"/>
                        </a:rPr>
                        <a:t>min()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 tooltip="setattr"/>
                        </a:rPr>
                        <a:t>setattr()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4712693"/>
                  </a:ext>
                </a:extLst>
              </a:tr>
              <a:tr h="342900">
                <a:tc>
                  <a:txBody>
                    <a:bodyPr/>
                    <a:lstStyle/>
                    <a:p>
                      <a:pPr algn="l"/>
                      <a:r>
                        <a:rPr lang="en-US" sz="1700" u="none" strike="noStrike">
                          <a:solidFill>
                            <a:srgbClr val="6363BB"/>
                          </a:solidFill>
                          <a:effectLst/>
                          <a:hlinkClick r:id="rId7" tooltip="all"/>
                        </a:rPr>
                        <a:t>all()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8" tooltip="dir"/>
                        </a:rPr>
                        <a:t>dir()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9" tooltip="hex"/>
                        </a:rPr>
                        <a:t>hex()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0" tooltip="next"/>
                        </a:rPr>
                        <a:t>next()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1" tooltip="slice"/>
                        </a:rPr>
                        <a:t>slice()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0018623"/>
                  </a:ext>
                </a:extLst>
              </a:tr>
              <a:tr h="342900">
                <a:tc>
                  <a:txBody>
                    <a:bodyPr/>
                    <a:lstStyle/>
                    <a:p>
                      <a:pPr algn="l"/>
                      <a:r>
                        <a:rPr lang="en-US" sz="1700" u="none" strike="noStrike">
                          <a:solidFill>
                            <a:srgbClr val="6363BB"/>
                          </a:solidFill>
                          <a:effectLst/>
                          <a:hlinkClick r:id="rId12" tooltip="any"/>
                        </a:rPr>
                        <a:t>any()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3" tooltip="divmod"/>
                        </a:rPr>
                        <a:t>divmod()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4" tooltip="id"/>
                        </a:rPr>
                        <a:t>id()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5" tooltip="object"/>
                        </a:rPr>
                        <a:t>object()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6" tooltip="sorted"/>
                        </a:rPr>
                        <a:t>sorted()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6007505"/>
                  </a:ext>
                </a:extLst>
              </a:tr>
              <a:tr h="342900">
                <a:tc>
                  <a:txBody>
                    <a:bodyPr/>
                    <a:lstStyle/>
                    <a:p>
                      <a:pPr algn="l"/>
                      <a:r>
                        <a:rPr lang="en-US" sz="1700" u="none" strike="noStrike">
                          <a:solidFill>
                            <a:srgbClr val="6363BB"/>
                          </a:solidFill>
                          <a:effectLst/>
                          <a:hlinkClick r:id="rId17" tooltip="ascii"/>
                        </a:rPr>
                        <a:t>ascii()</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8" tooltip="enumerate"/>
                        </a:rPr>
                        <a:t>enumerate()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19" tooltip="input"/>
                        </a:rPr>
                        <a:t>input()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0" tooltip="oct"/>
                        </a:rPr>
                        <a:t>oct()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1" tooltip="staticmethod"/>
                        </a:rPr>
                        <a:t>staticmethod()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1849233"/>
                  </a:ext>
                </a:extLst>
              </a:tr>
              <a:tr h="342900">
                <a:tc>
                  <a:txBody>
                    <a:bodyPr/>
                    <a:lstStyle/>
                    <a:p>
                      <a:pPr algn="l"/>
                      <a:r>
                        <a:rPr lang="en-US" sz="1700" u="none" strike="noStrike">
                          <a:solidFill>
                            <a:srgbClr val="6363BB"/>
                          </a:solidFill>
                          <a:effectLst/>
                          <a:hlinkClick r:id="rId22" tooltip="bin"/>
                        </a:rPr>
                        <a:t>bin()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3" tooltip="eval"/>
                        </a:rPr>
                        <a:t>eval()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4" tooltip="int"/>
                        </a:rPr>
                        <a:t>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5" tooltip="open"/>
                        </a:rPr>
                        <a:t>open()</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6"/>
                        </a:rPr>
                        <a:t>str()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5457203"/>
                  </a:ext>
                </a:extLst>
              </a:tr>
              <a:tr h="342900">
                <a:tc>
                  <a:txBody>
                    <a:bodyPr/>
                    <a:lstStyle/>
                    <a:p>
                      <a:pPr algn="l"/>
                      <a:r>
                        <a:rPr lang="en-US" sz="1700" u="none" strike="noStrike">
                          <a:solidFill>
                            <a:srgbClr val="6363BB"/>
                          </a:solidFill>
                          <a:effectLst/>
                          <a:hlinkClick r:id="rId27" tooltip="bool"/>
                        </a:rPr>
                        <a:t>bool()</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8" tooltip="exec"/>
                        </a:rPr>
                        <a:t>exec()</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29" tooltip="isinstance"/>
                        </a:rPr>
                        <a:t>isinstance()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0" tooltip="ord"/>
                        </a:rPr>
                        <a:t>ord()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1" tooltip="sum"/>
                        </a:rPr>
                        <a:t>sum()</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508734"/>
                  </a:ext>
                </a:extLst>
              </a:tr>
              <a:tr h="342900">
                <a:tc>
                  <a:txBody>
                    <a:bodyPr/>
                    <a:lstStyle/>
                    <a:p>
                      <a:pPr algn="l"/>
                      <a:r>
                        <a:rPr lang="en-US" sz="1700" u="none" strike="noStrike">
                          <a:solidFill>
                            <a:srgbClr val="6363BB"/>
                          </a:solidFill>
                          <a:effectLst/>
                          <a:hlinkClick r:id="rId32"/>
                        </a:rPr>
                        <a:t>bytearray()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3" tooltip="filter"/>
                        </a:rPr>
                        <a:t>filter()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4" tooltip="issubclass"/>
                        </a:rPr>
                        <a:t>issubclass()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5" tooltip="pow"/>
                        </a:rPr>
                        <a:t>pow()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6" tooltip="super"/>
                        </a:rPr>
                        <a:t>super()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77371875"/>
                  </a:ext>
                </a:extLst>
              </a:tr>
              <a:tr h="342900">
                <a:tc>
                  <a:txBody>
                    <a:bodyPr/>
                    <a:lstStyle/>
                    <a:p>
                      <a:pPr algn="l"/>
                      <a:r>
                        <a:rPr lang="en-US" sz="1700" u="none" strike="noStrike">
                          <a:solidFill>
                            <a:srgbClr val="6363BB"/>
                          </a:solidFill>
                          <a:effectLst/>
                          <a:hlinkClick r:id="rId37"/>
                        </a:rPr>
                        <a:t>bytes()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8" tooltip="float"/>
                        </a:rPr>
                        <a:t>float()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39" tooltip="iter"/>
                        </a:rPr>
                        <a:t>iter()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0" tooltip="print"/>
                        </a:rPr>
                        <a:t>print()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1"/>
                        </a:rPr>
                        <a:t>tuple()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7865201"/>
                  </a:ext>
                </a:extLst>
              </a:tr>
              <a:tr h="342900">
                <a:tc>
                  <a:txBody>
                    <a:bodyPr/>
                    <a:lstStyle/>
                    <a:p>
                      <a:pPr algn="l"/>
                      <a:r>
                        <a:rPr lang="en-US" sz="1700" u="none" strike="noStrike">
                          <a:solidFill>
                            <a:srgbClr val="6363BB"/>
                          </a:solidFill>
                          <a:effectLst/>
                          <a:hlinkClick r:id="rId42" tooltip="callable"/>
                        </a:rPr>
                        <a:t>callable()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3" tooltip="format"/>
                        </a:rPr>
                        <a:t>format()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dirty="0" err="1">
                          <a:solidFill>
                            <a:srgbClr val="6363BB"/>
                          </a:solidFill>
                          <a:effectLst/>
                          <a:hlinkClick r:id="rId44" tooltip="len"/>
                        </a:rPr>
                        <a:t>len</a:t>
                      </a:r>
                      <a:r>
                        <a:rPr lang="en-US" sz="1700" u="none" strike="noStrike" dirty="0">
                          <a:solidFill>
                            <a:srgbClr val="6363BB"/>
                          </a:solidFill>
                          <a:effectLst/>
                          <a:hlinkClick r:id="rId44" tooltip="len"/>
                        </a:rPr>
                        <a:t>()</a:t>
                      </a:r>
                      <a:endParaRPr lang="en-US" sz="1700" dirty="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5" tooltip="property"/>
                        </a:rPr>
                        <a:t>property()</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6" tooltip="type"/>
                        </a:rPr>
                        <a:t>type()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130955"/>
                  </a:ext>
                </a:extLst>
              </a:tr>
              <a:tr h="342900">
                <a:tc>
                  <a:txBody>
                    <a:bodyPr/>
                    <a:lstStyle/>
                    <a:p>
                      <a:pPr algn="l"/>
                      <a:r>
                        <a:rPr lang="en-US" sz="1700" u="none" strike="noStrike">
                          <a:solidFill>
                            <a:srgbClr val="6363BB"/>
                          </a:solidFill>
                          <a:effectLst/>
                          <a:hlinkClick r:id="rId47" tooltip="chr"/>
                        </a:rPr>
                        <a:t>chr()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8"/>
                        </a:rPr>
                        <a:t>frozenset()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49"/>
                        </a:rPr>
                        <a:t>list()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0"/>
                        </a:rPr>
                        <a:t>range()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1" tooltip="vars"/>
                        </a:rPr>
                        <a:t>vars()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8904353"/>
                  </a:ext>
                </a:extLst>
              </a:tr>
              <a:tr h="342900">
                <a:tc>
                  <a:txBody>
                    <a:bodyPr/>
                    <a:lstStyle/>
                    <a:p>
                      <a:pPr algn="l"/>
                      <a:r>
                        <a:rPr lang="en-US" sz="1700" u="none" strike="noStrike">
                          <a:solidFill>
                            <a:srgbClr val="6363BB"/>
                          </a:solidFill>
                          <a:effectLst/>
                          <a:hlinkClick r:id="rId52" tooltip="classmethod"/>
                        </a:rPr>
                        <a:t>classmethod()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3" tooltip="getattr"/>
                        </a:rPr>
                        <a:t>getattr()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4" tooltip="locals"/>
                        </a:rPr>
                        <a:t>locals()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5" tooltip="repr"/>
                        </a:rPr>
                        <a:t>repr()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6" tooltip="zip"/>
                        </a:rPr>
                        <a:t>zip()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3455691"/>
                  </a:ext>
                </a:extLst>
              </a:tr>
              <a:tr h="342900">
                <a:tc>
                  <a:txBody>
                    <a:bodyPr/>
                    <a:lstStyle/>
                    <a:p>
                      <a:pPr algn="l"/>
                      <a:r>
                        <a:rPr lang="en-US" sz="1700" u="none" strike="noStrike">
                          <a:solidFill>
                            <a:srgbClr val="6363BB"/>
                          </a:solidFill>
                          <a:effectLst/>
                          <a:hlinkClick r:id="rId57" tooltip="compile"/>
                        </a:rPr>
                        <a:t>compile()</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8" tooltip="globals"/>
                        </a:rPr>
                        <a:t>globals()</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59" tooltip="map"/>
                        </a:rPr>
                        <a:t>map()</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0" tooltip="reversed"/>
                        </a:rPr>
                        <a:t>reversed()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1" tooltip="__import__"/>
                        </a:rPr>
                        <a:t>__import__()</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4299921"/>
                  </a:ext>
                </a:extLst>
              </a:tr>
              <a:tr h="342900">
                <a:tc>
                  <a:txBody>
                    <a:bodyPr/>
                    <a:lstStyle/>
                    <a:p>
                      <a:pPr algn="l"/>
                      <a:r>
                        <a:rPr lang="en-US" sz="1700" u="none" strike="noStrike">
                          <a:solidFill>
                            <a:srgbClr val="6363BB"/>
                          </a:solidFill>
                          <a:effectLst/>
                          <a:hlinkClick r:id="rId62" tooltip="complex"/>
                        </a:rPr>
                        <a:t>complex()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3" tooltip="hasattr"/>
                        </a:rPr>
                        <a:t>hasattr()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4" tooltip="max"/>
                        </a:rPr>
                        <a:t>max()</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5" tooltip="round"/>
                        </a:rPr>
                        <a:t>round()</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4182229"/>
                  </a:ext>
                </a:extLst>
              </a:tr>
              <a:tr h="342900">
                <a:tc>
                  <a:txBody>
                    <a:bodyPr/>
                    <a:lstStyle/>
                    <a:p>
                      <a:pPr algn="l"/>
                      <a:r>
                        <a:rPr lang="en-US" sz="1700" u="none" strike="noStrike">
                          <a:solidFill>
                            <a:srgbClr val="6363BB"/>
                          </a:solidFill>
                          <a:effectLst/>
                          <a:hlinkClick r:id="rId66" tooltip="delattr"/>
                        </a:rPr>
                        <a:t>delattr()</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7" tooltip="hash"/>
                        </a:rPr>
                        <a:t>hash()</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8"/>
                        </a:rPr>
                        <a:t>memoryview()</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u="none" strike="noStrike">
                          <a:solidFill>
                            <a:srgbClr val="6363BB"/>
                          </a:solidFill>
                          <a:effectLst/>
                          <a:hlinkClick r:id="rId69"/>
                        </a:rPr>
                        <a:t>set()</a:t>
                      </a:r>
                      <a:endParaRPr lang="en-US" sz="1700">
                        <a:effectLst/>
                      </a:endParaRP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700" dirty="0">
                          <a:effectLst/>
                        </a:rPr>
                        <a:t> </a:t>
                      </a:r>
                    </a:p>
                  </a:txBody>
                  <a:tcPr marL="85725" marR="85725" marT="42863" marB="4286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3253428"/>
                  </a:ext>
                </a:extLst>
              </a:tr>
            </a:tbl>
          </a:graphicData>
        </a:graphic>
      </p:graphicFrame>
      <p:sp>
        <p:nvSpPr>
          <p:cNvPr id="4" name="Slide Number Placeholder 3">
            <a:extLst>
              <a:ext uri="{FF2B5EF4-FFF2-40B4-BE49-F238E27FC236}">
                <a16:creationId xmlns:a16="http://schemas.microsoft.com/office/drawing/2014/main" id="{E1030B1A-BD39-4607-B6A6-D52C910FF69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A29146E-AFF1-4300-B6B7-9C4C4BB396EC}"/>
              </a:ext>
            </a:extLst>
          </p:cNvPr>
          <p:cNvSpPr/>
          <p:nvPr/>
        </p:nvSpPr>
        <p:spPr>
          <a:xfrm>
            <a:off x="3082698" y="6260196"/>
            <a:ext cx="4467280"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B20"/>
                </a:solidFill>
                <a:effectLst/>
                <a:uLnTx/>
                <a:uFillTx/>
                <a:latin typeface="Calibri"/>
                <a:ea typeface="+mn-ea"/>
                <a:cs typeface="+mn-cs"/>
                <a:hlinkClick r:id="rId70"/>
              </a:rPr>
              <a:t>https://docs.python.org/3/library/functions.html</a:t>
            </a:r>
            <a:endParaRPr kumimoji="0" lang="en-US" sz="16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67126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500"/>
              <a:t>Simple syntax</a:t>
            </a:r>
          </a:p>
          <a:p>
            <a:pPr lvl="0">
              <a:buClr>
                <a:schemeClr val="tx1"/>
              </a:buClr>
            </a:pPr>
            <a:r>
              <a:rPr lang="en-US" sz="3500"/>
              <a:t>Many features of traditional programming languages.</a:t>
            </a:r>
          </a:p>
          <a:p>
            <a:pPr lvl="0">
              <a:buClr>
                <a:schemeClr val="tx1"/>
              </a:buClr>
            </a:pPr>
            <a:r>
              <a:rPr lang="en-US" sz="3500"/>
              <a:t>Open source</a:t>
            </a:r>
          </a:p>
          <a:p>
            <a:pPr lvl="0">
              <a:buClr>
                <a:schemeClr val="tx1"/>
              </a:buClr>
            </a:pPr>
            <a:r>
              <a:rPr lang="en-US" sz="3500"/>
              <a:t>Support for different types of applications</a:t>
            </a:r>
          </a:p>
          <a:p>
            <a:pPr lvl="1">
              <a:buClr>
                <a:schemeClr val="tx1"/>
              </a:buClr>
            </a:pPr>
            <a:r>
              <a:rPr lang="en-US" sz="3000"/>
              <a:t>Console (text-based)</a:t>
            </a:r>
          </a:p>
          <a:p>
            <a:pPr lvl="2">
              <a:buClr>
                <a:schemeClr val="tx1"/>
              </a:buClr>
            </a:pPr>
            <a:r>
              <a:rPr lang="en-US" sz="3000"/>
              <a:t>scripting and small utilities</a:t>
            </a:r>
          </a:p>
          <a:p>
            <a:pPr lvl="3">
              <a:buClr>
                <a:schemeClr val="tx1"/>
              </a:buClr>
            </a:pPr>
            <a:r>
              <a:rPr lang="en-US" sz="2600"/>
              <a:t>not necessarily interactive</a:t>
            </a:r>
          </a:p>
          <a:p>
            <a:pPr lvl="1">
              <a:buClr>
                <a:schemeClr val="tx1"/>
              </a:buClr>
            </a:pPr>
            <a:r>
              <a:rPr lang="en-US" sz="3000"/>
              <a:t>GUI (Graphical User Interface)</a:t>
            </a:r>
          </a:p>
          <a:p>
            <a:pPr lvl="1">
              <a:buClr>
                <a:schemeClr val="tx1"/>
              </a:buClr>
            </a:pPr>
            <a:r>
              <a:rPr lang="en-US" sz="3000"/>
              <a:t>Web applications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9482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250F-1203-4D63-85E3-4A13802CBC04}"/>
              </a:ext>
            </a:extLst>
          </p:cNvPr>
          <p:cNvSpPr>
            <a:spLocks noGrp="1"/>
          </p:cNvSpPr>
          <p:nvPr>
            <p:ph type="title"/>
          </p:nvPr>
        </p:nvSpPr>
        <p:spPr>
          <a:xfrm>
            <a:off x="609600" y="86497"/>
            <a:ext cx="10160000" cy="883602"/>
          </a:xfrm>
        </p:spPr>
        <p:txBody>
          <a:bodyPr/>
          <a:lstStyle/>
          <a:p>
            <a:r>
              <a:rPr lang="en-US" dirty="0"/>
              <a:t>More Built-In Function Examples</a:t>
            </a:r>
          </a:p>
        </p:txBody>
      </p:sp>
      <p:sp>
        <p:nvSpPr>
          <p:cNvPr id="7" name="Content Placeholder 6">
            <a:extLst>
              <a:ext uri="{FF2B5EF4-FFF2-40B4-BE49-F238E27FC236}">
                <a16:creationId xmlns:a16="http://schemas.microsoft.com/office/drawing/2014/main" id="{95C55B13-445E-4BEF-A0E5-867F7D72CE92}"/>
              </a:ext>
            </a:extLst>
          </p:cNvPr>
          <p:cNvSpPr>
            <a:spLocks noGrp="1"/>
          </p:cNvSpPr>
          <p:nvPr>
            <p:ph idx="1"/>
          </p:nvPr>
        </p:nvSpPr>
        <p:spPr>
          <a:xfrm>
            <a:off x="609600" y="1085088"/>
            <a:ext cx="10160000" cy="5686415"/>
          </a:xfrm>
        </p:spPr>
        <p:txBody>
          <a:bodyPr/>
          <a:lstStyle/>
          <a:p>
            <a:r>
              <a:rPr lang="en-US" sz="2400" dirty="0"/>
              <a:t>Functions use 0 or more arguments, some accept different numbers of arguments</a:t>
            </a:r>
          </a:p>
          <a:p>
            <a:endParaRPr lang="en-US" sz="1200" dirty="0"/>
          </a:p>
          <a:p>
            <a:pPr marL="682625" lvl="1" indent="0">
              <a:buNone/>
            </a:pPr>
            <a:r>
              <a:rPr lang="en-US" sz="2400" b="1" dirty="0"/>
              <a:t>function() # 0 arguments</a:t>
            </a:r>
          </a:p>
          <a:p>
            <a:pPr marL="682625" lvl="1" indent="0">
              <a:buNone/>
            </a:pPr>
            <a:r>
              <a:rPr lang="en-US" sz="2400" b="1" dirty="0"/>
              <a:t>function(x) # 1 argument</a:t>
            </a:r>
          </a:p>
          <a:p>
            <a:pPr marL="682625" lvl="1" indent="0">
              <a:buNone/>
            </a:pPr>
            <a:r>
              <a:rPr lang="en-US" sz="2400" b="1" dirty="0"/>
              <a:t>function(x, y) # 2 arguments</a:t>
            </a:r>
          </a:p>
          <a:p>
            <a:pPr marL="682625" lvl="1" indent="0">
              <a:buNone/>
            </a:pPr>
            <a:r>
              <a:rPr lang="en-US" sz="2400" b="1" dirty="0"/>
              <a:t>function("my value is " </a:t>
            </a:r>
            <a:r>
              <a:rPr lang="en-US" sz="2400" b="1"/>
              <a:t>+ str(</a:t>
            </a:r>
            <a:r>
              <a:rPr lang="en-US" sz="2400" b="1" dirty="0"/>
              <a:t>x))  # concatenated string is one argument</a:t>
            </a:r>
          </a:p>
          <a:p>
            <a:endParaRPr lang="en-US" dirty="0"/>
          </a:p>
        </p:txBody>
      </p:sp>
      <p:sp>
        <p:nvSpPr>
          <p:cNvPr id="4" name="Slide Number Placeholder 3">
            <a:extLst>
              <a:ext uri="{FF2B5EF4-FFF2-40B4-BE49-F238E27FC236}">
                <a16:creationId xmlns:a16="http://schemas.microsoft.com/office/drawing/2014/main" id="{3AAC1185-A1F3-4FDA-B6DF-1A45B05B00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1E0DAA5C-B1F0-43DC-8B77-9E26F08694E6}"/>
              </a:ext>
            </a:extLst>
          </p:cNvPr>
          <p:cNvSpPr/>
          <p:nvPr/>
        </p:nvSpPr>
        <p:spPr>
          <a:xfrm>
            <a:off x="6495182" y="4198742"/>
            <a:ext cx="2931298" cy="2308324"/>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1234.568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25.0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(5+10j)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0xff</a:t>
            </a:r>
          </a:p>
        </p:txBody>
      </p:sp>
      <p:sp>
        <p:nvSpPr>
          <p:cNvPr id="6" name="Rectangle 5">
            <a:extLst>
              <a:ext uri="{FF2B5EF4-FFF2-40B4-BE49-F238E27FC236}">
                <a16:creationId xmlns:a16="http://schemas.microsoft.com/office/drawing/2014/main" id="{662B3100-DDD0-425D-81DB-D8C221752769}"/>
              </a:ext>
            </a:extLst>
          </p:cNvPr>
          <p:cNvSpPr/>
          <p:nvPr/>
        </p:nvSpPr>
        <p:spPr>
          <a:xfrm>
            <a:off x="1733712" y="4198742"/>
            <a:ext cx="4761470" cy="2308324"/>
          </a:xfrm>
          <a:prstGeom prst="rect">
            <a:avLst/>
          </a:prstGeom>
          <a:solidFill>
            <a:schemeClr val="accent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print(round(1234.5678,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print(float(25))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a:t>
            </a:r>
            <a:r>
              <a:rPr kumimoji="0" lang="en-US" sz="2400" b="1" i="0" u="none" strike="noStrike" kern="1200" cap="none" spc="0" normalizeH="0" baseline="0" noProof="0" dirty="0" err="1">
                <a:ln>
                  <a:noFill/>
                </a:ln>
                <a:solidFill>
                  <a:srgbClr val="2F2B20"/>
                </a:solidFill>
                <a:effectLst/>
                <a:uLnTx/>
                <a:uFillTx/>
                <a:latin typeface="Calibri"/>
                <a:ea typeface="+mn-ea"/>
                <a:cs typeface="+mn-cs"/>
              </a:rPr>
              <a:t>int</a:t>
            </a:r>
            <a:r>
              <a:rPr kumimoji="0" lang="en-US" sz="2400" b="1" i="0" u="none" strike="noStrike" kern="1200" cap="none" spc="0" normalizeH="0" baseline="0" noProof="0" dirty="0">
                <a:ln>
                  <a:noFill/>
                </a:ln>
                <a:solidFill>
                  <a:srgbClr val="2F2B20"/>
                </a:solidFill>
                <a:effectLst/>
                <a:uLnTx/>
                <a:uFillTx/>
                <a:latin typeface="Calibri"/>
                <a:ea typeface="+mn-ea"/>
                <a:cs typeface="+mn-cs"/>
              </a:rPr>
              <a:t>(1234.5678))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print(complex(5,10))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print(hex(</a:t>
            </a:r>
            <a:r>
              <a:rPr kumimoji="0" lang="en-US" sz="2400" b="1" i="0" u="none" strike="noStrike" kern="1200" cap="none" spc="0" normalizeH="0" baseline="0" noProof="0">
                <a:ln>
                  <a:noFill/>
                </a:ln>
                <a:solidFill>
                  <a:srgbClr val="2F2B20"/>
                </a:solidFill>
                <a:effectLst/>
                <a:uLnTx/>
                <a:uFillTx/>
                <a:latin typeface="Calibri"/>
                <a:ea typeface="+mn-ea"/>
                <a:cs typeface="+mn-cs"/>
              </a:rPr>
              <a:t>255))</a:t>
            </a: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209810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15126"/>
          </a:xfrm>
          <a:noFill/>
        </p:spPr>
        <p:txBody>
          <a:bodyPr/>
          <a:lstStyle/>
          <a:p>
            <a:r>
              <a:rPr lang="en-US"/>
              <a:t>Compound Assignment Operators</a:t>
            </a:r>
          </a:p>
        </p:txBody>
      </p:sp>
      <p:sp>
        <p:nvSpPr>
          <p:cNvPr id="5" name="Content Placeholder 4"/>
          <p:cNvSpPr>
            <a:spLocks noGrp="1"/>
          </p:cNvSpPr>
          <p:nvPr>
            <p:ph idx="1"/>
          </p:nvPr>
        </p:nvSpPr>
        <p:spPr>
          <a:xfrm>
            <a:off x="263047" y="1164921"/>
            <a:ext cx="10772383" cy="5523978"/>
          </a:xfrm>
        </p:spPr>
        <p:txBody>
          <a:bodyPr>
            <a:normAutofit/>
          </a:bodyPr>
          <a:lstStyle/>
          <a:p>
            <a:r>
              <a:rPr lang="en-US" sz="3200" dirty="0"/>
              <a:t>Compound assignment operators (aka augmented assignment operators) are shorthand for common assignment operations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425884" y="2455101"/>
          <a:ext cx="10446707" cy="3883937"/>
        </p:xfrm>
        <a:graphic>
          <a:graphicData uri="http://schemas.openxmlformats.org/drawingml/2006/table">
            <a:tbl>
              <a:tblPr firstRow="1" bandRow="1">
                <a:tableStyleId>{5C22544A-7EE6-4342-B048-85BDC9FD1C3A}</a:tableStyleId>
              </a:tblPr>
              <a:tblGrid>
                <a:gridCol w="1653436">
                  <a:extLst>
                    <a:ext uri="{9D8B030D-6E8A-4147-A177-3AD203B41FA5}">
                      <a16:colId xmlns:a16="http://schemas.microsoft.com/office/drawing/2014/main" val="2135053156"/>
                    </a:ext>
                  </a:extLst>
                </a:gridCol>
                <a:gridCol w="8793271">
                  <a:extLst>
                    <a:ext uri="{9D8B030D-6E8A-4147-A177-3AD203B41FA5}">
                      <a16:colId xmlns:a16="http://schemas.microsoft.com/office/drawing/2014/main" val="4278747393"/>
                    </a:ext>
                  </a:extLst>
                </a:gridCol>
              </a:tblGrid>
              <a:tr h="683537">
                <a:tc>
                  <a:txBody>
                    <a:bodyPr/>
                    <a:lstStyle/>
                    <a:p>
                      <a:r>
                        <a:rPr lang="en-US" sz="2800" b="1"/>
                        <a:t>Operator</a:t>
                      </a:r>
                    </a:p>
                  </a:txBody>
                  <a:tcPr/>
                </a:tc>
                <a:tc>
                  <a:txBody>
                    <a:bodyPr/>
                    <a:lstStyle/>
                    <a:p>
                      <a:r>
                        <a:rPr lang="en-US" sz="2800" b="1"/>
                        <a:t>Description</a:t>
                      </a:r>
                    </a:p>
                  </a:txBody>
                  <a:tcPr/>
                </a:tc>
                <a:extLst>
                  <a:ext uri="{0D108BD9-81ED-4DB2-BD59-A6C34878D82A}">
                    <a16:rowId xmlns:a16="http://schemas.microsoft.com/office/drawing/2014/main" val="2656214424"/>
                  </a:ext>
                </a:extLst>
              </a:tr>
              <a:tr h="0">
                <a:tc>
                  <a:txBody>
                    <a:bodyPr/>
                    <a:lstStyle/>
                    <a:p>
                      <a:r>
                        <a:rPr lang="en-US" sz="2000" b="1"/>
                        <a:t>+=</a:t>
                      </a:r>
                    </a:p>
                  </a:txBody>
                  <a:tcPr/>
                </a:tc>
                <a:tc>
                  <a:txBody>
                    <a:bodyPr/>
                    <a:lstStyle/>
                    <a:p>
                      <a:r>
                        <a:rPr lang="en-US" sz="2000" b="1" dirty="0"/>
                        <a:t>adds the right side to the variable's value and assigns the result to the variable</a:t>
                      </a:r>
                    </a:p>
                    <a:p>
                      <a:r>
                        <a:rPr lang="en-US" sz="2000" b="1" dirty="0"/>
                        <a:t>    (can also be used for string concatenation)</a:t>
                      </a:r>
                    </a:p>
                  </a:txBody>
                  <a:tcPr/>
                </a:tc>
                <a:extLst>
                  <a:ext uri="{0D108BD9-81ED-4DB2-BD59-A6C34878D82A}">
                    <a16:rowId xmlns:a16="http://schemas.microsoft.com/office/drawing/2014/main" val="995543461"/>
                  </a:ext>
                </a:extLst>
              </a:tr>
              <a:tr h="0">
                <a:tc>
                  <a:txBody>
                    <a:bodyPr/>
                    <a:lstStyle/>
                    <a:p>
                      <a:r>
                        <a:rPr lang="en-US" sz="2000" b="1" dirty="0"/>
                        <a:t>-=</a:t>
                      </a:r>
                    </a:p>
                  </a:txBody>
                  <a:tcPr/>
                </a:tc>
                <a:tc>
                  <a:txBody>
                    <a:bodyPr/>
                    <a:lstStyle/>
                    <a:p>
                      <a:r>
                        <a:rPr lang="en-US" sz="2000" b="1"/>
                        <a:t>subtracts the right side from the variable's value and assigns the result to the variable</a:t>
                      </a:r>
                    </a:p>
                  </a:txBody>
                  <a:tcPr/>
                </a:tc>
                <a:extLst>
                  <a:ext uri="{0D108BD9-81ED-4DB2-BD59-A6C34878D82A}">
                    <a16:rowId xmlns:a16="http://schemas.microsoft.com/office/drawing/2014/main" val="681537601"/>
                  </a:ext>
                </a:extLst>
              </a:tr>
              <a:tr h="0">
                <a:tc>
                  <a:txBody>
                    <a:bodyPr/>
                    <a:lstStyle/>
                    <a:p>
                      <a:r>
                        <a:rPr lang="en-US" sz="2000" b="1"/>
                        <a:t>*=</a:t>
                      </a:r>
                    </a:p>
                  </a:txBody>
                  <a:tcPr/>
                </a:tc>
                <a:tc>
                  <a:txBody>
                    <a:bodyPr/>
                    <a:lstStyle/>
                    <a:p>
                      <a:r>
                        <a:rPr lang="en-US" sz="2000" b="1"/>
                        <a:t>multiplies the variable's value by the right side and assigns the result to the variable</a:t>
                      </a:r>
                    </a:p>
                  </a:txBody>
                  <a:tcPr/>
                </a:tc>
                <a:extLst>
                  <a:ext uri="{0D108BD9-81ED-4DB2-BD59-A6C34878D82A}">
                    <a16:rowId xmlns:a16="http://schemas.microsoft.com/office/drawing/2014/main" val="349380847"/>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t>divides the variable's value by the right side and assigns the result to the variable</a:t>
                      </a:r>
                    </a:p>
                  </a:txBody>
                  <a:tcPr/>
                </a:tc>
                <a:extLst>
                  <a:ext uri="{0D108BD9-81ED-4DB2-BD59-A6C34878D82A}">
                    <a16:rowId xmlns:a16="http://schemas.microsoft.com/office/drawing/2014/main" val="1148246214"/>
                  </a:ext>
                </a:extLst>
              </a:tr>
              <a:tr h="0">
                <a:tc>
                  <a:txBody>
                    <a:bodyPr/>
                    <a:lstStyle/>
                    <a:p>
                      <a:r>
                        <a:rPr lang="en-US" sz="2000" b="1"/>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performs remainder division on the variable's value (by the right side) and assigns the result to the variable</a:t>
                      </a:r>
                    </a:p>
                  </a:txBody>
                  <a:tcPr/>
                </a:tc>
                <a:extLst>
                  <a:ext uri="{0D108BD9-81ED-4DB2-BD59-A6C34878D82A}">
                    <a16:rowId xmlns:a16="http://schemas.microsoft.com/office/drawing/2014/main" val="3260902012"/>
                  </a:ext>
                </a:extLst>
              </a:tr>
            </a:tbl>
          </a:graphicData>
        </a:graphic>
      </p:graphicFrame>
    </p:spTree>
    <p:extLst>
      <p:ext uri="{BB962C8B-B14F-4D97-AF65-F5344CB8AC3E}">
        <p14:creationId xmlns:p14="http://schemas.microsoft.com/office/powerpoint/2010/main" val="188060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Compound Assignment Operators</a:t>
            </a:r>
          </a:p>
        </p:txBody>
      </p:sp>
      <p:sp>
        <p:nvSpPr>
          <p:cNvPr id="5" name="Content Placeholder 4"/>
          <p:cNvSpPr>
            <a:spLocks noGrp="1"/>
          </p:cNvSpPr>
          <p:nvPr>
            <p:ph idx="1"/>
          </p:nvPr>
        </p:nvSpPr>
        <p:spPr>
          <a:xfrm>
            <a:off x="609599" y="1327759"/>
            <a:ext cx="10412627" cy="5361139"/>
          </a:xfrm>
        </p:spPr>
        <p:txBody>
          <a:bodyPr>
            <a:normAutofit fontScale="55000" lnSpcReduction="20000"/>
          </a:bodyPr>
          <a:lstStyle/>
          <a:p>
            <a:pPr marL="463550" indent="0">
              <a:buNone/>
            </a:pPr>
            <a:r>
              <a:rPr lang="en-US" sz="4400" b="1" dirty="0"/>
              <a:t>counter  = 0</a:t>
            </a:r>
          </a:p>
          <a:p>
            <a:pPr marL="463550" indent="0">
              <a:buNone/>
            </a:pPr>
            <a:r>
              <a:rPr lang="en-US" sz="4400" b="1" dirty="0"/>
              <a:t>counter = counter + 1          # counter = 1</a:t>
            </a:r>
          </a:p>
          <a:p>
            <a:pPr marL="463550" indent="0">
              <a:buNone/>
            </a:pPr>
            <a:r>
              <a:rPr lang="en-US" sz="4400" b="1" dirty="0"/>
              <a:t>counter += 1                           # counter = 2</a:t>
            </a:r>
          </a:p>
          <a:p>
            <a:pPr marL="463550" indent="0">
              <a:buNone/>
            </a:pPr>
            <a:endParaRPr lang="en-US" b="1" dirty="0"/>
          </a:p>
          <a:p>
            <a:pPr marL="463550" indent="0">
              <a:buNone/>
            </a:pPr>
            <a:r>
              <a:rPr lang="en-US" sz="4400" b="1" dirty="0" err="1"/>
              <a:t>score_total</a:t>
            </a:r>
            <a:r>
              <a:rPr lang="en-US" sz="4400" b="1" dirty="0"/>
              <a:t> = 10</a:t>
            </a:r>
          </a:p>
          <a:p>
            <a:pPr marL="463550" indent="0">
              <a:buNone/>
            </a:pPr>
            <a:r>
              <a:rPr lang="en-US" sz="4400" b="1" dirty="0" err="1"/>
              <a:t>score_total</a:t>
            </a:r>
            <a:r>
              <a:rPr lang="en-US" sz="4400" b="1" dirty="0"/>
              <a:t> *= 2                     # </a:t>
            </a:r>
            <a:r>
              <a:rPr lang="en-US" sz="4400" b="1" dirty="0" err="1"/>
              <a:t>score_total</a:t>
            </a:r>
            <a:r>
              <a:rPr lang="en-US" sz="4400" b="1" dirty="0"/>
              <a:t> = 20</a:t>
            </a:r>
          </a:p>
          <a:p>
            <a:pPr marL="463550" indent="0">
              <a:buNone/>
            </a:pPr>
            <a:r>
              <a:rPr lang="en-US" sz="4400" b="1" dirty="0" err="1"/>
              <a:t>score_total</a:t>
            </a:r>
            <a:r>
              <a:rPr lang="en-US" sz="4400" b="1" dirty="0"/>
              <a:t> /= 5                     # </a:t>
            </a:r>
            <a:r>
              <a:rPr lang="en-US" sz="4400" b="1" dirty="0" err="1"/>
              <a:t>score_total</a:t>
            </a:r>
            <a:r>
              <a:rPr lang="en-US" sz="4400" b="1" dirty="0"/>
              <a:t> = 4</a:t>
            </a:r>
          </a:p>
          <a:p>
            <a:pPr marL="463550" indent="0">
              <a:buNone/>
            </a:pPr>
            <a:endParaRPr lang="en-US" sz="3600" b="1" dirty="0"/>
          </a:p>
          <a:p>
            <a:pPr marL="463550" indent="0">
              <a:buNone/>
            </a:pPr>
            <a:r>
              <a:rPr lang="en-US" sz="4400" b="1" dirty="0"/>
              <a:t>x = 10</a:t>
            </a:r>
          </a:p>
          <a:p>
            <a:pPr marL="463550" indent="0">
              <a:buNone/>
            </a:pPr>
            <a:r>
              <a:rPr lang="en-US" sz="4400" b="1" dirty="0"/>
              <a:t>x += " # this number is 10" </a:t>
            </a:r>
            <a:r>
              <a:rPr lang="en-US" sz="4400" b="1" dirty="0">
                <a:solidFill>
                  <a:srgbClr val="FF0000"/>
                </a:solidFill>
              </a:rPr>
              <a:t> # </a:t>
            </a:r>
            <a:r>
              <a:rPr lang="en-US" sz="4400" b="1" dirty="0" err="1">
                <a:solidFill>
                  <a:srgbClr val="FF0000"/>
                </a:solidFill>
              </a:rPr>
              <a:t>TypeError</a:t>
            </a:r>
            <a:r>
              <a:rPr lang="en-US" sz="4400" b="1" dirty="0">
                <a:solidFill>
                  <a:srgbClr val="FF0000"/>
                </a:solidFill>
              </a:rPr>
              <a:t>: unsupported operand type(s)</a:t>
            </a:r>
            <a:endParaRPr lang="en-US" sz="3600" b="1" dirty="0">
              <a:solidFill>
                <a:srgbClr val="FF0000"/>
              </a:solidFill>
            </a:endParaRPr>
          </a:p>
          <a:p>
            <a:pPr marL="463550" indent="0">
              <a:buNone/>
            </a:pPr>
            <a:endParaRPr lang="en-US" b="1" dirty="0">
              <a:solidFill>
                <a:srgbClr val="FF0000"/>
              </a:solidFill>
            </a:endParaRPr>
          </a:p>
          <a:p>
            <a:pPr marL="463550" indent="0">
              <a:buNone/>
            </a:pPr>
            <a:r>
              <a:rPr lang="en-US" sz="4400" b="1" dirty="0"/>
              <a:t>s = "This number is 10: "</a:t>
            </a:r>
          </a:p>
          <a:p>
            <a:pPr marL="463550" indent="0">
              <a:buNone/>
            </a:pPr>
            <a:r>
              <a:rPr lang="en-US" sz="4400" b="1" dirty="0"/>
              <a:t>s += 10                                     </a:t>
            </a:r>
            <a:r>
              <a:rPr lang="en-US" sz="4400" b="1" dirty="0">
                <a:solidFill>
                  <a:srgbClr val="FF0000"/>
                </a:solidFill>
              </a:rPr>
              <a:t># </a:t>
            </a:r>
            <a:r>
              <a:rPr lang="en-US" sz="4400" b="1" dirty="0" err="1">
                <a:solidFill>
                  <a:srgbClr val="FF0000"/>
                </a:solidFill>
              </a:rPr>
              <a:t>TypeError</a:t>
            </a:r>
            <a:r>
              <a:rPr lang="en-US" sz="4400" b="1" dirty="0">
                <a:solidFill>
                  <a:srgbClr val="FF0000"/>
                </a:solidFill>
              </a:rPr>
              <a:t>: unsupported operand type(s)</a:t>
            </a:r>
          </a:p>
          <a:p>
            <a:pPr marL="463550" indent="0">
              <a:buNone/>
            </a:pPr>
            <a:r>
              <a:rPr lang="en-US" sz="4400" b="1" dirty="0"/>
              <a:t>s += </a:t>
            </a:r>
            <a:r>
              <a:rPr lang="en-US" sz="4400" b="1" dirty="0" err="1"/>
              <a:t>str</a:t>
            </a:r>
            <a:r>
              <a:rPr lang="en-US" sz="4400" b="1" dirty="0"/>
              <a:t>(10)</a:t>
            </a:r>
          </a:p>
          <a:p>
            <a:pPr marL="463550" indent="0">
              <a:buNone/>
            </a:pPr>
            <a:r>
              <a:rPr lang="en-US" sz="4400" b="1" dirty="0"/>
              <a:t>print(s)                                    # This number is 10: 10</a:t>
            </a:r>
          </a:p>
          <a:p>
            <a:pPr marL="463550" indent="0">
              <a:buNone/>
            </a:pPr>
            <a:endParaRPr lang="en-US" sz="3600" b="1" dirty="0">
              <a:solidFill>
                <a:srgbClr val="FF0000"/>
              </a:solidFill>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486070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Assigning Strings to Variables</a:t>
            </a:r>
          </a:p>
        </p:txBody>
      </p:sp>
      <p:sp>
        <p:nvSpPr>
          <p:cNvPr id="5" name="Content Placeholder 4"/>
          <p:cNvSpPr>
            <a:spLocks noGrp="1"/>
          </p:cNvSpPr>
          <p:nvPr>
            <p:ph idx="1"/>
          </p:nvPr>
        </p:nvSpPr>
        <p:spPr>
          <a:xfrm>
            <a:off x="609600" y="1327759"/>
            <a:ext cx="10160000" cy="5361139"/>
          </a:xfrm>
        </p:spPr>
        <p:txBody>
          <a:bodyPr>
            <a:normAutofit fontScale="92500"/>
          </a:bodyPr>
          <a:lstStyle/>
          <a:p>
            <a:pPr marL="463550" indent="-288925"/>
            <a:r>
              <a:rPr lang="en-US" sz="3600" u="sng"/>
              <a:t>string</a:t>
            </a:r>
            <a:r>
              <a:rPr lang="en-US" sz="3600"/>
              <a:t> </a:t>
            </a:r>
            <a:r>
              <a:rPr lang="en-US" sz="3600" u="sng"/>
              <a:t>literals</a:t>
            </a:r>
            <a:r>
              <a:rPr lang="en-US" sz="3600"/>
              <a:t> are sequences of characters (including special characters and digits) enclosed in quotes. Use the  '=' symbol to assign them to variables.</a:t>
            </a:r>
          </a:p>
          <a:p>
            <a:pPr marL="463550" indent="-288925"/>
            <a:endParaRPr lang="en-US" sz="1200"/>
          </a:p>
          <a:p>
            <a:pPr marL="463550" indent="0">
              <a:buNone/>
            </a:pPr>
            <a:r>
              <a:rPr lang="en-US" sz="3200" b="1" err="1"/>
              <a:t>first_name</a:t>
            </a:r>
            <a:r>
              <a:rPr lang="en-US" sz="3200" b="1"/>
              <a:t> = "Bob"</a:t>
            </a:r>
          </a:p>
          <a:p>
            <a:pPr marL="463550" indent="0">
              <a:buNone/>
            </a:pPr>
            <a:r>
              <a:rPr lang="en-US" sz="3200" b="1" err="1"/>
              <a:t>last_name</a:t>
            </a:r>
            <a:r>
              <a:rPr lang="en-US" sz="3200" b="1"/>
              <a:t> = 'Smith'   # Python accepts single quotes</a:t>
            </a:r>
          </a:p>
          <a:p>
            <a:pPr marL="463550" indent="0">
              <a:buNone/>
            </a:pPr>
            <a:r>
              <a:rPr lang="en-US" sz="3200" b="1" err="1"/>
              <a:t>empty_string</a:t>
            </a:r>
            <a:r>
              <a:rPr lang="en-US" sz="3200" b="1"/>
              <a:t> = ""</a:t>
            </a:r>
          </a:p>
          <a:p>
            <a:pPr marL="463550" indent="0">
              <a:buNone/>
            </a:pPr>
            <a:r>
              <a:rPr lang="en-US" sz="3200" b="1" err="1"/>
              <a:t>singleSpace</a:t>
            </a:r>
            <a:r>
              <a:rPr lang="en-US" sz="3200" b="1"/>
              <a:t> = " "  # hard to see, but there is a space</a:t>
            </a:r>
          </a:p>
          <a:p>
            <a:pPr marL="463550" indent="0">
              <a:buNone/>
            </a:pPr>
            <a:r>
              <a:rPr lang="en-US" sz="3200" b="1" err="1"/>
              <a:t>anExcitedString</a:t>
            </a:r>
            <a:r>
              <a:rPr lang="en-US" sz="3200" b="1"/>
              <a:t> = "Hello!!!“</a:t>
            </a:r>
          </a:p>
          <a:p>
            <a:pPr marL="463550" indent="0">
              <a:buNone/>
            </a:pPr>
            <a:r>
              <a:rPr lang="en-US" sz="3200" b="1"/>
              <a:t>first_name = 10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90988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Concatenating Strings</a:t>
            </a:r>
          </a:p>
        </p:txBody>
      </p:sp>
      <p:sp>
        <p:nvSpPr>
          <p:cNvPr id="5" name="Content Placeholder 4"/>
          <p:cNvSpPr>
            <a:spLocks noGrp="1"/>
          </p:cNvSpPr>
          <p:nvPr>
            <p:ph idx="1"/>
          </p:nvPr>
        </p:nvSpPr>
        <p:spPr>
          <a:xfrm>
            <a:off x="609600" y="1327759"/>
            <a:ext cx="10160000" cy="5361139"/>
          </a:xfrm>
        </p:spPr>
        <p:txBody>
          <a:bodyPr>
            <a:normAutofit fontScale="92500" lnSpcReduction="10000"/>
          </a:bodyPr>
          <a:lstStyle/>
          <a:p>
            <a:pPr marL="463550" indent="-288925"/>
            <a:r>
              <a:rPr lang="en-US" sz="3600"/>
              <a:t>"</a:t>
            </a:r>
            <a:r>
              <a:rPr lang="en-US" sz="3600" u="sng"/>
              <a:t>concatenation</a:t>
            </a:r>
            <a:r>
              <a:rPr lang="en-US" sz="3600"/>
              <a:t>" joins two or more strings together using the '+' symbol:</a:t>
            </a:r>
          </a:p>
          <a:p>
            <a:pPr marL="463550" indent="-288925"/>
            <a:endParaRPr lang="en-US" sz="1200"/>
          </a:p>
          <a:p>
            <a:pPr marL="463550" indent="0">
              <a:buNone/>
            </a:pPr>
            <a:r>
              <a:rPr lang="en-US" sz="3200" b="1"/>
              <a:t>first_name = "Bob"</a:t>
            </a:r>
          </a:p>
          <a:p>
            <a:pPr marL="463550" indent="0">
              <a:buNone/>
            </a:pPr>
            <a:r>
              <a:rPr lang="en-US" sz="3200" b="1"/>
              <a:t>last_name = 'Smith' </a:t>
            </a:r>
          </a:p>
          <a:p>
            <a:pPr marL="463550" indent="0">
              <a:buNone/>
            </a:pPr>
            <a:endParaRPr lang="en-US" sz="3200" b="1"/>
          </a:p>
          <a:p>
            <a:pPr marL="463550" indent="0">
              <a:buNone/>
            </a:pPr>
            <a:r>
              <a:rPr lang="en-US" sz="3200" b="1"/>
              <a:t>full_name = first_name + " " + last_name</a:t>
            </a:r>
          </a:p>
          <a:p>
            <a:pPr marL="463550" indent="0">
              <a:buNone/>
            </a:pPr>
            <a:r>
              <a:rPr lang="en-US" sz="3200" b="1"/>
              <a:t># result is "Bob Smith"</a:t>
            </a:r>
          </a:p>
          <a:p>
            <a:pPr marL="463550" indent="0">
              <a:buNone/>
            </a:pPr>
            <a:endParaRPr lang="en-US" sz="3200" b="1"/>
          </a:p>
          <a:p>
            <a:pPr marL="463550" indent="0">
              <a:buNone/>
            </a:pPr>
            <a:r>
              <a:rPr lang="en-US" sz="3200" b="1"/>
              <a:t>lastNameFirst = last_name + ", " + first_name</a:t>
            </a:r>
          </a:p>
          <a:p>
            <a:pPr marL="463550" indent="0">
              <a:buNone/>
            </a:pPr>
            <a:r>
              <a:rPr lang="en-US" sz="3200" b="1"/>
              <a:t># result is "Smith, Bob"</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95241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The str() Function</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The </a:t>
            </a:r>
            <a:r>
              <a:rPr lang="en-US" sz="3600" dirty="0" err="1"/>
              <a:t>str</a:t>
            </a:r>
            <a:r>
              <a:rPr lang="en-US" sz="3600" dirty="0"/>
              <a:t>() function converts numeric data to string data so you can use concatenation </a:t>
            </a:r>
            <a:endParaRPr lang="en-US" sz="3200" dirty="0"/>
          </a:p>
          <a:p>
            <a:pPr marL="463550" indent="-288925"/>
            <a:endParaRPr lang="en-US" sz="1200" b="1" dirty="0"/>
          </a:p>
          <a:p>
            <a:pPr marL="1377950" indent="0">
              <a:buNone/>
            </a:pPr>
            <a:r>
              <a:rPr lang="en-US" sz="4000" b="1" dirty="0"/>
              <a:t>print("Total Score: "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score_total</a:t>
            </a:r>
            <a:r>
              <a:rPr lang="en-US" sz="4000" b="1" dirty="0">
                <a:solidFill>
                  <a:srgbClr val="FF0000"/>
                </a:solidFill>
              </a:rPr>
              <a:t>)</a:t>
            </a:r>
          </a:p>
          <a:p>
            <a:pPr marL="1377950" indent="0">
              <a:buNone/>
            </a:pPr>
            <a:r>
              <a:rPr lang="en-US" sz="4000" b="1" dirty="0"/>
              <a:t>      + "\</a:t>
            </a:r>
            <a:r>
              <a:rPr lang="en-US" sz="4000" b="1" dirty="0" err="1"/>
              <a:t>nAverage</a:t>
            </a:r>
            <a:r>
              <a:rPr lang="en-US" sz="4000" b="1" dirty="0"/>
              <a:t> Score: "</a:t>
            </a:r>
          </a:p>
          <a:p>
            <a:pPr marL="1377950" indent="0">
              <a:buNone/>
            </a:pPr>
            <a:r>
              <a:rPr lang="en-US" sz="4000" b="1" dirty="0"/>
              <a:t>      + </a:t>
            </a:r>
            <a:r>
              <a:rPr lang="en-US" sz="4000" b="1" dirty="0" err="1">
                <a:solidFill>
                  <a:srgbClr val="FF0000"/>
                </a:solidFill>
              </a:rPr>
              <a:t>str</a:t>
            </a:r>
            <a:r>
              <a:rPr lang="en-US" sz="4000" b="1" dirty="0">
                <a:solidFill>
                  <a:srgbClr val="FF0000"/>
                </a:solidFill>
              </a:rPr>
              <a:t>(</a:t>
            </a:r>
            <a:r>
              <a:rPr lang="en-US" sz="4000" b="1" dirty="0" err="1">
                <a:solidFill>
                  <a:srgbClr val="FF0000"/>
                </a:solidFill>
              </a:rPr>
              <a:t>average_score</a:t>
            </a:r>
            <a:r>
              <a:rPr lang="en-US" sz="4000" b="1" dirty="0">
                <a:solidFill>
                  <a:srgbClr val="FF0000"/>
                </a:solidFill>
              </a:rPr>
              <a:t>)</a:t>
            </a:r>
            <a:r>
              <a:rPr lang="en-US" sz="4000" b="1" dirty="0"/>
              <a:t>)</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628083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Implicit Continuation of a String</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a:t>A long string can be continued over multiple lines</a:t>
            </a:r>
          </a:p>
          <a:p>
            <a:pPr marL="760730" lvl="1" indent="-288925"/>
            <a:r>
              <a:rPr lang="en-US" sz="3200"/>
              <a:t>The interpreter looks for continuations on subsequent lines if it doesn't find a complete statement</a:t>
            </a:r>
          </a:p>
          <a:p>
            <a:pPr marL="463550" indent="-288925"/>
            <a:endParaRPr lang="en-US" sz="1200" b="1"/>
          </a:p>
          <a:p>
            <a:pPr marL="1377950" indent="0">
              <a:buNone/>
            </a:pPr>
            <a:r>
              <a:rPr lang="en-US" sz="4000" b="1"/>
              <a:t>print("Total Score: "               # continued</a:t>
            </a:r>
          </a:p>
          <a:p>
            <a:pPr marL="1377950" indent="0">
              <a:buNone/>
            </a:pPr>
            <a:r>
              <a:rPr lang="en-US" sz="4000" b="1"/>
              <a:t>      + str(score_total)              # continued</a:t>
            </a:r>
          </a:p>
          <a:p>
            <a:pPr marL="1377950" indent="0">
              <a:buNone/>
            </a:pPr>
            <a:r>
              <a:rPr lang="en-US" sz="4000" b="1"/>
              <a:t>      + "\nAverage Score: "      # continued</a:t>
            </a:r>
          </a:p>
          <a:p>
            <a:pPr marL="1377950" indent="0">
              <a:buNone/>
            </a:pPr>
            <a:r>
              <a:rPr lang="en-US" sz="4000" b="1"/>
              <a:t>      + str(average_score))       # done!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66762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Using Special Characters in Strings</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An </a:t>
            </a:r>
            <a:r>
              <a:rPr lang="en-US" sz="3600" u="sng" dirty="0"/>
              <a:t>escape</a:t>
            </a:r>
            <a:r>
              <a:rPr lang="en-US" sz="3600" dirty="0"/>
              <a:t> </a:t>
            </a:r>
            <a:r>
              <a:rPr lang="en-US" sz="3600" u="sng" dirty="0"/>
              <a:t>sequence</a:t>
            </a:r>
            <a:r>
              <a:rPr lang="en-US" sz="3600" dirty="0"/>
              <a:t> is a character combined with a backslash to give it special meaning</a:t>
            </a:r>
          </a:p>
          <a:p>
            <a:pPr marL="1828800" indent="0">
              <a:buNone/>
            </a:pPr>
            <a:r>
              <a:rPr lang="en-US" sz="4000" b="1" dirty="0"/>
              <a:t>Common Escape Sequences</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6" name="Object 5"/>
          <p:cNvGraphicFramePr>
            <a:graphicFrameLocks noChangeAspect="1"/>
          </p:cNvGraphicFramePr>
          <p:nvPr/>
        </p:nvGraphicFramePr>
        <p:xfrm>
          <a:off x="1775716" y="3231715"/>
          <a:ext cx="8858881" cy="3306871"/>
        </p:xfrm>
        <a:graphic>
          <a:graphicData uri="http://schemas.openxmlformats.org/presentationml/2006/ole">
            <mc:AlternateContent xmlns:mc="http://schemas.openxmlformats.org/markup-compatibility/2006">
              <mc:Choice xmlns:v="urn:schemas-microsoft-com:vml" Requires="v">
                <p:oleObj name="Document" r:id="rId2" imgW="7377498" imgH="2632802" progId="Word.Document.12">
                  <p:embed/>
                </p:oleObj>
              </mc:Choice>
              <mc:Fallback>
                <p:oleObj name="Document" r:id="rId2" imgW="7377498" imgH="2632802" progId="Word.Document.12">
                  <p:embed/>
                  <p:pic>
                    <p:nvPicPr>
                      <p:cNvPr id="6" name="Object 5"/>
                      <p:cNvPicPr/>
                      <p:nvPr/>
                    </p:nvPicPr>
                    <p:blipFill>
                      <a:blip r:embed="rId3"/>
                      <a:stretch>
                        <a:fillRect/>
                      </a:stretch>
                    </p:blipFill>
                    <p:spPr>
                      <a:xfrm>
                        <a:off x="1775716" y="3231715"/>
                        <a:ext cx="8858881" cy="3306871"/>
                      </a:xfrm>
                      <a:prstGeom prst="rect">
                        <a:avLst/>
                      </a:prstGeom>
                    </p:spPr>
                  </p:pic>
                </p:oleObj>
              </mc:Fallback>
            </mc:AlternateContent>
          </a:graphicData>
        </a:graphic>
      </p:graphicFrame>
    </p:spTree>
    <p:extLst>
      <p:ext uri="{BB962C8B-B14F-4D97-AF65-F5344CB8AC3E}">
        <p14:creationId xmlns:p14="http://schemas.microsoft.com/office/powerpoint/2010/main" val="1232121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193289429"/>
              </p:ext>
            </p:extLst>
          </p:nvPr>
        </p:nvGraphicFramePr>
        <p:xfrm>
          <a:off x="864295" y="596899"/>
          <a:ext cx="9682619" cy="5252755"/>
        </p:xfrm>
        <a:graphic>
          <a:graphicData uri="http://schemas.openxmlformats.org/presentationml/2006/ole">
            <mc:AlternateContent xmlns:mc="http://schemas.openxmlformats.org/markup-compatibility/2006">
              <mc:Choice xmlns:v="urn:schemas-microsoft-com:vml" Requires="v">
                <p:oleObj name="Document" r:id="rId2" imgW="7321727" imgH="3794767" progId="Word.Document.12">
                  <p:embed/>
                </p:oleObj>
              </mc:Choice>
              <mc:Fallback>
                <p:oleObj name="Document" r:id="rId2" imgW="7321727" imgH="3794767" progId="Word.Document.12">
                  <p:embed/>
                  <p:pic>
                    <p:nvPicPr>
                      <p:cNvPr id="8" name="Object 7"/>
                      <p:cNvPicPr/>
                      <p:nvPr/>
                    </p:nvPicPr>
                    <p:blipFill>
                      <a:blip r:embed="rId3"/>
                      <a:stretch>
                        <a:fillRect/>
                      </a:stretch>
                    </p:blipFill>
                    <p:spPr>
                      <a:xfrm>
                        <a:off x="864295" y="596899"/>
                        <a:ext cx="9682619" cy="5252755"/>
                      </a:xfrm>
                      <a:prstGeom prst="rect">
                        <a:avLst/>
                      </a:prstGeom>
                    </p:spPr>
                  </p:pic>
                </p:oleObj>
              </mc:Fallback>
            </mc:AlternateContent>
          </a:graphicData>
        </a:graphic>
      </p:graphicFrame>
    </p:spTree>
    <p:extLst>
      <p:ext uri="{BB962C8B-B14F-4D97-AF65-F5344CB8AC3E}">
        <p14:creationId xmlns:p14="http://schemas.microsoft.com/office/powerpoint/2010/main" val="3904481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954761" y="717985"/>
          <a:ext cx="9629891" cy="4229796"/>
        </p:xfrm>
        <a:graphic>
          <a:graphicData uri="http://schemas.openxmlformats.org/presentationml/2006/ole">
            <mc:AlternateContent xmlns:mc="http://schemas.openxmlformats.org/markup-compatibility/2006">
              <mc:Choice xmlns:v="urn:schemas-microsoft-com:vml" Requires="v">
                <p:oleObj name="Document" r:id="rId2" imgW="7315170" imgH="3216113" progId="Word.Document.12">
                  <p:embed/>
                </p:oleObj>
              </mc:Choice>
              <mc:Fallback>
                <p:oleObj name="Document" r:id="rId2" imgW="7315170" imgH="3216113" progId="Word.Document.12">
                  <p:embed/>
                  <p:pic>
                    <p:nvPicPr>
                      <p:cNvPr id="7" name="Object 6"/>
                      <p:cNvPicPr/>
                      <p:nvPr/>
                    </p:nvPicPr>
                    <p:blipFill>
                      <a:blip r:embed="rId3"/>
                      <a:stretch>
                        <a:fillRect/>
                      </a:stretch>
                    </p:blipFill>
                    <p:spPr>
                      <a:xfrm>
                        <a:off x="954761" y="717985"/>
                        <a:ext cx="9629891" cy="4229796"/>
                      </a:xfrm>
                      <a:prstGeom prst="rect">
                        <a:avLst/>
                      </a:prstGeom>
                    </p:spPr>
                  </p:pic>
                </p:oleObj>
              </mc:Fallback>
            </mc:AlternateContent>
          </a:graphicData>
        </a:graphic>
      </p:graphicFrame>
    </p:spTree>
    <p:extLst>
      <p:ext uri="{BB962C8B-B14F-4D97-AF65-F5344CB8AC3E}">
        <p14:creationId xmlns:p14="http://schemas.microsoft.com/office/powerpoint/2010/main" val="75221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262112"/>
            <a:ext cx="10160000" cy="890283"/>
          </a:xfrm>
          <a:noFill/>
        </p:spPr>
        <p:txBody>
          <a:bodyPr/>
          <a:lstStyle/>
          <a:p>
            <a:r>
              <a:rPr lang="en-US"/>
              <a:t>Characteristics of the Python Language</a:t>
            </a:r>
          </a:p>
        </p:txBody>
      </p:sp>
      <p:sp>
        <p:nvSpPr>
          <p:cNvPr id="8" name="Content Placeholder 7"/>
          <p:cNvSpPr>
            <a:spLocks noGrp="1"/>
          </p:cNvSpPr>
          <p:nvPr>
            <p:ph idx="1"/>
          </p:nvPr>
        </p:nvSpPr>
        <p:spPr>
          <a:xfrm>
            <a:off x="647178" y="1440493"/>
            <a:ext cx="10160000" cy="5235879"/>
          </a:xfrm>
        </p:spPr>
        <p:txBody>
          <a:bodyPr>
            <a:normAutofit/>
          </a:bodyPr>
          <a:lstStyle/>
          <a:p>
            <a:pPr lvl="0">
              <a:buClr>
                <a:schemeClr val="tx1"/>
              </a:buClr>
            </a:pPr>
            <a:r>
              <a:rPr lang="en-US" sz="3000" dirty="0"/>
              <a:t>Python can be used as a scripting language or compiled to bytecode for larger projects</a:t>
            </a:r>
          </a:p>
          <a:p>
            <a:pPr lvl="0">
              <a:buClr>
                <a:schemeClr val="tx1"/>
              </a:buClr>
            </a:pPr>
            <a:r>
              <a:rPr lang="en-US" sz="3000" dirty="0"/>
              <a:t>Python supports dynamic data types and dynamic type-checking</a:t>
            </a:r>
          </a:p>
          <a:p>
            <a:pPr lvl="0">
              <a:buClr>
                <a:schemeClr val="tx1"/>
              </a:buClr>
            </a:pPr>
            <a:r>
              <a:rPr lang="en-US" sz="3000" dirty="0"/>
              <a:t>Python provides automatic garbage collection</a:t>
            </a:r>
          </a:p>
          <a:p>
            <a:pPr lvl="0">
              <a:buClr>
                <a:schemeClr val="tx1"/>
              </a:buClr>
            </a:pPr>
            <a:r>
              <a:rPr lang="en-US" sz="3000" dirty="0"/>
              <a:t>Python can be integrated with other languages such as C, C++, and Java</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1081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7"/>
          </a:xfrm>
        </p:spPr>
        <p:txBody>
          <a:bodyPr>
            <a:normAutofit/>
          </a:bodyPr>
          <a:lstStyle/>
          <a:p>
            <a:pPr marL="174625" indent="0">
              <a:buNone/>
            </a:pPr>
            <a:r>
              <a:rPr lang="en-US" sz="4000" b="1"/>
              <a:t>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1014413" y="1565275"/>
          <a:ext cx="9707562" cy="4259263"/>
        </p:xfrm>
        <a:graphic>
          <a:graphicData uri="http://schemas.openxmlformats.org/presentationml/2006/ole">
            <mc:AlternateContent xmlns:mc="http://schemas.openxmlformats.org/markup-compatibility/2006">
              <mc:Choice xmlns:v="urn:schemas-microsoft-com:vml" Requires="v">
                <p:oleObj name="Document" r:id="rId2" imgW="7315170" imgH="3206050" progId="Word.Document.12">
                  <p:embed/>
                </p:oleObj>
              </mc:Choice>
              <mc:Fallback>
                <p:oleObj name="Document" r:id="rId2" imgW="7315170" imgH="3206050" progId="Word.Document.12">
                  <p:embed/>
                  <p:pic>
                    <p:nvPicPr>
                      <p:cNvPr id="7" name="Object 6"/>
                      <p:cNvPicPr/>
                      <p:nvPr/>
                    </p:nvPicPr>
                    <p:blipFill>
                      <a:blip r:embed="rId3"/>
                      <a:stretch>
                        <a:fillRect/>
                      </a:stretch>
                    </p:blipFill>
                    <p:spPr>
                      <a:xfrm>
                        <a:off x="1014413" y="1565275"/>
                        <a:ext cx="9707562" cy="4259263"/>
                      </a:xfrm>
                      <a:prstGeom prst="rect">
                        <a:avLst/>
                      </a:prstGeom>
                    </p:spPr>
                  </p:pic>
                </p:oleObj>
              </mc:Fallback>
            </mc:AlternateContent>
          </a:graphicData>
        </a:graphic>
      </p:graphicFrame>
    </p:spTree>
    <p:extLst>
      <p:ext uri="{BB962C8B-B14F-4D97-AF65-F5344CB8AC3E}">
        <p14:creationId xmlns:p14="http://schemas.microsoft.com/office/powerpoint/2010/main" val="1359077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DCB8-A820-45E5-8F36-ECB05756B73A}"/>
              </a:ext>
            </a:extLst>
          </p:cNvPr>
          <p:cNvSpPr>
            <a:spLocks noGrp="1"/>
          </p:cNvSpPr>
          <p:nvPr>
            <p:ph type="title"/>
          </p:nvPr>
        </p:nvSpPr>
        <p:spPr>
          <a:xfrm>
            <a:off x="609600" y="174277"/>
            <a:ext cx="10160000" cy="1007752"/>
          </a:xfrm>
        </p:spPr>
        <p:txBody>
          <a:bodyPr/>
          <a:lstStyle/>
          <a:p>
            <a:r>
              <a:rPr lang="en-US" dirty="0"/>
              <a:t>f-strings</a:t>
            </a:r>
          </a:p>
        </p:txBody>
      </p:sp>
      <p:sp>
        <p:nvSpPr>
          <p:cNvPr id="3" name="Content Placeholder 2">
            <a:extLst>
              <a:ext uri="{FF2B5EF4-FFF2-40B4-BE49-F238E27FC236}">
                <a16:creationId xmlns:a16="http://schemas.microsoft.com/office/drawing/2014/main" id="{7635DDFF-1A6D-42C9-B272-D5809E4C1624}"/>
              </a:ext>
            </a:extLst>
          </p:cNvPr>
          <p:cNvSpPr>
            <a:spLocks noGrp="1"/>
          </p:cNvSpPr>
          <p:nvPr>
            <p:ph idx="1"/>
          </p:nvPr>
        </p:nvSpPr>
        <p:spPr>
          <a:xfrm>
            <a:off x="609600" y="1304693"/>
            <a:ext cx="10160000" cy="5172307"/>
          </a:xfrm>
        </p:spPr>
        <p:txBody>
          <a:bodyPr>
            <a:normAutofit/>
          </a:bodyPr>
          <a:lstStyle/>
          <a:p>
            <a:r>
              <a:rPr lang="en-US" sz="3200" dirty="0"/>
              <a:t>Python 3.6 introduced "</a:t>
            </a:r>
            <a:r>
              <a:rPr lang="en-US" sz="3200" dirty="0">
                <a:hlinkClick r:id="rId2"/>
              </a:rPr>
              <a:t>Literal String Interpretation</a:t>
            </a:r>
            <a:r>
              <a:rPr lang="en-US" sz="3200" dirty="0"/>
              <a:t>", or "f-strings"</a:t>
            </a:r>
          </a:p>
          <a:p>
            <a:r>
              <a:rPr lang="en-US" sz="3200" dirty="0"/>
              <a:t>f-strings provide a way to embed expressions inside string literals, using a minimal syntax</a:t>
            </a:r>
          </a:p>
          <a:p>
            <a:r>
              <a:rPr lang="en-US" sz="3200" dirty="0"/>
              <a:t>an f-string is a literal string, prefixed with 'f', which contains expressions inside braces</a:t>
            </a:r>
          </a:p>
          <a:p>
            <a:r>
              <a:rPr lang="en-US" sz="3200" dirty="0"/>
              <a:t>any variable found within braces is replaced with its value</a:t>
            </a:r>
          </a:p>
        </p:txBody>
      </p:sp>
      <p:sp>
        <p:nvSpPr>
          <p:cNvPr id="4" name="Slide Number Placeholder 3">
            <a:extLst>
              <a:ext uri="{FF2B5EF4-FFF2-40B4-BE49-F238E27FC236}">
                <a16:creationId xmlns:a16="http://schemas.microsoft.com/office/drawing/2014/main" id="{1E046F21-490D-4F60-A827-E2C1ED01135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811654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0F08-D565-4AFA-8C58-76340BBE49AC}"/>
              </a:ext>
            </a:extLst>
          </p:cNvPr>
          <p:cNvSpPr>
            <a:spLocks noGrp="1"/>
          </p:cNvSpPr>
          <p:nvPr>
            <p:ph type="title"/>
          </p:nvPr>
        </p:nvSpPr>
        <p:spPr/>
        <p:txBody>
          <a:bodyPr/>
          <a:lstStyle/>
          <a:p>
            <a:r>
              <a:rPr lang="en-US" dirty="0"/>
              <a:t>f-strings (example)</a:t>
            </a:r>
          </a:p>
        </p:txBody>
      </p:sp>
      <p:sp>
        <p:nvSpPr>
          <p:cNvPr id="3" name="Content Placeholder 2">
            <a:extLst>
              <a:ext uri="{FF2B5EF4-FFF2-40B4-BE49-F238E27FC236}">
                <a16:creationId xmlns:a16="http://schemas.microsoft.com/office/drawing/2014/main" id="{3AC96685-4DDE-460E-9675-28437F55F59A}"/>
              </a:ext>
            </a:extLst>
          </p:cNvPr>
          <p:cNvSpPr>
            <a:spLocks noGrp="1"/>
          </p:cNvSpPr>
          <p:nvPr>
            <p:ph idx="1"/>
          </p:nvPr>
        </p:nvSpPr>
        <p:spPr/>
        <p:txBody>
          <a:bodyPr>
            <a:normAutofit/>
          </a:bodyPr>
          <a:lstStyle/>
          <a:p>
            <a:pPr marL="114300" indent="0">
              <a:buNone/>
            </a:pPr>
            <a:r>
              <a:rPr lang="en-US" sz="3200" b="1" dirty="0" err="1"/>
              <a:t>first_name</a:t>
            </a:r>
            <a:r>
              <a:rPr lang="en-US" sz="3200" b="1" dirty="0"/>
              <a:t> = "john"</a:t>
            </a:r>
          </a:p>
          <a:p>
            <a:pPr marL="114300" indent="0">
              <a:buNone/>
            </a:pPr>
            <a:r>
              <a:rPr lang="en-US" sz="3200" b="1" dirty="0" err="1"/>
              <a:t>last_name</a:t>
            </a:r>
            <a:r>
              <a:rPr lang="en-US" sz="3200" b="1" dirty="0"/>
              <a:t> = "smith"</a:t>
            </a:r>
          </a:p>
          <a:p>
            <a:pPr marL="114300" indent="0">
              <a:buNone/>
            </a:pPr>
            <a:r>
              <a:rPr lang="en-US" sz="3200" b="1" dirty="0" err="1"/>
              <a:t>full_name</a:t>
            </a:r>
            <a:r>
              <a:rPr lang="en-US" sz="3200" b="1" dirty="0"/>
              <a:t> = f"{</a:t>
            </a:r>
            <a:r>
              <a:rPr lang="en-US" sz="3200" b="1" dirty="0" err="1"/>
              <a:t>first_name</a:t>
            </a:r>
            <a:r>
              <a:rPr lang="en-US" sz="3200" b="1" dirty="0"/>
              <a:t>} {</a:t>
            </a:r>
            <a:r>
              <a:rPr lang="en-US" sz="3200" b="1" dirty="0" err="1"/>
              <a:t>last_name</a:t>
            </a:r>
            <a:r>
              <a:rPr lang="en-US" sz="3200" b="1" dirty="0"/>
              <a:t>}"</a:t>
            </a:r>
          </a:p>
          <a:p>
            <a:pPr marL="114300" indent="0">
              <a:buNone/>
            </a:pPr>
            <a:r>
              <a:rPr lang="en-US" sz="3200" b="1" dirty="0"/>
              <a:t>print(</a:t>
            </a:r>
            <a:r>
              <a:rPr lang="en-US" sz="3200" b="1" dirty="0" err="1"/>
              <a:t>full_name</a:t>
            </a:r>
            <a:r>
              <a:rPr lang="en-US" sz="3200" b="1" dirty="0"/>
              <a:t>)</a:t>
            </a:r>
          </a:p>
          <a:p>
            <a:pPr marL="114300" indent="0">
              <a:buNone/>
            </a:pPr>
            <a:r>
              <a:rPr lang="en-US" sz="3200" b="1" dirty="0"/>
              <a:t>print(</a:t>
            </a:r>
            <a:r>
              <a:rPr lang="en-US" sz="3200" b="1" dirty="0" err="1"/>
              <a:t>full_name.title</a:t>
            </a:r>
            <a:r>
              <a:rPr lang="en-US" sz="3200" b="1" dirty="0"/>
              <a:t>())   # convert to "Title" case</a:t>
            </a:r>
          </a:p>
        </p:txBody>
      </p:sp>
      <p:sp>
        <p:nvSpPr>
          <p:cNvPr id="4" name="Slide Number Placeholder 3">
            <a:extLst>
              <a:ext uri="{FF2B5EF4-FFF2-40B4-BE49-F238E27FC236}">
                <a16:creationId xmlns:a16="http://schemas.microsoft.com/office/drawing/2014/main" id="{B16971AD-A859-4E81-B31D-AC819C9C969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8B8D0EE3-A8BA-442A-9848-FA7BB99C706B}"/>
              </a:ext>
            </a:extLst>
          </p:cNvPr>
          <p:cNvSpPr/>
          <p:nvPr/>
        </p:nvSpPr>
        <p:spPr>
          <a:xfrm>
            <a:off x="5391150" y="4956810"/>
            <a:ext cx="3398520" cy="1077218"/>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John Smith</a:t>
            </a:r>
            <a:endParaRPr kumimoji="0" lang="en-US" sz="1800" b="1"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901976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865229"/>
          </a:xfrm>
          <a:noFill/>
        </p:spPr>
        <p:txBody>
          <a:bodyPr/>
          <a:lstStyle/>
          <a:p>
            <a:r>
              <a:rPr lang="en-US"/>
              <a:t>Examining the print() function</a:t>
            </a:r>
          </a:p>
        </p:txBody>
      </p:sp>
      <p:sp>
        <p:nvSpPr>
          <p:cNvPr id="5" name="Content Placeholder 4"/>
          <p:cNvSpPr>
            <a:spLocks noGrp="1"/>
          </p:cNvSpPr>
          <p:nvPr>
            <p:ph idx="1"/>
          </p:nvPr>
        </p:nvSpPr>
        <p:spPr>
          <a:xfrm>
            <a:off x="609600" y="1327759"/>
            <a:ext cx="10160000" cy="5361139"/>
          </a:xfrm>
        </p:spPr>
        <p:txBody>
          <a:bodyPr>
            <a:normAutofit/>
          </a:bodyPr>
          <a:lstStyle/>
          <a:p>
            <a:pPr marL="463550" indent="-288925"/>
            <a:r>
              <a:rPr lang="en-US" sz="3600" dirty="0"/>
              <a:t>print accepts </a:t>
            </a:r>
            <a:r>
              <a:rPr lang="en-US" sz="3600" u="sng" dirty="0"/>
              <a:t>arguments</a:t>
            </a:r>
            <a:r>
              <a:rPr lang="en-US" sz="3600" dirty="0"/>
              <a:t> in many different forms</a:t>
            </a:r>
          </a:p>
          <a:p>
            <a:pPr marL="760730" lvl="1" indent="-288925"/>
            <a:r>
              <a:rPr lang="en-US" sz="3400" dirty="0"/>
              <a:t>A comma is used as the argument </a:t>
            </a:r>
            <a:r>
              <a:rPr lang="en-US" sz="3400" u="sng" dirty="0"/>
              <a:t>separator</a:t>
            </a:r>
            <a:endParaRPr lang="en-US" sz="3400" dirty="0"/>
          </a:p>
          <a:p>
            <a:pPr marL="174625" indent="0">
              <a:buNone/>
            </a:pPr>
            <a:endParaRPr lang="en-US" sz="3600" dirty="0"/>
          </a:p>
          <a:p>
            <a:pPr marL="914400" indent="0">
              <a:buNone/>
            </a:pPr>
            <a:r>
              <a:rPr lang="en-US" sz="4000" b="1" dirty="0"/>
              <a:t>print(19.99)                           # 19.99</a:t>
            </a:r>
          </a:p>
          <a:p>
            <a:pPr marL="914400" indent="0">
              <a:buNone/>
            </a:pPr>
            <a:r>
              <a:rPr lang="en-US" sz="4000" b="1" dirty="0"/>
              <a:t>print("Price:"</a:t>
            </a:r>
            <a:r>
              <a:rPr lang="en-US" sz="4000" b="1" dirty="0">
                <a:solidFill>
                  <a:srgbClr val="FF0000"/>
                </a:solidFill>
              </a:rPr>
              <a:t>,</a:t>
            </a:r>
            <a:r>
              <a:rPr lang="en-US" sz="4000" b="1" dirty="0"/>
              <a:t> 19.99)           # Price: 19.99</a:t>
            </a:r>
          </a:p>
          <a:p>
            <a:pPr marL="914400" indent="0">
              <a:buNone/>
            </a:pPr>
            <a:r>
              <a:rPr lang="en-US" sz="4000" b="1" dirty="0"/>
              <a:t>print(1</a:t>
            </a:r>
            <a:r>
              <a:rPr lang="en-US" sz="4000" b="1" dirty="0">
                <a:solidFill>
                  <a:srgbClr val="FF0000"/>
                </a:solidFill>
              </a:rPr>
              <a:t>,</a:t>
            </a:r>
            <a:r>
              <a:rPr lang="en-US" sz="4000" b="1" dirty="0"/>
              <a:t> 2</a:t>
            </a:r>
            <a:r>
              <a:rPr lang="en-US" sz="4000" b="1" dirty="0">
                <a:solidFill>
                  <a:srgbClr val="FF0000"/>
                </a:solidFill>
              </a:rPr>
              <a:t>,</a:t>
            </a:r>
            <a:r>
              <a:rPr lang="en-US" sz="4000" b="1" dirty="0"/>
              <a:t> 3</a:t>
            </a:r>
            <a:r>
              <a:rPr lang="en-US" sz="4000" b="1" dirty="0">
                <a:solidFill>
                  <a:srgbClr val="FF0000"/>
                </a:solidFill>
              </a:rPr>
              <a:t>,</a:t>
            </a:r>
            <a:r>
              <a:rPr lang="en-US" sz="4000" b="1" dirty="0"/>
              <a:t> 4)                      # 1 2 3 4</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622254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8099" y="438411"/>
            <a:ext cx="10672175" cy="6250487"/>
          </a:xfrm>
        </p:spPr>
        <p:txBody>
          <a:bodyPr>
            <a:normAutofit fontScale="92500" lnSpcReduction="20000"/>
          </a:bodyPr>
          <a:lstStyle/>
          <a:p>
            <a:pPr marL="463550" indent="-288925"/>
            <a:r>
              <a:rPr lang="en-US" sz="4000" dirty="0"/>
              <a:t>There are different ways to get the same result</a:t>
            </a:r>
          </a:p>
          <a:p>
            <a:pPr marL="463550" indent="-288925"/>
            <a:endParaRPr lang="en-US" sz="1200" dirty="0"/>
          </a:p>
          <a:p>
            <a:pPr marL="760730" lvl="1" indent="-292100"/>
            <a:r>
              <a:rPr lang="en-US" sz="3000" dirty="0"/>
              <a:t>A print() function that receives four arguments</a:t>
            </a:r>
          </a:p>
          <a:p>
            <a:pPr marL="468630" lvl="1" indent="0">
              <a:buNone/>
            </a:pPr>
            <a:endParaRPr lang="en-US" sz="1200" dirty="0"/>
          </a:p>
          <a:p>
            <a:pPr marL="1377950" indent="0">
              <a:buNone/>
            </a:pPr>
            <a:r>
              <a:rPr lang="en-US" sz="3200" b="1" dirty="0"/>
              <a:t>print("Total Score:", </a:t>
            </a:r>
            <a:r>
              <a:rPr lang="en-US" sz="3200" b="1" dirty="0" err="1"/>
              <a:t>score_total</a:t>
            </a:r>
            <a:r>
              <a:rPr lang="en-US" sz="3200" b="1" dirty="0"/>
              <a:t>,</a:t>
            </a:r>
          </a:p>
          <a:p>
            <a:pPr marL="1377950" indent="0">
              <a:buNone/>
            </a:pPr>
            <a:r>
              <a:rPr lang="en-US" sz="3200" b="1" dirty="0"/>
              <a:t>      "\</a:t>
            </a:r>
            <a:r>
              <a:rPr lang="en-US" sz="3200" b="1" dirty="0" err="1"/>
              <a:t>nAverage</a:t>
            </a:r>
            <a:r>
              <a:rPr lang="en-US" sz="3200" b="1" dirty="0"/>
              <a:t> Score:", </a:t>
            </a:r>
            <a:r>
              <a:rPr lang="en-US" sz="3200" b="1" dirty="0" err="1"/>
              <a:t>average_score</a:t>
            </a:r>
            <a:r>
              <a:rPr lang="en-US" sz="3200" b="1" dirty="0"/>
              <a:t>)</a:t>
            </a:r>
          </a:p>
          <a:p>
            <a:pPr marL="114300" indent="0">
              <a:buNone/>
            </a:pPr>
            <a:endParaRPr lang="en-US" sz="1200" b="1" dirty="0"/>
          </a:p>
          <a:p>
            <a:pPr marL="739775" indent="-292100"/>
            <a:r>
              <a:rPr lang="en-US" sz="3000" dirty="0"/>
              <a:t>A print() function that receives one string as the argument</a:t>
            </a:r>
          </a:p>
          <a:p>
            <a:pPr marL="171450" indent="0">
              <a:buNone/>
            </a:pPr>
            <a:endParaRPr lang="en-US" sz="1200" b="1" dirty="0"/>
          </a:p>
          <a:p>
            <a:pPr marL="1377950" indent="0">
              <a:buNone/>
            </a:pPr>
            <a:r>
              <a:rPr lang="en-US" sz="3200" b="1" dirty="0"/>
              <a:t>print("Total Score: " + </a:t>
            </a:r>
            <a:r>
              <a:rPr lang="en-US" sz="3200" b="1" dirty="0" err="1"/>
              <a:t>str</a:t>
            </a:r>
            <a:r>
              <a:rPr lang="en-US" sz="3200" b="1" dirty="0"/>
              <a:t>(</a:t>
            </a:r>
            <a:r>
              <a:rPr lang="en-US" sz="3200" b="1" dirty="0" err="1"/>
              <a:t>score_total</a:t>
            </a:r>
            <a:r>
              <a:rPr lang="en-US" sz="3200" b="1" dirty="0"/>
              <a:t>) +</a:t>
            </a:r>
          </a:p>
          <a:p>
            <a:pPr marL="1377950" indent="0">
              <a:buNone/>
            </a:pPr>
            <a:r>
              <a:rPr lang="en-US" sz="3200" b="1" dirty="0"/>
              <a:t>     "\</a:t>
            </a:r>
            <a:r>
              <a:rPr lang="en-US" sz="3200" b="1" dirty="0" err="1"/>
              <a:t>nAverage</a:t>
            </a:r>
            <a:r>
              <a:rPr lang="en-US" sz="3200" b="1" dirty="0"/>
              <a:t> Score: " + </a:t>
            </a:r>
            <a:r>
              <a:rPr lang="en-US" sz="3200" b="1" dirty="0" err="1"/>
              <a:t>str</a:t>
            </a:r>
            <a:r>
              <a:rPr lang="en-US" sz="3200" b="1" dirty="0"/>
              <a:t>(</a:t>
            </a:r>
            <a:r>
              <a:rPr lang="en-US" sz="3200" b="1" dirty="0" err="1"/>
              <a:t>average_score</a:t>
            </a:r>
            <a:r>
              <a:rPr lang="en-US" sz="3200" b="1" dirty="0"/>
              <a:t>))</a:t>
            </a:r>
          </a:p>
          <a:p>
            <a:endParaRPr lang="en-US" sz="1200" b="1" dirty="0"/>
          </a:p>
          <a:p>
            <a:r>
              <a:rPr lang="en-US" sz="3500" dirty="0"/>
              <a:t>If </a:t>
            </a:r>
            <a:r>
              <a:rPr lang="en-US" sz="3500" dirty="0" err="1"/>
              <a:t>score_total</a:t>
            </a:r>
            <a:r>
              <a:rPr lang="en-US" sz="3500" dirty="0"/>
              <a:t> is 240 and </a:t>
            </a:r>
            <a:r>
              <a:rPr lang="en-US" sz="3500" dirty="0" err="1"/>
              <a:t>average_score</a:t>
            </a:r>
            <a:r>
              <a:rPr lang="en-US" sz="3500" dirty="0"/>
              <a:t> is 80, this is what is displayed:</a:t>
            </a:r>
          </a:p>
          <a:p>
            <a:pPr marL="2292350" indent="0">
              <a:buNone/>
            </a:pPr>
            <a:r>
              <a:rPr lang="en-US" sz="3300" b="1" dirty="0"/>
              <a:t>Total Score: 240</a:t>
            </a:r>
          </a:p>
          <a:p>
            <a:pPr marL="2292350" indent="0">
              <a:buNone/>
            </a:pPr>
            <a:r>
              <a:rPr lang="en-US" sz="3300" b="1" dirty="0"/>
              <a:t>Average Score: 80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005091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8099" y="438411"/>
            <a:ext cx="10672175" cy="6250487"/>
          </a:xfrm>
        </p:spPr>
        <p:txBody>
          <a:bodyPr>
            <a:normAutofit lnSpcReduction="10000"/>
          </a:bodyPr>
          <a:lstStyle/>
          <a:p>
            <a:pPr marL="692150" indent="-241300"/>
            <a:r>
              <a:rPr lang="en-US" sz="4000" dirty="0"/>
              <a:t>print also allows "</a:t>
            </a:r>
            <a:r>
              <a:rPr lang="en-US" sz="4000" dirty="0" err="1"/>
              <a:t>sep</a:t>
            </a:r>
            <a:r>
              <a:rPr lang="en-US" sz="4000" dirty="0"/>
              <a:t>"  and "end" arguments</a:t>
            </a:r>
          </a:p>
          <a:p>
            <a:pPr marL="1371600" lvl="1" indent="-288925"/>
            <a:r>
              <a:rPr lang="en-US" sz="3200" dirty="0"/>
              <a:t>defaults to a space character</a:t>
            </a:r>
          </a:p>
          <a:p>
            <a:pPr marL="463550" indent="-288925"/>
            <a:endParaRPr lang="en-US" sz="1200" b="1" dirty="0"/>
          </a:p>
          <a:p>
            <a:pPr marL="1377950" indent="0">
              <a:buNone/>
            </a:pPr>
            <a:r>
              <a:rPr lang="en-US" sz="3200" b="1" dirty="0"/>
              <a:t>print(1, 2, 3, 4, </a:t>
            </a:r>
            <a:r>
              <a:rPr lang="en-US" sz="3200" b="1" dirty="0" err="1"/>
              <a:t>sep</a:t>
            </a:r>
            <a:r>
              <a:rPr lang="en-US" sz="3200" b="1" dirty="0"/>
              <a:t>=' | ')            # 1 | 2 | 3 | 4</a:t>
            </a:r>
          </a:p>
          <a:p>
            <a:pPr marL="1377950" indent="0">
              <a:buNone/>
            </a:pPr>
            <a:r>
              <a:rPr lang="en-US" sz="3200" b="1" dirty="0"/>
              <a:t>print('foo', 'bar', </a:t>
            </a:r>
            <a:r>
              <a:rPr lang="en-US" sz="3200" b="1" dirty="0" err="1"/>
              <a:t>sep</a:t>
            </a:r>
            <a:r>
              <a:rPr lang="en-US" sz="3200" b="1" dirty="0"/>
              <a:t>=' -&gt; ')       # foo -&gt; bar</a:t>
            </a:r>
          </a:p>
          <a:p>
            <a:pPr marL="1377950" indent="0">
              <a:buNone/>
            </a:pPr>
            <a:r>
              <a:rPr lang="en-US" sz="3200" b="1" dirty="0"/>
              <a:t>print('eggs', 'ham', </a:t>
            </a:r>
            <a:r>
              <a:rPr lang="en-US" sz="3200" b="1" dirty="0" err="1"/>
              <a:t>sep</a:t>
            </a:r>
            <a:r>
              <a:rPr lang="en-US" sz="3200" b="1" dirty="0"/>
              <a:t>='\t')     # eggs	ham</a:t>
            </a:r>
          </a:p>
          <a:p>
            <a:pPr marL="1377950" indent="0">
              <a:buNone/>
            </a:pPr>
            <a:endParaRPr lang="en-US" sz="1200" b="1" dirty="0"/>
          </a:p>
          <a:p>
            <a:pPr marL="692150" indent="-238125"/>
            <a:r>
              <a:rPr lang="en-US" sz="4000" dirty="0"/>
              <a:t>using "end"</a:t>
            </a:r>
          </a:p>
          <a:p>
            <a:pPr marL="454025" indent="0">
              <a:buNone/>
            </a:pPr>
            <a:endParaRPr lang="en-US" sz="1200" dirty="0"/>
          </a:p>
          <a:p>
            <a:pPr marL="1377950" indent="0">
              <a:buNone/>
            </a:pPr>
            <a:r>
              <a:rPr lang="en-US" sz="3200" b="1" dirty="0"/>
              <a:t>print(1, 2, 3, 4, end='!!!')            # 1 2 3 4!!!</a:t>
            </a:r>
          </a:p>
          <a:p>
            <a:pPr marL="1377950" indent="0">
              <a:buNone/>
            </a:pPr>
            <a:endParaRPr lang="en-US" sz="1200" b="1" dirty="0"/>
          </a:p>
          <a:p>
            <a:pPr marL="1377950" indent="0">
              <a:buNone/>
            </a:pPr>
            <a:r>
              <a:rPr lang="en-US" sz="3200" b="1" dirty="0"/>
              <a:t>print('ham', 'eggs', 'toast', </a:t>
            </a:r>
            <a:r>
              <a:rPr lang="en-US" sz="3200" b="1" dirty="0" err="1"/>
              <a:t>sep</a:t>
            </a:r>
            <a:r>
              <a:rPr lang="en-US" sz="3200" b="1" dirty="0"/>
              <a:t>=' &amp; ', end=': Yum!')</a:t>
            </a:r>
          </a:p>
          <a:p>
            <a:pPr marL="1377950" indent="0">
              <a:buNone/>
            </a:pPr>
            <a:r>
              <a:rPr lang="en-US" sz="3200" b="1" dirty="0"/>
              <a:t>                                         # ham &amp; eggs &amp; toast: Yum!</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64293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Getting User Input</a:t>
            </a:r>
          </a:p>
        </p:txBody>
      </p:sp>
      <p:sp>
        <p:nvSpPr>
          <p:cNvPr id="5" name="Content Placeholder 4"/>
          <p:cNvSpPr>
            <a:spLocks noGrp="1"/>
          </p:cNvSpPr>
          <p:nvPr>
            <p:ph idx="1"/>
          </p:nvPr>
        </p:nvSpPr>
        <p:spPr>
          <a:xfrm>
            <a:off x="609600" y="1077239"/>
            <a:ext cx="10160000" cy="5611660"/>
          </a:xfrm>
        </p:spPr>
        <p:txBody>
          <a:bodyPr>
            <a:normAutofit lnSpcReduction="10000"/>
          </a:bodyPr>
          <a:lstStyle/>
          <a:p>
            <a:r>
              <a:rPr lang="en-US" sz="3600" dirty="0"/>
              <a:t>The </a:t>
            </a:r>
            <a:r>
              <a:rPr lang="en-US" sz="3600" u="sng" dirty="0"/>
              <a:t>input</a:t>
            </a:r>
            <a:r>
              <a:rPr lang="en-US" sz="3600" dirty="0"/>
              <a:t> function </a:t>
            </a:r>
            <a:r>
              <a:rPr lang="en-US" sz="3600" u="sng" dirty="0"/>
              <a:t>prompts</a:t>
            </a:r>
            <a:r>
              <a:rPr lang="en-US" sz="3600" dirty="0"/>
              <a:t> the user and reads input from the keyboard</a:t>
            </a:r>
          </a:p>
          <a:p>
            <a:endParaRPr lang="en-US" sz="1300" b="1" dirty="0"/>
          </a:p>
          <a:p>
            <a:pPr lvl="1"/>
            <a:r>
              <a:rPr lang="en-US" sz="2600" dirty="0"/>
              <a:t>A prompt provides a 'hint' to the user that they must take an action</a:t>
            </a:r>
          </a:p>
          <a:p>
            <a:pPr lvl="1"/>
            <a:r>
              <a:rPr lang="en-US" sz="2600" dirty="0"/>
              <a:t>The program waits until the &lt;Enter&gt; key is pressed</a:t>
            </a:r>
          </a:p>
          <a:p>
            <a:pPr lvl="1"/>
            <a:r>
              <a:rPr lang="en-US" sz="2600" dirty="0"/>
              <a:t>The user's keyboard entry is saved in a variable</a:t>
            </a:r>
          </a:p>
          <a:p>
            <a:endParaRPr lang="en-US" sz="1300" b="1" dirty="0"/>
          </a:p>
          <a:p>
            <a:pPr marL="1828800" indent="0">
              <a:buNone/>
            </a:pPr>
            <a:r>
              <a:rPr lang="en-US" sz="2600" b="1" dirty="0" err="1"/>
              <a:t>first_name</a:t>
            </a:r>
            <a:r>
              <a:rPr lang="en-US" sz="2600" b="1" dirty="0"/>
              <a:t> = input("Enter your first name: ")</a:t>
            </a:r>
          </a:p>
          <a:p>
            <a:pPr marL="1828800" indent="0">
              <a:buNone/>
            </a:pPr>
            <a:r>
              <a:rPr lang="en-US" sz="2600" b="1" dirty="0"/>
              <a:t>print("Hello, " + </a:t>
            </a:r>
            <a:r>
              <a:rPr lang="en-US" sz="2600" b="1" dirty="0" err="1"/>
              <a:t>first_name</a:t>
            </a:r>
            <a:r>
              <a:rPr lang="en-US" sz="2600" b="1" dirty="0"/>
              <a:t> + "!")</a:t>
            </a:r>
          </a:p>
          <a:p>
            <a:pPr marL="1828800" indent="0">
              <a:buNone/>
            </a:pPr>
            <a:endParaRPr lang="en-US" sz="1300" b="1" dirty="0"/>
          </a:p>
          <a:p>
            <a:pPr lvl="1"/>
            <a:r>
              <a:rPr lang="en-US" sz="2600" dirty="0"/>
              <a:t>At the prompt, the user types "Mike" and the &lt;Enter&gt; key</a:t>
            </a:r>
          </a:p>
          <a:p>
            <a:endParaRPr lang="en-US" sz="1300" dirty="0"/>
          </a:p>
          <a:p>
            <a:pPr marL="1828800" indent="0">
              <a:buNone/>
            </a:pPr>
            <a:r>
              <a:rPr lang="en-US" sz="2600" b="1" dirty="0"/>
              <a:t>Enter your first name: </a:t>
            </a:r>
            <a:r>
              <a:rPr lang="en-US" sz="2600" b="1" dirty="0">
                <a:solidFill>
                  <a:srgbClr val="FF0000"/>
                </a:solidFill>
              </a:rPr>
              <a:t>Mike</a:t>
            </a:r>
          </a:p>
          <a:p>
            <a:pPr marL="1828800" indent="0">
              <a:buNone/>
            </a:pPr>
            <a:r>
              <a:rPr lang="en-US" sz="2600" b="1" dirty="0"/>
              <a:t>Hello, Mike!</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908911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fontScale="92500"/>
          </a:bodyPr>
          <a:lstStyle/>
          <a:p>
            <a:r>
              <a:rPr lang="en-US" sz="3600" dirty="0"/>
              <a:t>The prompt can be displayed separately from the input function by calling input() with no arguments:</a:t>
            </a:r>
          </a:p>
          <a:p>
            <a:pPr marL="114300" indent="0">
              <a:buNone/>
            </a:pPr>
            <a:endParaRPr lang="en-US" sz="1200" dirty="0"/>
          </a:p>
          <a:p>
            <a:pPr marL="1828800" indent="0">
              <a:buNone/>
            </a:pPr>
            <a:r>
              <a:rPr lang="en-US" sz="3200" b="1" dirty="0"/>
              <a:t>print("What is your first name?")</a:t>
            </a:r>
          </a:p>
          <a:p>
            <a:pPr marL="1828800" indent="0">
              <a:buNone/>
            </a:pPr>
            <a:r>
              <a:rPr lang="en-US" sz="3200" b="1" dirty="0" err="1"/>
              <a:t>first_name</a:t>
            </a:r>
            <a:r>
              <a:rPr lang="en-US" sz="3200" b="1" dirty="0"/>
              <a:t> = </a:t>
            </a:r>
            <a:r>
              <a:rPr lang="en-US" sz="3200" b="1" dirty="0">
                <a:solidFill>
                  <a:srgbClr val="FF0000"/>
                </a:solidFill>
              </a:rPr>
              <a:t>input()</a:t>
            </a:r>
          </a:p>
          <a:p>
            <a:pPr marL="1828800" indent="0">
              <a:buNone/>
            </a:pPr>
            <a:r>
              <a:rPr lang="en-US" sz="3200" b="1" dirty="0"/>
              <a:t>print("Hello, " + </a:t>
            </a:r>
            <a:r>
              <a:rPr lang="en-US" sz="3200" b="1" dirty="0" err="1"/>
              <a:t>first_name</a:t>
            </a:r>
            <a:r>
              <a:rPr lang="en-US" sz="3200" b="1" dirty="0"/>
              <a:t> + "!")</a:t>
            </a:r>
          </a:p>
          <a:p>
            <a:pPr marL="1828800" indent="0">
              <a:buNone/>
            </a:pPr>
            <a:endParaRPr lang="en-US" sz="3200" b="1" dirty="0"/>
          </a:p>
          <a:p>
            <a:pPr marL="1828800" indent="0">
              <a:buNone/>
            </a:pPr>
            <a:r>
              <a:rPr lang="en-US" sz="3200" b="1" dirty="0"/>
              <a:t>What is your first name?</a:t>
            </a:r>
          </a:p>
          <a:p>
            <a:pPr marL="1828800" indent="0">
              <a:buNone/>
            </a:pPr>
            <a:r>
              <a:rPr lang="en-US" sz="3200" b="1" dirty="0">
                <a:solidFill>
                  <a:srgbClr val="FF0000"/>
                </a:solidFill>
              </a:rPr>
              <a:t>Mike</a:t>
            </a:r>
          </a:p>
          <a:p>
            <a:pPr marL="1828800" indent="0">
              <a:buNone/>
            </a:pPr>
            <a:r>
              <a:rPr lang="en-US" sz="3200" b="1" dirty="0"/>
              <a:t>Hello, Mike!</a:t>
            </a:r>
          </a:p>
          <a:p>
            <a:pPr marL="1828800" indent="0">
              <a:buNone/>
            </a:pPr>
            <a:endParaRPr lang="en-US" sz="1300" b="1" dirty="0"/>
          </a:p>
          <a:p>
            <a:pPr marL="338138" indent="-225425"/>
            <a:r>
              <a:rPr lang="en-US" sz="3600" dirty="0"/>
              <a:t>Notice the difference? The prompt is on a separate line</a:t>
            </a: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65309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r>
              <a:rPr lang="en-US" sz="4000" dirty="0"/>
              <a:t>We cannot use the input function directly to obtain numeric data from the user</a:t>
            </a:r>
          </a:p>
          <a:p>
            <a:pPr lvl="1"/>
            <a:r>
              <a:rPr lang="en-US" sz="3600" dirty="0"/>
              <a:t>We have to convert the input from a string to a number type</a:t>
            </a:r>
          </a:p>
          <a:p>
            <a:pPr marL="411480" lvl="1" indent="0">
              <a:buNone/>
            </a:pPr>
            <a:endParaRPr lang="en-US" sz="1200" dirty="0"/>
          </a:p>
          <a:p>
            <a:pPr marL="914400" indent="0">
              <a:buNone/>
            </a:pPr>
            <a:r>
              <a:rPr lang="en-US" sz="3200" b="1" dirty="0" err="1"/>
              <a:t>score_total</a:t>
            </a:r>
            <a:r>
              <a:rPr lang="en-US" sz="3200" b="1" dirty="0"/>
              <a:t> = 0</a:t>
            </a:r>
          </a:p>
          <a:p>
            <a:pPr marL="914400" indent="0">
              <a:buNone/>
            </a:pPr>
            <a:r>
              <a:rPr lang="en-US" sz="3200" b="1" dirty="0"/>
              <a:t>score = input("Enter your score: ")  # score is a string</a:t>
            </a:r>
          </a:p>
          <a:p>
            <a:pPr marL="914400" indent="0">
              <a:buNone/>
            </a:pPr>
            <a:r>
              <a:rPr lang="en-US" sz="3200" b="1" dirty="0" err="1"/>
              <a:t>score_total</a:t>
            </a:r>
            <a:r>
              <a:rPr lang="en-US" sz="3200" b="1" dirty="0"/>
              <a:t> += score  </a:t>
            </a:r>
            <a:r>
              <a:rPr lang="en-US" sz="3200" b="1" dirty="0">
                <a:solidFill>
                  <a:srgbClr val="FF0000"/>
                </a:solidFill>
              </a:rPr>
              <a:t># causes an error</a:t>
            </a:r>
            <a:endParaRPr lang="en-US" sz="3600" dirty="0">
              <a:solidFill>
                <a:srgbClr val="FF0000"/>
              </a:solidFill>
            </a:endParaRPr>
          </a:p>
          <a:p>
            <a:pPr marL="174625" indent="0">
              <a:buNone/>
            </a:pPr>
            <a:endParaRPr lang="en-US" sz="36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73221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a:t>Numeric Conversion Functions</a:t>
            </a:r>
          </a:p>
        </p:txBody>
      </p:sp>
      <p:sp>
        <p:nvSpPr>
          <p:cNvPr id="5" name="Content Placeholder 4"/>
          <p:cNvSpPr>
            <a:spLocks noGrp="1"/>
          </p:cNvSpPr>
          <p:nvPr>
            <p:ph idx="1"/>
          </p:nvPr>
        </p:nvSpPr>
        <p:spPr>
          <a:xfrm>
            <a:off x="609600" y="1077239"/>
            <a:ext cx="10160000" cy="5611660"/>
          </a:xfrm>
        </p:spPr>
        <p:txBody>
          <a:bodyPr>
            <a:normAutofit fontScale="92500" lnSpcReduction="20000"/>
          </a:bodyPr>
          <a:lstStyle/>
          <a:p>
            <a:pPr marL="685800" indent="0">
              <a:buNone/>
            </a:pPr>
            <a:r>
              <a:rPr lang="en-US" sz="3200" b="1" dirty="0" err="1"/>
              <a:t>int</a:t>
            </a:r>
            <a:r>
              <a:rPr lang="en-US" sz="3200" b="1" dirty="0"/>
              <a:t>(</a:t>
            </a:r>
            <a:r>
              <a:rPr lang="en-US" sz="3200" b="1" i="1" dirty="0"/>
              <a:t>data</a:t>
            </a:r>
            <a:r>
              <a:rPr lang="en-US" sz="3200" b="1" dirty="0"/>
              <a:t>)        # converts a string to an integer type</a:t>
            </a:r>
            <a:endParaRPr lang="en-US" sz="3200" dirty="0"/>
          </a:p>
          <a:p>
            <a:pPr marL="685800" indent="0">
              <a:buNone/>
            </a:pPr>
            <a:r>
              <a:rPr lang="en-US" sz="3200" b="1" dirty="0"/>
              <a:t>float(</a:t>
            </a:r>
            <a:r>
              <a:rPr lang="en-US" sz="3200" b="1" i="1" dirty="0"/>
              <a:t>data</a:t>
            </a:r>
            <a:r>
              <a:rPr lang="en-US" sz="3200" b="1" dirty="0"/>
              <a:t>)    # converts a string to a floating point type</a:t>
            </a:r>
          </a:p>
          <a:p>
            <a:pPr marL="114300" indent="0">
              <a:buNone/>
            </a:pPr>
            <a:endParaRPr lang="en-US" sz="1300" dirty="0"/>
          </a:p>
          <a:p>
            <a:r>
              <a:rPr lang="en-US" sz="3500" dirty="0"/>
              <a:t>This code causes an exception:</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y	 </a:t>
            </a:r>
            <a:r>
              <a:rPr lang="en-US" sz="3500" b="1" dirty="0">
                <a:solidFill>
                  <a:srgbClr val="FF0000"/>
                </a:solidFill>
              </a:rPr>
              <a:t># </a:t>
            </a:r>
            <a:r>
              <a:rPr lang="en-US" sz="3500" b="1" dirty="0" err="1">
                <a:solidFill>
                  <a:srgbClr val="FF0000"/>
                </a:solidFill>
              </a:rPr>
              <a:t>TypeError</a:t>
            </a:r>
            <a:r>
              <a:rPr lang="en-US" sz="3500" b="1" dirty="0">
                <a:solidFill>
                  <a:srgbClr val="FF0000"/>
                </a:solidFill>
              </a:rPr>
              <a:t>: can't add an </a:t>
            </a:r>
            <a:r>
              <a:rPr lang="en-US" sz="3500" b="1" dirty="0" err="1">
                <a:solidFill>
                  <a:srgbClr val="FF0000"/>
                </a:solidFill>
              </a:rPr>
              <a:t>int</a:t>
            </a:r>
            <a:r>
              <a:rPr lang="en-US" sz="3500" b="1" dirty="0">
                <a:solidFill>
                  <a:srgbClr val="FF0000"/>
                </a:solidFill>
              </a:rPr>
              <a:t> to a </a:t>
            </a:r>
            <a:r>
              <a:rPr lang="en-US" sz="3500" b="1" dirty="0" err="1">
                <a:solidFill>
                  <a:srgbClr val="FF0000"/>
                </a:solidFill>
              </a:rPr>
              <a:t>str</a:t>
            </a:r>
            <a:endParaRPr lang="en-US" sz="3500" b="1" dirty="0">
              <a:solidFill>
                <a:srgbClr val="FF0000"/>
              </a:solidFill>
            </a:endParaRPr>
          </a:p>
          <a:p>
            <a:endParaRPr lang="en-US" sz="1300" b="1" dirty="0"/>
          </a:p>
          <a:p>
            <a:r>
              <a:rPr lang="en-US" sz="3500" dirty="0"/>
              <a:t>Using the </a:t>
            </a:r>
            <a:r>
              <a:rPr lang="en-US" sz="3500" dirty="0" err="1"/>
              <a:t>int</a:t>
            </a:r>
            <a:r>
              <a:rPr lang="en-US" sz="3500" dirty="0"/>
              <a:t>() function fixes it:</a:t>
            </a:r>
          </a:p>
          <a:p>
            <a:endParaRPr lang="en-US" sz="1300" b="1" dirty="0"/>
          </a:p>
          <a:p>
            <a:pPr marL="1377950" indent="0">
              <a:buNone/>
            </a:pPr>
            <a:r>
              <a:rPr lang="en-US" sz="3500" b="1" dirty="0"/>
              <a:t>x = 15</a:t>
            </a:r>
          </a:p>
          <a:p>
            <a:pPr marL="1377950" indent="0">
              <a:buNone/>
            </a:pPr>
            <a:r>
              <a:rPr lang="en-US" sz="3500" b="1" dirty="0"/>
              <a:t>y = "5"</a:t>
            </a:r>
          </a:p>
          <a:p>
            <a:pPr marL="1377950" indent="0">
              <a:buNone/>
            </a:pPr>
            <a:r>
              <a:rPr lang="en-US" sz="3500" b="1" dirty="0"/>
              <a:t>z = x + </a:t>
            </a:r>
            <a:r>
              <a:rPr lang="en-US" sz="3500" b="1" dirty="0" err="1">
                <a:solidFill>
                  <a:srgbClr val="FF0000"/>
                </a:solidFill>
              </a:rPr>
              <a:t>int</a:t>
            </a:r>
            <a:r>
              <a:rPr lang="en-US" sz="3500" b="1" dirty="0">
                <a:solidFill>
                  <a:srgbClr val="FF0000"/>
                </a:solidFill>
              </a:rPr>
              <a:t>(y)</a:t>
            </a:r>
            <a:r>
              <a:rPr lang="en-US" sz="3500" b="1" dirty="0"/>
              <a:t>	# z is 20</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616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Python Resources</a:t>
            </a:r>
          </a:p>
        </p:txBody>
      </p:sp>
      <p:sp>
        <p:nvSpPr>
          <p:cNvPr id="3" name="Content Placeholder 2"/>
          <p:cNvSpPr>
            <a:spLocks noGrp="1"/>
          </p:cNvSpPr>
          <p:nvPr>
            <p:ph idx="1"/>
          </p:nvPr>
        </p:nvSpPr>
        <p:spPr>
          <a:xfrm>
            <a:off x="609600" y="1315233"/>
            <a:ext cx="10160000" cy="5161767"/>
          </a:xfrm>
        </p:spPr>
        <p:txBody>
          <a:bodyPr>
            <a:normAutofit/>
          </a:bodyPr>
          <a:lstStyle/>
          <a:p>
            <a:r>
              <a:rPr lang="en-US" sz="3200" dirty="0"/>
              <a:t>Main website:</a:t>
            </a:r>
            <a:endParaRPr lang="en-US" sz="3200" dirty="0">
              <a:hlinkClick r:id="rId2"/>
            </a:endParaRPr>
          </a:p>
          <a:p>
            <a:pPr lvl="1"/>
            <a:r>
              <a:rPr lang="en-US" sz="3000" dirty="0">
                <a:hlinkClick r:id="rId2"/>
              </a:rPr>
              <a:t>www.python.org/</a:t>
            </a:r>
            <a:endParaRPr lang="en-US" sz="3000" dirty="0"/>
          </a:p>
          <a:p>
            <a:r>
              <a:rPr lang="en-US" sz="3200" dirty="0"/>
              <a:t>Books, Websites, and Tutorials:</a:t>
            </a:r>
          </a:p>
          <a:p>
            <a:pPr lvl="1"/>
            <a:r>
              <a:rPr lang="en-US" sz="3000" dirty="0">
                <a:hlinkClick r:id="rId3"/>
              </a:rPr>
              <a:t>wiki.python.org/</a:t>
            </a:r>
            <a:r>
              <a:rPr lang="en-US" sz="3000" dirty="0" err="1">
                <a:hlinkClick r:id="rId3"/>
              </a:rPr>
              <a:t>moin</a:t>
            </a:r>
            <a:r>
              <a:rPr lang="en-US" sz="3000" dirty="0">
                <a:hlinkClick r:id="rId3"/>
              </a:rPr>
              <a:t>/</a:t>
            </a:r>
            <a:r>
              <a:rPr lang="en-US" sz="3000" dirty="0" err="1">
                <a:hlinkClick r:id="rId3"/>
              </a:rPr>
              <a:t>BeginnersGuide</a:t>
            </a:r>
            <a:r>
              <a:rPr lang="en-US" sz="3000" dirty="0">
                <a:hlinkClick r:id="rId3"/>
              </a:rPr>
              <a:t>/Programmers</a:t>
            </a:r>
            <a:endParaRPr lang="en-US" sz="3000" dirty="0"/>
          </a:p>
          <a:p>
            <a:r>
              <a:rPr lang="en-US" sz="3200" dirty="0"/>
              <a:t>Hitchhiker's Guide to Python:</a:t>
            </a:r>
          </a:p>
          <a:p>
            <a:pPr lvl="1"/>
            <a:r>
              <a:rPr lang="en-US" sz="3000" dirty="0">
                <a:hlinkClick r:id="rId4"/>
              </a:rPr>
              <a:t>docs.python-guide.org/</a:t>
            </a:r>
            <a:r>
              <a:rPr lang="en-US" sz="3000" dirty="0" err="1">
                <a:hlinkClick r:id="rId4"/>
              </a:rPr>
              <a:t>en</a:t>
            </a:r>
            <a:r>
              <a:rPr lang="en-US" sz="3000" dirty="0">
                <a:hlinkClick r:id="rId4"/>
              </a:rPr>
              <a:t>/latest/intro/learning/</a:t>
            </a:r>
            <a:endParaRPr lang="en-US" sz="3000" dirty="0"/>
          </a:p>
          <a:p>
            <a:r>
              <a:rPr lang="en-US" sz="3200" dirty="0"/>
              <a:t>Downloading the software:</a:t>
            </a:r>
          </a:p>
          <a:p>
            <a:pPr lvl="1"/>
            <a:r>
              <a:rPr lang="en-US" sz="3200" dirty="0">
                <a:hlinkClick r:id="rId5"/>
              </a:rPr>
              <a:t>www.python.org/downloads/</a:t>
            </a:r>
            <a:endParaRPr lang="en-US" sz="3200"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024681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integer</a:t>
            </a:r>
          </a:p>
          <a:p>
            <a:endParaRPr lang="en-US" sz="1200" dirty="0"/>
          </a:p>
          <a:p>
            <a:pPr lvl="1"/>
            <a:r>
              <a:rPr lang="en-US" sz="2800" dirty="0"/>
              <a:t>Notice that we use the same variable name; we are dynamically changing the type of the variable</a:t>
            </a:r>
          </a:p>
          <a:p>
            <a:endParaRPr lang="en-US" sz="1200" b="1" dirty="0"/>
          </a:p>
          <a:p>
            <a:pPr marL="463550" indent="0">
              <a:buNone/>
            </a:pPr>
            <a:r>
              <a:rPr lang="en-US" sz="2800" b="1" dirty="0"/>
              <a:t>quantity = input("Enter the quantity: ")	# get </a:t>
            </a:r>
            <a:r>
              <a:rPr lang="en-US" sz="2800" b="1" dirty="0" err="1"/>
              <a:t>str</a:t>
            </a:r>
            <a:r>
              <a:rPr lang="en-US" sz="2800" b="1" dirty="0"/>
              <a:t> type</a:t>
            </a:r>
          </a:p>
          <a:p>
            <a:pPr marL="463550" indent="0">
              <a:buNone/>
            </a:pPr>
            <a:r>
              <a:rPr lang="en-US" sz="2800" b="1" dirty="0"/>
              <a:t>quantity = </a:t>
            </a:r>
            <a:r>
              <a:rPr lang="en-US" sz="2800" b="1" dirty="0" err="1"/>
              <a:t>int</a:t>
            </a:r>
            <a:r>
              <a:rPr lang="en-US" sz="2800" b="1" dirty="0"/>
              <a:t>(quantity)			 # convert to </a:t>
            </a:r>
            <a:r>
              <a:rPr lang="en-US" sz="2800" b="1" dirty="0" err="1"/>
              <a:t>int</a:t>
            </a:r>
            <a:r>
              <a:rPr lang="en-US" sz="2800" b="1" dirty="0"/>
              <a:t> type</a:t>
            </a:r>
          </a:p>
          <a:p>
            <a:pPr marL="114300" indent="0">
              <a:buNone/>
            </a:pPr>
            <a:endParaRPr lang="en-US" sz="1200" b="1" dirty="0"/>
          </a:p>
          <a:p>
            <a:r>
              <a:rPr lang="en-US" sz="3200" dirty="0"/>
              <a:t>How to use </a:t>
            </a:r>
            <a:r>
              <a:rPr lang="en-US" sz="3200" u="sng" dirty="0"/>
              <a:t>chaining</a:t>
            </a:r>
            <a:r>
              <a:rPr lang="en-US" sz="3200" dirty="0"/>
              <a:t> to get the value in one statement</a:t>
            </a:r>
          </a:p>
          <a:p>
            <a:endParaRPr lang="en-US" sz="1200" dirty="0"/>
          </a:p>
          <a:p>
            <a:pPr marL="463550" indent="0">
              <a:buNone/>
            </a:pPr>
            <a:r>
              <a:rPr lang="en-US" sz="2800" b="1" dirty="0"/>
              <a:t>quantity = </a:t>
            </a:r>
            <a:r>
              <a:rPr lang="en-US" sz="2800" b="1" dirty="0" err="1"/>
              <a:t>int</a:t>
            </a:r>
            <a:r>
              <a:rPr lang="en-US" sz="2800" b="1" dirty="0"/>
              <a:t>(input("Enter the quantity: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456090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75781"/>
            <a:ext cx="10160000" cy="6313118"/>
          </a:xfrm>
        </p:spPr>
        <p:txBody>
          <a:bodyPr>
            <a:normAutofit/>
          </a:bodyPr>
          <a:lstStyle/>
          <a:p>
            <a:r>
              <a:rPr lang="en-US" sz="3200" dirty="0"/>
              <a:t>The following code reads a string from the user and converts it to an float</a:t>
            </a:r>
          </a:p>
          <a:p>
            <a:endParaRPr lang="en-US" sz="1200" dirty="0"/>
          </a:p>
          <a:p>
            <a:pPr marL="1377950" indent="0">
              <a:buNone/>
            </a:pPr>
            <a:r>
              <a:rPr lang="en-US" sz="2800" b="1" dirty="0"/>
              <a:t>price = input("Enter the price: ")      # get </a:t>
            </a:r>
            <a:r>
              <a:rPr lang="en-US" sz="2800" b="1" dirty="0" err="1"/>
              <a:t>str</a:t>
            </a:r>
            <a:r>
              <a:rPr lang="en-US" sz="2800" b="1" dirty="0"/>
              <a:t> type</a:t>
            </a:r>
          </a:p>
          <a:p>
            <a:pPr marL="1377950" indent="0">
              <a:buNone/>
            </a:pPr>
            <a:r>
              <a:rPr lang="en-US" sz="2800" b="1" dirty="0"/>
              <a:t>price = float(price)           # convert to float type</a:t>
            </a:r>
          </a:p>
          <a:p>
            <a:endParaRPr lang="en-US" sz="1200" b="1" dirty="0"/>
          </a:p>
          <a:p>
            <a:r>
              <a:rPr lang="en-US" sz="3200" dirty="0"/>
              <a:t>How to use chaining to get the value in one statement</a:t>
            </a:r>
          </a:p>
          <a:p>
            <a:endParaRPr lang="en-US" sz="1200" b="1" dirty="0"/>
          </a:p>
          <a:p>
            <a:pPr marL="1377950" indent="0">
              <a:buNone/>
            </a:pPr>
            <a:r>
              <a:rPr lang="en-US" sz="2800" b="1" dirty="0"/>
              <a:t>price = float(input("Enter the price: "))</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4657131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2009"/>
            <a:ext cx="10160000" cy="765021"/>
          </a:xfrm>
          <a:noFill/>
        </p:spPr>
        <p:txBody>
          <a:bodyPr/>
          <a:lstStyle/>
          <a:p>
            <a:r>
              <a:rPr lang="en-US" dirty="0"/>
              <a:t>The Round Function</a:t>
            </a:r>
          </a:p>
        </p:txBody>
      </p:sp>
      <p:sp>
        <p:nvSpPr>
          <p:cNvPr id="5" name="Content Placeholder 4"/>
          <p:cNvSpPr>
            <a:spLocks noGrp="1"/>
          </p:cNvSpPr>
          <p:nvPr>
            <p:ph idx="1"/>
          </p:nvPr>
        </p:nvSpPr>
        <p:spPr>
          <a:xfrm>
            <a:off x="609600" y="1077239"/>
            <a:ext cx="10160000" cy="5611660"/>
          </a:xfrm>
        </p:spPr>
        <p:txBody>
          <a:bodyPr>
            <a:normAutofit/>
          </a:bodyPr>
          <a:lstStyle/>
          <a:p>
            <a:pPr marL="338138" indent="-215900"/>
            <a:r>
              <a:rPr lang="en-US" sz="3200" dirty="0"/>
              <a:t>round() takes a numeric argument and rounds it to the  specified number of significant digits</a:t>
            </a:r>
          </a:p>
          <a:p>
            <a:pPr marL="463550" indent="-341313"/>
            <a:endParaRPr lang="en-US" sz="1200" b="1" dirty="0"/>
          </a:p>
          <a:p>
            <a:pPr marL="914400" indent="0">
              <a:buNone/>
            </a:pPr>
            <a:r>
              <a:rPr lang="pt-BR" sz="3200" b="1" dirty="0"/>
              <a:t>num1 = 3.14159</a:t>
            </a:r>
          </a:p>
          <a:p>
            <a:pPr marL="914400" indent="0">
              <a:buNone/>
            </a:pPr>
            <a:r>
              <a:rPr lang="pt-BR" sz="3200" b="1" dirty="0"/>
              <a:t>num2 = round(num1, 2)</a:t>
            </a:r>
          </a:p>
          <a:p>
            <a:pPr marL="914400" indent="0">
              <a:buNone/>
            </a:pPr>
            <a:r>
              <a:rPr lang="pt-BR" sz="3200" b="1" dirty="0"/>
              <a:t>print(num1, num2, sep=',')</a:t>
            </a:r>
          </a:p>
          <a:p>
            <a:pPr marL="914400" indent="0">
              <a:buNone/>
            </a:pPr>
            <a:endParaRPr lang="pt-BR" sz="1200" b="1" dirty="0"/>
          </a:p>
          <a:p>
            <a:pPr marL="338138" indent="-225425"/>
            <a:r>
              <a:rPr lang="pt-BR" sz="3200" dirty="0"/>
              <a:t>displays</a:t>
            </a:r>
          </a:p>
          <a:p>
            <a:pPr marL="112713" indent="0">
              <a:buNone/>
            </a:pPr>
            <a:endParaRPr lang="pt-BR" sz="1200" dirty="0"/>
          </a:p>
          <a:p>
            <a:pPr marL="914400" indent="0">
              <a:buNone/>
            </a:pPr>
            <a:r>
              <a:rPr lang="pt-BR" sz="3200" b="1" dirty="0"/>
              <a:t>3.14159,3.14</a:t>
            </a:r>
            <a:endParaRPr lang="en-US" sz="32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72</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58634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338138" indent="-215900"/>
            <a:r>
              <a:rPr lang="en-US" sz="4000" dirty="0"/>
              <a:t>If the number of digits (the second argument) is omitted, it defaults to 0</a:t>
            </a:r>
          </a:p>
          <a:p>
            <a:pPr marL="338138" indent="-215900"/>
            <a:endParaRPr lang="en-US" sz="1600" dirty="0"/>
          </a:p>
          <a:p>
            <a:pPr marL="1828800" indent="0">
              <a:buNone/>
            </a:pPr>
            <a:r>
              <a:rPr lang="en-US" sz="4000" b="1" dirty="0"/>
              <a:t>print(round(7.59))</a:t>
            </a:r>
          </a:p>
          <a:p>
            <a:pPr marL="1828800" indent="0">
              <a:buNone/>
            </a:pPr>
            <a:endParaRPr lang="en-US" sz="1600" b="1" dirty="0"/>
          </a:p>
          <a:p>
            <a:pPr marL="338138" indent="-215900"/>
            <a:r>
              <a:rPr lang="en-US" sz="4000"/>
              <a:t>displays </a:t>
            </a:r>
            <a:r>
              <a:rPr lang="en-US" sz="4000" b="1"/>
              <a:t>8 – an integer</a:t>
            </a:r>
            <a:endParaRPr lang="en-US" sz="40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73</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63357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2725"/>
            <a:r>
              <a:rPr lang="en-US" sz="3200" dirty="0"/>
              <a:t>Rounding behavior as of Python 3.x:</a:t>
            </a:r>
          </a:p>
          <a:p>
            <a:pPr marL="125413" indent="0">
              <a:buNone/>
            </a:pPr>
            <a:endParaRPr lang="en-US" sz="1300" dirty="0"/>
          </a:p>
          <a:p>
            <a:pPr marL="692150" indent="-234950"/>
            <a:r>
              <a:rPr lang="en-US" sz="2800" dirty="0"/>
              <a:t>The return value is an integer if called with one argument, otherwise of the same type as x."</a:t>
            </a:r>
          </a:p>
          <a:p>
            <a:pPr marL="1371600" indent="0">
              <a:buNone/>
            </a:pPr>
            <a:r>
              <a:rPr lang="en-US" sz="2800" b="1" dirty="0"/>
              <a:t>x = round(3.14)    # returns an </a:t>
            </a:r>
            <a:r>
              <a:rPr lang="en-US" sz="2800" b="1" dirty="0" err="1"/>
              <a:t>int</a:t>
            </a:r>
            <a:endParaRPr lang="en-US" sz="2800" b="1" dirty="0"/>
          </a:p>
          <a:p>
            <a:pPr marL="1371600" indent="0">
              <a:buNone/>
            </a:pPr>
            <a:r>
              <a:rPr lang="en-US" sz="2800" b="1" dirty="0"/>
              <a:t>x = round(3.0, 0)     # returns a float</a:t>
            </a:r>
          </a:p>
          <a:p>
            <a:pPr marL="1371600" indent="0">
              <a:buNone/>
            </a:pPr>
            <a:endParaRPr lang="en-US" sz="1300" b="1" dirty="0"/>
          </a:p>
          <a:p>
            <a:pPr marL="457200" indent="-222250"/>
            <a:r>
              <a:rPr lang="en-US" sz="2800" dirty="0"/>
              <a:t>"round(x[, n]):  … values are rounded to the closest multiple of 10 to the power minus n; if two multiples are equally close, rounding is done toward the even choice (so, for example, both round(0.5) and round(-0.5) are 0, and round(1.5) is 2).</a:t>
            </a:r>
            <a:endParaRPr lang="en-US" sz="2800" b="1" dirty="0"/>
          </a:p>
          <a:p>
            <a:pPr marL="125413" indent="0">
              <a:buNone/>
            </a:pPr>
            <a:endParaRPr lang="en-US" sz="1200" dirty="0"/>
          </a:p>
          <a:p>
            <a:pPr marL="338138" indent="-212725"/>
            <a:r>
              <a:rPr lang="en-US" sz="2400" dirty="0">
                <a:hlinkClick r:id="rId2"/>
              </a:rPr>
              <a:t>https://docs.python.org/release/3.1.5/library/functions.html#round</a:t>
            </a:r>
            <a:endParaRPr lang="en-US" sz="24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74</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2468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2238" indent="0">
              <a:buNone/>
            </a:pPr>
            <a:r>
              <a:rPr lang="en-US" sz="4000" dirty="0"/>
              <a:t>&gt;&gt;&gt;print(round(0.5))</a:t>
            </a:r>
          </a:p>
          <a:p>
            <a:pPr marL="122238" indent="0">
              <a:buNone/>
            </a:pPr>
            <a:r>
              <a:rPr lang="en-US" sz="4000" dirty="0"/>
              <a:t>0</a:t>
            </a:r>
          </a:p>
          <a:p>
            <a:pPr marL="122238" indent="0">
              <a:buNone/>
            </a:pPr>
            <a:r>
              <a:rPr lang="en-US" sz="4000" dirty="0"/>
              <a:t>&gt;&gt;&gt;print(round(1.5))</a:t>
            </a:r>
          </a:p>
          <a:p>
            <a:pPr marL="122238" indent="0">
              <a:buNone/>
            </a:pPr>
            <a:r>
              <a:rPr lang="en-US" sz="4000" dirty="0"/>
              <a:t>2</a:t>
            </a:r>
          </a:p>
          <a:p>
            <a:pPr marL="122238" indent="0">
              <a:buNone/>
            </a:pPr>
            <a:r>
              <a:rPr lang="en-US" sz="4000" dirty="0"/>
              <a:t>&gt;&gt;&gt;print(round(2.5))</a:t>
            </a:r>
          </a:p>
          <a:p>
            <a:pPr marL="122238" indent="0">
              <a:buNone/>
            </a:pPr>
            <a:r>
              <a:rPr lang="en-US" sz="4000" dirty="0"/>
              <a:t>2</a:t>
            </a:r>
          </a:p>
          <a:p>
            <a:pPr marL="122238" indent="0">
              <a:buNone/>
            </a:pPr>
            <a:r>
              <a:rPr lang="en-US" sz="4000" dirty="0"/>
              <a:t>&gt;&gt;&gt;print(round(3.5))</a:t>
            </a:r>
          </a:p>
          <a:p>
            <a:pPr marL="122238" indent="0">
              <a:buNone/>
            </a:pPr>
            <a:r>
              <a:rPr lang="en-US" sz="4000" dirty="0"/>
              <a:t>4</a:t>
            </a:r>
            <a:endParaRPr lang="en-US" sz="4000" b="1"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75</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69153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400833"/>
            <a:ext cx="10160000" cy="6288066"/>
          </a:xfrm>
        </p:spPr>
        <p:txBody>
          <a:bodyPr>
            <a:normAutofit/>
          </a:bodyPr>
          <a:lstStyle/>
          <a:p>
            <a:pPr marL="125413" indent="0">
              <a:buNone/>
            </a:pPr>
            <a:endParaRPr lang="en-US" sz="1300" dirty="0"/>
          </a:p>
          <a:p>
            <a:pPr marL="338138" indent="-215900"/>
            <a:r>
              <a:rPr lang="en-US" sz="3200" dirty="0"/>
              <a:t>Remember that floating point values are not always precise:</a:t>
            </a:r>
            <a:endParaRPr lang="en-US" sz="1300" dirty="0"/>
          </a:p>
          <a:p>
            <a:pPr marL="1828800" indent="0">
              <a:buNone/>
            </a:pPr>
            <a:r>
              <a:rPr lang="en-US" sz="3200" b="1" dirty="0"/>
              <a:t>print(round(2.675, 2))</a:t>
            </a:r>
            <a:endParaRPr lang="en-US" sz="1300" b="1" dirty="0"/>
          </a:p>
          <a:p>
            <a:pPr marL="457200" indent="0">
              <a:buNone/>
            </a:pPr>
            <a:r>
              <a:rPr lang="en-US" sz="3200" dirty="0"/>
              <a:t>displays</a:t>
            </a:r>
          </a:p>
          <a:p>
            <a:pPr marL="1828800" indent="0">
              <a:buNone/>
            </a:pPr>
            <a:r>
              <a:rPr lang="en-US" sz="3200" b="1" dirty="0"/>
              <a:t>2.67</a:t>
            </a:r>
            <a:endParaRPr lang="en-US" sz="1300" b="1" dirty="0"/>
          </a:p>
          <a:p>
            <a:pPr marL="457200" indent="0">
              <a:buNone/>
            </a:pPr>
            <a:r>
              <a:rPr lang="en-US" sz="3200" dirty="0"/>
              <a:t>because internally 2.675 is represented as 2.67499999999999</a:t>
            </a:r>
          </a:p>
          <a:p>
            <a:pPr marL="338138" indent="-212725"/>
            <a:endParaRPr lang="en-US" sz="3200" dirty="0"/>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76</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132826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68112" y="212942"/>
            <a:ext cx="5586984" cy="6475957"/>
          </a:xfrm>
        </p:spPr>
        <p:txBody>
          <a:bodyPr>
            <a:normAutofit fontScale="47500" lnSpcReduction="20000"/>
          </a:bodyPr>
          <a:lstStyle/>
          <a:p>
            <a:pPr marL="114300" indent="0">
              <a:buNone/>
            </a:pPr>
            <a:r>
              <a:rPr lang="en-US" sz="3600" b="1" dirty="0"/>
              <a:t>#!/</a:t>
            </a:r>
            <a:r>
              <a:rPr lang="en-US" sz="3600" b="1" dirty="0" err="1"/>
              <a:t>usr</a:t>
            </a:r>
            <a:r>
              <a:rPr lang="en-US" sz="3600" b="1" dirty="0"/>
              <a:t>/bin/</a:t>
            </a:r>
            <a:r>
              <a:rPr lang="en-US" sz="3600" b="1" dirty="0" err="1"/>
              <a:t>env</a:t>
            </a:r>
            <a:r>
              <a:rPr lang="en-US" sz="3600" b="1" dirty="0"/>
              <a:t> python3</a:t>
            </a:r>
          </a:p>
          <a:p>
            <a:pPr marL="114300" indent="0">
              <a:buNone/>
            </a:pPr>
            <a:br>
              <a:rPr lang="en-US" sz="3600" b="1" dirty="0"/>
            </a:br>
            <a:r>
              <a:rPr lang="en-US" sz="3600" b="1" dirty="0"/>
              <a:t># </a:t>
            </a:r>
            <a:r>
              <a:rPr lang="en-US" sz="3600" b="1" dirty="0" err="1"/>
              <a:t>miles_per</a:t>
            </a:r>
            <a:r>
              <a:rPr lang="en-US" sz="3600" b="1" err="1"/>
              <a:t>_</a:t>
            </a:r>
            <a:r>
              <a:rPr lang="en-US" sz="3600" b="1"/>
              <a:t>gallon</a:t>
            </a:r>
          </a:p>
          <a:p>
            <a:pPr marL="114300" indent="0">
              <a:buNone/>
            </a:pPr>
            <a:r>
              <a:rPr lang="en-US" sz="3600" b="1"/>
              <a:t># D. Singletary</a:t>
            </a:r>
            <a:endParaRPr lang="en-US" sz="3600" b="1" dirty="0"/>
          </a:p>
          <a:p>
            <a:pPr marL="114300" indent="0">
              <a:buNone/>
            </a:pPr>
            <a:r>
              <a:rPr lang="en-US" sz="3600" b="1" dirty="0"/>
              <a:t># 6/12/17</a:t>
            </a:r>
          </a:p>
          <a:p>
            <a:pPr marL="114300" indent="0">
              <a:buNone/>
            </a:pPr>
            <a:r>
              <a:rPr lang="en-US" sz="3600" b="1" dirty="0"/>
              <a:t># calculates miles per gallon</a:t>
            </a:r>
          </a:p>
          <a:p>
            <a:pPr marL="114300" indent="0">
              <a:buNone/>
            </a:pPr>
            <a:endParaRPr lang="en-US" sz="3600" b="1" dirty="0"/>
          </a:p>
          <a:p>
            <a:pPr marL="114300" indent="0">
              <a:buNone/>
            </a:pPr>
            <a:r>
              <a:rPr lang="en-US" sz="3600" b="1" dirty="0"/>
              <a:t>print("The Miles Per Gallon program")</a:t>
            </a:r>
          </a:p>
          <a:p>
            <a:pPr marL="114300" indent="0">
              <a:buNone/>
            </a:pPr>
            <a:r>
              <a:rPr lang="en-US" sz="3600" b="1" dirty="0"/>
              <a:t>print()</a:t>
            </a:r>
          </a:p>
          <a:p>
            <a:pPr marL="114300" indent="0">
              <a:buNone/>
            </a:pPr>
            <a:endParaRPr lang="en-US" sz="3600" b="1" dirty="0"/>
          </a:p>
          <a:p>
            <a:pPr marL="114300" indent="0">
              <a:buNone/>
            </a:pPr>
            <a:r>
              <a:rPr lang="en-US" sz="3600" b="1" dirty="0"/>
              <a:t># get input from the user</a:t>
            </a:r>
          </a:p>
          <a:p>
            <a:pPr marL="114300" indent="0">
              <a:buNone/>
            </a:pPr>
            <a:r>
              <a:rPr lang="en-US" sz="3600" b="1" dirty="0" err="1"/>
              <a:t>miles_driven</a:t>
            </a:r>
            <a:r>
              <a:rPr lang="en-US" sz="3600" b="1" dirty="0"/>
              <a:t>= float(input("Enter miles driven:\t\t"))</a:t>
            </a:r>
          </a:p>
          <a:p>
            <a:pPr marL="114300" indent="0">
              <a:buNone/>
            </a:pPr>
            <a:r>
              <a:rPr lang="en-US" sz="3600" b="1" dirty="0" err="1"/>
              <a:t>gallons_used</a:t>
            </a:r>
            <a:r>
              <a:rPr lang="en-US" sz="3600" b="1" dirty="0"/>
              <a:t> = float(input("Enter gallons of gas used:\t"))</a:t>
            </a:r>
          </a:p>
          <a:p>
            <a:pPr marL="114300" indent="0">
              <a:buNone/>
            </a:pPr>
            <a:endParaRPr lang="en-US" sz="3600" b="1" dirty="0"/>
          </a:p>
          <a:p>
            <a:pPr marL="114300" indent="0">
              <a:buNone/>
            </a:pPr>
            <a:r>
              <a:rPr lang="en-US" sz="3600" b="1" dirty="0"/>
              <a:t># calculate and round miles per gallon</a:t>
            </a:r>
          </a:p>
          <a:p>
            <a:pPr marL="114300" indent="0">
              <a:buNone/>
            </a:pPr>
            <a:r>
              <a:rPr lang="en-US" sz="3600" b="1" dirty="0"/>
              <a:t>mpg = </a:t>
            </a:r>
            <a:r>
              <a:rPr lang="en-US" sz="3600" b="1" dirty="0" err="1"/>
              <a:t>miles_driven</a:t>
            </a:r>
            <a:r>
              <a:rPr lang="en-US" sz="3600" b="1" dirty="0"/>
              <a:t> / </a:t>
            </a:r>
            <a:r>
              <a:rPr lang="en-US" sz="3600" b="1" dirty="0" err="1"/>
              <a:t>gallons_used</a:t>
            </a:r>
            <a:endParaRPr lang="en-US" sz="3600" b="1" dirty="0"/>
          </a:p>
          <a:p>
            <a:pPr marL="114300" indent="0">
              <a:buNone/>
            </a:pPr>
            <a:r>
              <a:rPr lang="en-US" sz="3600" b="1" dirty="0"/>
              <a:t>mpg = round(mpg, 2)</a:t>
            </a:r>
          </a:p>
          <a:p>
            <a:pPr marL="114300" indent="0">
              <a:buNone/>
            </a:pPr>
            <a:endParaRPr lang="en-US" sz="3600" b="1" dirty="0"/>
          </a:p>
          <a:p>
            <a:pPr marL="114300" indent="0">
              <a:buNone/>
            </a:pPr>
            <a:r>
              <a:rPr lang="en-US" sz="3600" b="1" dirty="0"/>
              <a:t># display the result</a:t>
            </a:r>
          </a:p>
          <a:p>
            <a:pPr marL="114300" indent="0">
              <a:buNone/>
            </a:pPr>
            <a:r>
              <a:rPr lang="en-US" sz="3600" b="1" dirty="0"/>
              <a:t>print()</a:t>
            </a:r>
          </a:p>
          <a:p>
            <a:pPr marL="114300" indent="0">
              <a:buNone/>
            </a:pPr>
            <a:r>
              <a:rPr lang="en-US" sz="3600" b="1" dirty="0"/>
              <a:t>print("Miles Per Gallon:\t\t" + </a:t>
            </a:r>
            <a:r>
              <a:rPr lang="en-US" sz="3600" b="1" dirty="0" err="1"/>
              <a:t>str</a:t>
            </a:r>
            <a:r>
              <a:rPr lang="en-US" sz="3600" b="1" dirty="0"/>
              <a:t>(mpg))</a:t>
            </a:r>
          </a:p>
          <a:p>
            <a:pPr marL="114300" indent="0">
              <a:buNone/>
            </a:pPr>
            <a:r>
              <a:rPr lang="en-US" sz="3600" b="1" dirty="0"/>
              <a:t>print()</a:t>
            </a:r>
          </a:p>
          <a:p>
            <a:pPr marL="114300" indent="0">
              <a:buNone/>
            </a:pPr>
            <a:r>
              <a:rPr lang="en-US" sz="3600" b="1" dirty="0"/>
              <a:t>print("Bye")</a:t>
            </a: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77</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Content Placeholder 4">
            <a:extLst>
              <a:ext uri="{FF2B5EF4-FFF2-40B4-BE49-F238E27FC236}">
                <a16:creationId xmlns:a16="http://schemas.microsoft.com/office/drawing/2014/main" id="{088A6E15-183E-40AD-9D42-AB2451095544}"/>
              </a:ext>
            </a:extLst>
          </p:cNvPr>
          <p:cNvSpPr txBox="1">
            <a:spLocks/>
          </p:cNvSpPr>
          <p:nvPr/>
        </p:nvSpPr>
        <p:spPr>
          <a:xfrm>
            <a:off x="234429" y="212942"/>
            <a:ext cx="4840491" cy="6475957"/>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3200" b="1" i="0" u="none" strike="noStrike" kern="1200" cap="none" spc="0" normalizeH="0" baseline="0" noProof="0" dirty="0">
                <a:ln>
                  <a:noFill/>
                </a:ln>
                <a:solidFill>
                  <a:srgbClr val="2F2B20"/>
                </a:solidFill>
                <a:effectLst/>
                <a:uLnTx/>
                <a:uFillTx/>
                <a:latin typeface="Calibri"/>
                <a:ea typeface="+mn-ea"/>
                <a:cs typeface="+mn-cs"/>
              </a:rPr>
              <a:t>Python Source Code File</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Enter code in file editor</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Save with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py</a:t>
            </a:r>
            <a:r>
              <a:rPr kumimoji="0" lang="en-US" sz="2800" b="0" i="0" u="none" strike="noStrike" kern="1200" cap="none" spc="0" normalizeH="0" baseline="0" noProof="0" dirty="0">
                <a:ln>
                  <a:noFill/>
                </a:ln>
                <a:solidFill>
                  <a:srgbClr val="2F2B20"/>
                </a:solidFill>
                <a:effectLst/>
                <a:uLnTx/>
                <a:uFillTx/>
                <a:latin typeface="Calibri"/>
                <a:ea typeface="+mn-ea"/>
                <a:cs typeface="+mn-cs"/>
              </a:rPr>
              <a:t>" extension.</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Run from command line via</a:t>
            </a:r>
          </a:p>
          <a:p>
            <a:pPr marL="914400" marR="0" lvl="0" indent="0" algn="l" defTabSz="914400" rtl="0" eaLnBrk="1" fontAlgn="auto" latinLnBrk="0" hangingPunct="1">
              <a:lnSpc>
                <a:spcPct val="100000"/>
              </a:lnSpc>
              <a:spcBef>
                <a:spcPct val="20000"/>
              </a:spcBef>
              <a:spcAft>
                <a:spcPts val="0"/>
              </a:spcAft>
              <a:buClr>
                <a:srgbClr val="2F2B20"/>
              </a:buClr>
              <a:buSzTx/>
              <a:buFont typeface="Arial" pitchFamily="34" charset="0"/>
              <a:buNone/>
              <a:tabLst/>
              <a:defRPr/>
            </a:pPr>
            <a:r>
              <a:rPr kumimoji="0" lang="en-US" sz="2800" b="1" i="0" u="none" strike="noStrike" kern="1200" cap="none" spc="0" normalizeH="0" baseline="0" noProof="0" dirty="0">
                <a:ln>
                  <a:noFill/>
                </a:ln>
                <a:solidFill>
                  <a:srgbClr val="2F2B20"/>
                </a:solidFill>
                <a:effectLst/>
                <a:uLnTx/>
                <a:uFillTx/>
                <a:latin typeface="Calibri"/>
                <a:ea typeface="+mn-ea"/>
                <a:cs typeface="+mn-cs"/>
              </a:rPr>
              <a:t>"python filename.py"</a:t>
            </a:r>
          </a:p>
          <a:p>
            <a:pPr marL="342900" marR="0" lvl="0" indent="-228600" algn="l" defTabSz="914400" rtl="0" eaLnBrk="1" fontAlgn="auto" latinLnBrk="0" hangingPunct="1">
              <a:lnSpc>
                <a:spcPct val="100000"/>
              </a:lnSpc>
              <a:spcBef>
                <a:spcPct val="20000"/>
              </a:spcBef>
              <a:spcAft>
                <a:spcPts val="0"/>
              </a:spcAft>
              <a:buClr>
                <a:srgbClr val="2F2B20"/>
              </a:buClr>
              <a:buSzTx/>
              <a:buFont typeface="Arial" pitchFamily="34" charset="0"/>
              <a:buChar char="•"/>
              <a:tabLst/>
              <a:defRPr/>
            </a:pPr>
            <a:r>
              <a:rPr kumimoji="0" lang="en-US" sz="2800" b="0" i="0" u="none" strike="noStrike" kern="1200" cap="none" spc="0" normalizeH="0" baseline="0" noProof="0" dirty="0">
                <a:ln>
                  <a:noFill/>
                </a:ln>
                <a:solidFill>
                  <a:srgbClr val="2F2B20"/>
                </a:solidFill>
                <a:effectLst/>
                <a:uLnTx/>
                <a:uFillTx/>
                <a:latin typeface="Calibri"/>
                <a:ea typeface="+mn-ea"/>
                <a:cs typeface="+mn-cs"/>
              </a:rPr>
              <a:t>or open file in IDE (e.g. IDLE)</a:t>
            </a:r>
            <a:br>
              <a:rPr kumimoji="0" lang="en-US" sz="2800" b="0" i="0" u="none" strike="noStrike" kern="1200" cap="none" spc="0" normalizeH="0" baseline="0" noProof="0" dirty="0">
                <a:ln>
                  <a:noFill/>
                </a:ln>
                <a:solidFill>
                  <a:srgbClr val="2F2B20"/>
                </a:solidFill>
                <a:effectLst/>
                <a:uLnTx/>
                <a:uFillTx/>
                <a:latin typeface="Calibri"/>
                <a:ea typeface="+mn-ea"/>
                <a:cs typeface="+mn-cs"/>
              </a:rPr>
            </a:br>
            <a:r>
              <a:rPr kumimoji="0" lang="en-US" sz="2800" b="0" i="0" u="none" strike="noStrike" kern="1200" cap="none" spc="0" normalizeH="0" baseline="0" noProof="0" dirty="0">
                <a:ln>
                  <a:noFill/>
                </a:ln>
                <a:solidFill>
                  <a:srgbClr val="2F2B20"/>
                </a:solidFill>
                <a:effectLst/>
                <a:uLnTx/>
                <a:uFillTx/>
                <a:latin typeface="Calibri"/>
                <a:ea typeface="+mn-ea"/>
                <a:cs typeface="+mn-cs"/>
              </a:rPr>
              <a:t>and execute.</a:t>
            </a:r>
          </a:p>
        </p:txBody>
      </p:sp>
    </p:spTree>
    <p:extLst>
      <p:ext uri="{BB962C8B-B14F-4D97-AF65-F5344CB8AC3E}">
        <p14:creationId xmlns:p14="http://schemas.microsoft.com/office/powerpoint/2010/main" val="3702078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r>
              <a:rPr lang="en-US" sz="5400"/>
              <a:t>Selection </a:t>
            </a:r>
            <a:r>
              <a:rPr lang="en-US" sz="5400" dirty="0"/>
              <a:t>Statements</a:t>
            </a:r>
            <a:br>
              <a:rPr lang="en-US" dirty="0">
                <a:solidFill>
                  <a:schemeClr val="tx1"/>
                </a:solidFill>
              </a:rPr>
            </a:br>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050400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dirty="0"/>
              <a:t>Ch. 5 If Statements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79</a:t>
            </a:fld>
            <a:endParaRPr lang="en-US"/>
          </a:p>
        </p:txBody>
      </p:sp>
    </p:spTree>
    <p:extLst>
      <p:ext uri="{BB962C8B-B14F-4D97-AF65-F5344CB8AC3E}">
        <p14:creationId xmlns:p14="http://schemas.microsoft.com/office/powerpoint/2010/main" val="370777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154A-83C1-42D3-86AB-33CC98127236}"/>
              </a:ext>
            </a:extLst>
          </p:cNvPr>
          <p:cNvSpPr>
            <a:spLocks noGrp="1"/>
          </p:cNvSpPr>
          <p:nvPr>
            <p:ph type="title"/>
          </p:nvPr>
        </p:nvSpPr>
        <p:spPr/>
        <p:txBody>
          <a:bodyPr/>
          <a:lstStyle/>
          <a:p>
            <a:r>
              <a:rPr lang="en-US" dirty="0"/>
              <a:t>Applications of Python</a:t>
            </a:r>
          </a:p>
        </p:txBody>
      </p:sp>
      <p:sp>
        <p:nvSpPr>
          <p:cNvPr id="3" name="Content Placeholder 2">
            <a:extLst>
              <a:ext uri="{FF2B5EF4-FFF2-40B4-BE49-F238E27FC236}">
                <a16:creationId xmlns:a16="http://schemas.microsoft.com/office/drawing/2014/main" id="{C3B6FA5B-13AA-4BB5-A585-B15ABED942A1}"/>
              </a:ext>
            </a:extLst>
          </p:cNvPr>
          <p:cNvSpPr>
            <a:spLocks noGrp="1"/>
          </p:cNvSpPr>
          <p:nvPr>
            <p:ph idx="1"/>
          </p:nvPr>
        </p:nvSpPr>
        <p:spPr/>
        <p:txBody>
          <a:bodyPr>
            <a:normAutofit/>
          </a:bodyPr>
          <a:lstStyle/>
          <a:p>
            <a:r>
              <a:rPr lang="en-US" sz="3200" dirty="0"/>
              <a:t>Scripting</a:t>
            </a:r>
          </a:p>
          <a:p>
            <a:r>
              <a:rPr lang="en-US" sz="3200" dirty="0"/>
              <a:t>Data science</a:t>
            </a:r>
          </a:p>
          <a:p>
            <a:r>
              <a:rPr lang="en-US" sz="3200" dirty="0"/>
              <a:t>Machine learning</a:t>
            </a:r>
          </a:p>
          <a:p>
            <a:r>
              <a:rPr lang="en-US" sz="3200" dirty="0"/>
              <a:t>Scientific programming</a:t>
            </a:r>
          </a:p>
          <a:p>
            <a:r>
              <a:rPr lang="en-US" sz="3200" dirty="0"/>
              <a:t>Game development</a:t>
            </a:r>
          </a:p>
          <a:p>
            <a:r>
              <a:rPr lang="en-US" sz="3200" dirty="0"/>
              <a:t>GUI development</a:t>
            </a:r>
          </a:p>
          <a:p>
            <a:r>
              <a:rPr lang="en-US" sz="3200" dirty="0"/>
              <a:t>Web application development</a:t>
            </a:r>
          </a:p>
          <a:p>
            <a:r>
              <a:rPr lang="en-US" sz="3200" dirty="0"/>
              <a:t>Mobile development</a:t>
            </a:r>
          </a:p>
        </p:txBody>
      </p:sp>
      <p:sp>
        <p:nvSpPr>
          <p:cNvPr id="4" name="Slide Number Placeholder 3">
            <a:extLst>
              <a:ext uri="{FF2B5EF4-FFF2-40B4-BE49-F238E27FC236}">
                <a16:creationId xmlns:a16="http://schemas.microsoft.com/office/drawing/2014/main" id="{6860478E-B9AF-41F7-AD78-51EAE32858A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0142245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a:t>
            </a:r>
          </a:p>
        </p:txBody>
      </p:sp>
      <p:sp>
        <p:nvSpPr>
          <p:cNvPr id="3" name="Content Placeholder 2"/>
          <p:cNvSpPr>
            <a:spLocks noGrp="1"/>
          </p:cNvSpPr>
          <p:nvPr>
            <p:ph idx="1"/>
          </p:nvPr>
        </p:nvSpPr>
        <p:spPr>
          <a:xfrm>
            <a:off x="609600" y="1417638"/>
            <a:ext cx="10160000" cy="5059362"/>
          </a:xfrm>
        </p:spPr>
        <p:txBody>
          <a:bodyPr>
            <a:normAutofit fontScale="92500"/>
          </a:bodyPr>
          <a:lstStyle/>
          <a:p>
            <a:r>
              <a:rPr lang="en-US" sz="3600" u="sng" dirty="0"/>
              <a:t>Selection</a:t>
            </a:r>
            <a:r>
              <a:rPr lang="en-US" sz="3600" dirty="0"/>
              <a:t> </a:t>
            </a:r>
            <a:r>
              <a:rPr lang="en-US" sz="3600" u="sng" dirty="0"/>
              <a:t>statements</a:t>
            </a:r>
            <a:r>
              <a:rPr lang="en-US" sz="3600" dirty="0"/>
              <a:t> control the execution of a program</a:t>
            </a:r>
          </a:p>
          <a:p>
            <a:pPr lvl="1"/>
            <a:r>
              <a:rPr lang="en-US" sz="3200" dirty="0"/>
              <a:t>“IF (there is plenty of money) THEN go out to eat”</a:t>
            </a:r>
          </a:p>
          <a:p>
            <a:pPr lvl="1"/>
            <a:r>
              <a:rPr lang="en-US" sz="3200" dirty="0"/>
              <a:t>“WHILE (there is not enough money) stay home and cook”</a:t>
            </a:r>
          </a:p>
          <a:p>
            <a:r>
              <a:rPr lang="en-US" sz="3600" u="sng" dirty="0"/>
              <a:t>Boolean</a:t>
            </a:r>
            <a:r>
              <a:rPr lang="en-US" sz="3600" dirty="0"/>
              <a:t> </a:t>
            </a:r>
            <a:r>
              <a:rPr lang="en-US" sz="3600" u="sng" dirty="0"/>
              <a:t>expressions</a:t>
            </a:r>
            <a:r>
              <a:rPr lang="en-US" sz="3600" dirty="0"/>
              <a:t> evaluate to </a:t>
            </a:r>
            <a:r>
              <a:rPr lang="en-US" sz="3600" u="sng" dirty="0"/>
              <a:t>True</a:t>
            </a:r>
            <a:r>
              <a:rPr lang="en-US" sz="3600" dirty="0"/>
              <a:t> or </a:t>
            </a:r>
            <a:r>
              <a:rPr lang="en-US" sz="3600" u="sng" dirty="0"/>
              <a:t>False</a:t>
            </a:r>
            <a:r>
              <a:rPr lang="en-US" sz="3600" dirty="0"/>
              <a:t> and are evaluated in selection statements</a:t>
            </a:r>
          </a:p>
          <a:p>
            <a:pPr lvl="1"/>
            <a:r>
              <a:rPr lang="en-US" sz="3200" dirty="0"/>
              <a:t>(there is plenty of money) is a Boolean expression which evaluates to True or False</a:t>
            </a:r>
          </a:p>
          <a:p>
            <a:pPr lvl="1"/>
            <a:r>
              <a:rPr lang="en-US" sz="3200" dirty="0"/>
              <a:t>(there is not enough money) is a Boolean expression which evaluates to True or False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29004405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Relational Operators</a:t>
            </a:r>
          </a:p>
        </p:txBody>
      </p:sp>
      <p:sp>
        <p:nvSpPr>
          <p:cNvPr id="3" name="Content Placeholder 2"/>
          <p:cNvSpPr>
            <a:spLocks noGrp="1"/>
          </p:cNvSpPr>
          <p:nvPr>
            <p:ph idx="1"/>
          </p:nvPr>
        </p:nvSpPr>
        <p:spPr>
          <a:xfrm>
            <a:off x="349135" y="1063201"/>
            <a:ext cx="10723417" cy="5603606"/>
          </a:xfrm>
        </p:spPr>
        <p:txBody>
          <a:bodyPr>
            <a:normAutofit/>
          </a:bodyPr>
          <a:lstStyle/>
          <a:p>
            <a:r>
              <a:rPr lang="en-US" sz="3600" u="sng" dirty="0"/>
              <a:t>Relational</a:t>
            </a:r>
            <a:r>
              <a:rPr lang="en-US" sz="3600" dirty="0"/>
              <a:t> </a:t>
            </a:r>
            <a:r>
              <a:rPr lang="en-US" sz="3600" u="sng" dirty="0"/>
              <a:t>Operators</a:t>
            </a:r>
            <a:r>
              <a:rPr lang="en-US" sz="3600" dirty="0"/>
              <a:t> are used in Python to construct Boolean expressions</a:t>
            </a:r>
          </a:p>
          <a:p>
            <a:endParaRPr lang="en-US" sz="3200" dirty="0"/>
          </a:p>
          <a:p>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81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89225138"/>
              </p:ext>
            </p:extLst>
          </p:nvPr>
        </p:nvGraphicFramePr>
        <p:xfrm>
          <a:off x="699193" y="2320903"/>
          <a:ext cx="9980814" cy="4105728"/>
        </p:xfrm>
        <a:graphic>
          <a:graphicData uri="http://schemas.openxmlformats.org/drawingml/2006/table">
            <a:tbl>
              <a:tblPr firstRow="1" bandRow="1">
                <a:tableStyleId>{5C22544A-7EE6-4342-B048-85BDC9FD1C3A}</a:tableStyleId>
              </a:tblPr>
              <a:tblGrid>
                <a:gridCol w="2464137">
                  <a:extLst>
                    <a:ext uri="{9D8B030D-6E8A-4147-A177-3AD203B41FA5}">
                      <a16:colId xmlns:a16="http://schemas.microsoft.com/office/drawing/2014/main" val="1204778580"/>
                    </a:ext>
                  </a:extLst>
                </a:gridCol>
                <a:gridCol w="3229232">
                  <a:extLst>
                    <a:ext uri="{9D8B030D-6E8A-4147-A177-3AD203B41FA5}">
                      <a16:colId xmlns:a16="http://schemas.microsoft.com/office/drawing/2014/main" val="4022558602"/>
                    </a:ext>
                  </a:extLst>
                </a:gridCol>
                <a:gridCol w="4287445">
                  <a:extLst>
                    <a:ext uri="{9D8B030D-6E8A-4147-A177-3AD203B41FA5}">
                      <a16:colId xmlns:a16="http://schemas.microsoft.com/office/drawing/2014/main" val="3256883636"/>
                    </a:ext>
                  </a:extLst>
                </a:gridCol>
              </a:tblGrid>
              <a:tr h="310364">
                <a:tc>
                  <a:txBody>
                    <a:bodyPr/>
                    <a:lstStyle/>
                    <a:p>
                      <a:r>
                        <a:rPr lang="en-US" sz="1600" b="1" dirty="0"/>
                        <a:t>Operator</a:t>
                      </a:r>
                    </a:p>
                  </a:txBody>
                  <a:tcPr marL="77857" marR="77857" marT="38928" marB="38928"/>
                </a:tc>
                <a:tc>
                  <a:txBody>
                    <a:bodyPr/>
                    <a:lstStyle/>
                    <a:p>
                      <a:r>
                        <a:rPr lang="en-US" sz="1600" b="1" dirty="0"/>
                        <a:t>Name</a:t>
                      </a:r>
                    </a:p>
                  </a:txBody>
                  <a:tcPr marL="77857" marR="77857" marT="38928" marB="38928"/>
                </a:tc>
                <a:tc>
                  <a:txBody>
                    <a:bodyPr/>
                    <a:lstStyle/>
                    <a:p>
                      <a:r>
                        <a:rPr lang="en-US" sz="1600" b="1" dirty="0"/>
                        <a:t>Description</a:t>
                      </a:r>
                    </a:p>
                  </a:txBody>
                  <a:tcPr marL="77857" marR="77857" marT="38928" marB="38928"/>
                </a:tc>
                <a:extLst>
                  <a:ext uri="{0D108BD9-81ED-4DB2-BD59-A6C34878D82A}">
                    <a16:rowId xmlns:a16="http://schemas.microsoft.com/office/drawing/2014/main" val="990580304"/>
                  </a:ext>
                </a:extLst>
              </a:tr>
              <a:tr h="545615">
                <a:tc>
                  <a:txBody>
                    <a:bodyPr/>
                    <a:lstStyle/>
                    <a:p>
                      <a:r>
                        <a:rPr lang="en-US" sz="2400" b="1"/>
                        <a:t>==</a:t>
                      </a:r>
                      <a:endParaRPr lang="en-US" sz="2400" b="1" dirty="0"/>
                    </a:p>
                  </a:txBody>
                  <a:tcPr marL="77857" marR="77857" marT="38928" marB="38928"/>
                </a:tc>
                <a:tc>
                  <a:txBody>
                    <a:bodyPr/>
                    <a:lstStyle/>
                    <a:p>
                      <a:r>
                        <a:rPr lang="en-US" sz="2400" b="1" dirty="0"/>
                        <a:t>Equal</a:t>
                      </a:r>
                      <a:r>
                        <a:rPr lang="en-US" sz="2400" b="1" baseline="0" dirty="0"/>
                        <a:t> to</a:t>
                      </a:r>
                      <a:endParaRPr lang="en-US" sz="2400" b="1" dirty="0"/>
                    </a:p>
                  </a:txBody>
                  <a:tcPr marL="77857" marR="77857" marT="38928" marB="38928"/>
                </a:tc>
                <a:tc>
                  <a:txBody>
                    <a:bodyPr/>
                    <a:lstStyle/>
                    <a:p>
                      <a:r>
                        <a:rPr lang="en-US" sz="1600" b="0" dirty="0"/>
                        <a:t>Returns True if both operands</a:t>
                      </a:r>
                      <a:r>
                        <a:rPr lang="en-US" sz="1600" b="0" baseline="0" dirty="0"/>
                        <a:t> are equal</a:t>
                      </a:r>
                      <a:endParaRPr lang="en-US" sz="1600" b="0" dirty="0"/>
                    </a:p>
                  </a:txBody>
                  <a:tcPr marL="77857" marR="77857" marT="38928" marB="38928"/>
                </a:tc>
                <a:extLst>
                  <a:ext uri="{0D108BD9-81ED-4DB2-BD59-A6C34878D82A}">
                    <a16:rowId xmlns:a16="http://schemas.microsoft.com/office/drawing/2014/main" val="2459036242"/>
                  </a:ext>
                </a:extLst>
              </a:tr>
              <a:tr h="545615">
                <a:tc>
                  <a:txBody>
                    <a:bodyPr/>
                    <a:lstStyle/>
                    <a:p>
                      <a:r>
                        <a:rPr lang="en-US" sz="2400" b="1"/>
                        <a:t>!=</a:t>
                      </a:r>
                      <a:r>
                        <a:rPr lang="en-US" sz="1600" b="1"/>
                        <a:t> </a:t>
                      </a:r>
                      <a:endParaRPr lang="en-US" sz="1600" b="1" dirty="0"/>
                    </a:p>
                  </a:txBody>
                  <a:tcPr marL="77857" marR="77857" marT="38928" marB="38928"/>
                </a:tc>
                <a:tc>
                  <a:txBody>
                    <a:bodyPr/>
                    <a:lstStyle/>
                    <a:p>
                      <a:r>
                        <a:rPr lang="en-US" sz="2400" b="1" dirty="0"/>
                        <a:t>Not equal</a:t>
                      </a:r>
                      <a:r>
                        <a:rPr lang="en-US" sz="2400" b="1" baseline="0" dirty="0"/>
                        <a:t> to</a:t>
                      </a:r>
                      <a:endParaRPr lang="en-US" sz="2400" b="1" dirty="0"/>
                    </a:p>
                  </a:txBody>
                  <a:tcPr marL="77857" marR="77857" marT="38928" marB="38928"/>
                </a:tc>
                <a:tc>
                  <a:txBody>
                    <a:bodyPr/>
                    <a:lstStyle/>
                    <a:p>
                      <a:r>
                        <a:rPr lang="en-US" sz="1600" b="0" dirty="0"/>
                        <a:t>Returns True if the operands</a:t>
                      </a:r>
                      <a:r>
                        <a:rPr lang="en-US" sz="1600" b="0" baseline="0" dirty="0"/>
                        <a:t> are not equal</a:t>
                      </a:r>
                      <a:endParaRPr lang="en-US" sz="1600" b="0" dirty="0"/>
                    </a:p>
                  </a:txBody>
                  <a:tcPr marL="77857" marR="77857" marT="38928" marB="38928"/>
                </a:tc>
                <a:extLst>
                  <a:ext uri="{0D108BD9-81ED-4DB2-BD59-A6C34878D82A}">
                    <a16:rowId xmlns:a16="http://schemas.microsoft.com/office/drawing/2014/main" val="244065853"/>
                  </a:ext>
                </a:extLst>
              </a:tr>
              <a:tr h="558286">
                <a:tc>
                  <a:txBody>
                    <a:bodyPr/>
                    <a:lstStyle/>
                    <a:p>
                      <a:r>
                        <a:rPr lang="en-US" sz="2400" b="1" dirty="0"/>
                        <a:t>&gt; </a:t>
                      </a:r>
                    </a:p>
                  </a:txBody>
                  <a:tcPr marL="77857" marR="77857" marT="38928" marB="38928"/>
                </a:tc>
                <a:tc>
                  <a:txBody>
                    <a:bodyPr/>
                    <a:lstStyle/>
                    <a:p>
                      <a:r>
                        <a:rPr lang="en-US" sz="2400" b="1" dirty="0"/>
                        <a:t>Greater than</a:t>
                      </a:r>
                    </a:p>
                  </a:txBody>
                  <a:tcPr marL="77857" marR="77857" marT="38928" marB="38928"/>
                </a:tc>
                <a:tc>
                  <a:txBody>
                    <a:bodyPr/>
                    <a:lstStyle/>
                    <a:p>
                      <a:r>
                        <a:rPr lang="en-US" sz="1600" b="0" dirty="0"/>
                        <a:t>Returns</a:t>
                      </a:r>
                      <a:r>
                        <a:rPr lang="en-US" sz="1600" b="0" baseline="0" dirty="0"/>
                        <a:t> True if the left operand is greater than the right operand</a:t>
                      </a:r>
                      <a:endParaRPr lang="en-US" sz="1600" b="0" dirty="0"/>
                    </a:p>
                  </a:txBody>
                  <a:tcPr marL="77857" marR="77857" marT="38928" marB="38928"/>
                </a:tc>
                <a:extLst>
                  <a:ext uri="{0D108BD9-81ED-4DB2-BD59-A6C34878D82A}">
                    <a16:rowId xmlns:a16="http://schemas.microsoft.com/office/drawing/2014/main" val="3046377005"/>
                  </a:ext>
                </a:extLst>
              </a:tr>
              <a:tr h="558286">
                <a:tc>
                  <a:txBody>
                    <a:bodyPr/>
                    <a:lstStyle/>
                    <a:p>
                      <a:r>
                        <a:rPr lang="en-US" sz="2400" b="1" dirty="0"/>
                        <a:t>&lt;</a:t>
                      </a:r>
                    </a:p>
                  </a:txBody>
                  <a:tcPr marL="77857" marR="77857" marT="38928" marB="38928"/>
                </a:tc>
                <a:tc>
                  <a:txBody>
                    <a:bodyPr/>
                    <a:lstStyle/>
                    <a:p>
                      <a:r>
                        <a:rPr lang="en-US" sz="2400" b="1" dirty="0"/>
                        <a:t>Less than</a:t>
                      </a:r>
                      <a:endParaRPr lang="en-US" sz="1600" b="1" dirty="0"/>
                    </a:p>
                  </a:txBody>
                  <a:tcPr marL="77857" marR="77857" marT="38928" marB="38928"/>
                </a:tc>
                <a:tc>
                  <a:txBody>
                    <a:bodyPr/>
                    <a:lstStyle/>
                    <a:p>
                      <a:r>
                        <a:rPr lang="en-US" sz="1600" b="0" dirty="0"/>
                        <a:t>Returns</a:t>
                      </a:r>
                      <a:r>
                        <a:rPr lang="en-US" sz="1600" b="0" baseline="0" dirty="0"/>
                        <a:t> True if the left operand is less than the right operand</a:t>
                      </a:r>
                      <a:endParaRPr lang="en-US" sz="1600" b="0" dirty="0"/>
                    </a:p>
                  </a:txBody>
                  <a:tcPr marL="77857" marR="77857" marT="38928" marB="38928"/>
                </a:tc>
                <a:extLst>
                  <a:ext uri="{0D108BD9-81ED-4DB2-BD59-A6C34878D82A}">
                    <a16:rowId xmlns:a16="http://schemas.microsoft.com/office/drawing/2014/main" val="3547182706"/>
                  </a:ext>
                </a:extLst>
              </a:tr>
              <a:tr h="780865">
                <a:tc>
                  <a:txBody>
                    <a:bodyPr/>
                    <a:lstStyle/>
                    <a:p>
                      <a:r>
                        <a:rPr lang="en-US" sz="2400" b="1" dirty="0"/>
                        <a:t>&gt;=</a:t>
                      </a:r>
                    </a:p>
                  </a:txBody>
                  <a:tcPr marL="77857" marR="77857" marT="38928" marB="38928"/>
                </a:tc>
                <a:tc>
                  <a:txBody>
                    <a:bodyPr/>
                    <a:lstStyle/>
                    <a:p>
                      <a:r>
                        <a:rPr lang="en-US" sz="2400" b="1" dirty="0"/>
                        <a:t>Greater</a:t>
                      </a:r>
                      <a:r>
                        <a:rPr lang="en-US" sz="2400" b="1" baseline="0" dirty="0"/>
                        <a:t> than or equal to</a:t>
                      </a:r>
                      <a:endParaRPr lang="en-US" sz="1600" b="1" dirty="0"/>
                    </a:p>
                  </a:txBody>
                  <a:tcPr marL="77857" marR="77857" marT="38928" marB="38928"/>
                </a:tc>
                <a:tc>
                  <a:txBody>
                    <a:bodyPr/>
                    <a:lstStyle/>
                    <a:p>
                      <a:r>
                        <a:rPr lang="en-US" sz="1600" b="0" dirty="0"/>
                        <a:t>Return</a:t>
                      </a:r>
                      <a:r>
                        <a:rPr lang="en-US" sz="1600" b="0" baseline="0" dirty="0"/>
                        <a:t>s True if the left operand is greater than or equal to the right operand</a:t>
                      </a:r>
                      <a:endParaRPr lang="en-US" sz="1600" b="0" dirty="0"/>
                    </a:p>
                  </a:txBody>
                  <a:tcPr marL="77857" marR="77857" marT="38928" marB="38928"/>
                </a:tc>
                <a:extLst>
                  <a:ext uri="{0D108BD9-81ED-4DB2-BD59-A6C34878D82A}">
                    <a16:rowId xmlns:a16="http://schemas.microsoft.com/office/drawing/2014/main" val="1379995387"/>
                  </a:ext>
                </a:extLst>
              </a:tr>
              <a:tr h="780865">
                <a:tc>
                  <a:txBody>
                    <a:bodyPr/>
                    <a:lstStyle/>
                    <a:p>
                      <a:r>
                        <a:rPr lang="en-US" sz="2400" b="1" dirty="0"/>
                        <a:t>&lt;= </a:t>
                      </a:r>
                    </a:p>
                  </a:txBody>
                  <a:tcPr marL="77857" marR="77857" marT="38928" marB="38928"/>
                </a:tc>
                <a:tc>
                  <a:txBody>
                    <a:bodyPr/>
                    <a:lstStyle/>
                    <a:p>
                      <a:r>
                        <a:rPr lang="en-US" sz="2400" b="1" dirty="0"/>
                        <a:t>Less than or equal to</a:t>
                      </a:r>
                      <a:endParaRPr lang="en-US" sz="1600" b="1" dirty="0"/>
                    </a:p>
                  </a:txBody>
                  <a:tcPr marL="77857" marR="77857" marT="38928" marB="38928"/>
                </a:tc>
                <a:tc>
                  <a:txBody>
                    <a:bodyPr/>
                    <a:lstStyle/>
                    <a:p>
                      <a:r>
                        <a:rPr lang="en-US" sz="1600" b="0" dirty="0"/>
                        <a:t>Returns True if the left operand is less</a:t>
                      </a:r>
                      <a:r>
                        <a:rPr lang="en-US" sz="1600" b="0" baseline="0" dirty="0"/>
                        <a:t> than or equal to the right operand</a:t>
                      </a:r>
                      <a:endParaRPr lang="en-US" sz="1600" b="0" dirty="0"/>
                    </a:p>
                  </a:txBody>
                  <a:tcPr marL="77857" marR="77857" marT="38928" marB="38928"/>
                </a:tc>
                <a:extLst>
                  <a:ext uri="{0D108BD9-81ED-4DB2-BD59-A6C34878D82A}">
                    <a16:rowId xmlns:a16="http://schemas.microsoft.com/office/drawing/2014/main" val="2611211443"/>
                  </a:ext>
                </a:extLst>
              </a:tr>
            </a:tbl>
          </a:graphicData>
        </a:graphic>
      </p:graphicFrame>
    </p:spTree>
    <p:extLst>
      <p:ext uri="{BB962C8B-B14F-4D97-AF65-F5344CB8AC3E}">
        <p14:creationId xmlns:p14="http://schemas.microsoft.com/office/powerpoint/2010/main" val="33352364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Examples of Boolean Expressions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500" dirty="0"/>
              <a:t>Operands should be based on similar types</a:t>
            </a:r>
          </a:p>
          <a:p>
            <a:pPr marL="465138" indent="-331788"/>
            <a:r>
              <a:rPr lang="en-US" sz="3500" dirty="0"/>
              <a:t>All of the following examples evaluate to True or False</a:t>
            </a:r>
          </a:p>
          <a:p>
            <a:pPr marL="2293938" indent="0">
              <a:buNone/>
            </a:pPr>
            <a:r>
              <a:rPr lang="en-US">
                <a:latin typeface="Courier New" panose="02070309020205020404" pitchFamily="49" charset="0"/>
                <a:cs typeface="Courier New" panose="02070309020205020404" pitchFamily="49" charset="0"/>
              </a:rPr>
              <a:t>age == 5</a:t>
            </a:r>
            <a:endParaRPr lang="en-US" dirty="0">
              <a:latin typeface="Courier New" panose="02070309020205020404" pitchFamily="49" charset="0"/>
              <a:cs typeface="Courier New" panose="02070309020205020404" pitchFamily="49" charset="0"/>
            </a:endParaRPr>
          </a:p>
          <a:p>
            <a:pPr marL="2293938" indent="0">
              <a:buNone/>
            </a:pP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"John"</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quantity != 0</a:t>
            </a:r>
          </a:p>
          <a:p>
            <a:pPr marL="2293938" indent="0">
              <a:buNone/>
            </a:pPr>
            <a:r>
              <a:rPr lang="en-US" dirty="0">
                <a:latin typeface="Courier New" panose="02070309020205020404" pitchFamily="49" charset="0"/>
                <a:cs typeface="Courier New" panose="02070309020205020404" pitchFamily="49" charset="0"/>
              </a:rPr>
              <a:t>distance &gt; 5.6</a:t>
            </a:r>
          </a:p>
          <a:p>
            <a:pPr marL="2293938" indent="0">
              <a:buNone/>
            </a:pPr>
            <a:r>
              <a:rPr lang="en-US" dirty="0" err="1">
                <a:latin typeface="Courier New" panose="02070309020205020404" pitchFamily="49" charset="0"/>
                <a:cs typeface="Courier New" panose="02070309020205020404" pitchFamily="49" charset="0"/>
              </a:rPr>
              <a:t>fuel_req</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fuel_cap</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distance &gt;= limit</a:t>
            </a:r>
          </a:p>
          <a:p>
            <a:pPr marL="2293938" indent="0">
              <a:buNone/>
            </a:pPr>
            <a:r>
              <a:rPr lang="en-US" dirty="0">
                <a:latin typeface="Courier New" panose="02070309020205020404" pitchFamily="49" charset="0"/>
                <a:cs typeface="Courier New" panose="02070309020205020404" pitchFamily="49" charset="0"/>
              </a:rPr>
              <a:t>stock &lt;= </a:t>
            </a:r>
            <a:r>
              <a:rPr lang="en-US" dirty="0" err="1">
                <a:latin typeface="Courier New" panose="02070309020205020404" pitchFamily="49" charset="0"/>
                <a:cs typeface="Courier New" panose="02070309020205020404" pitchFamily="49" charset="0"/>
              </a:rPr>
              <a:t>reorder_point</a:t>
            </a:r>
            <a:endParaRPr lang="en-US" dirty="0">
              <a:latin typeface="Courier New" panose="02070309020205020404" pitchFamily="49" charset="0"/>
              <a:cs typeface="Courier New" panose="02070309020205020404" pitchFamily="49" charset="0"/>
            </a:endParaRPr>
          </a:p>
          <a:p>
            <a:pPr marL="2293938" indent="0">
              <a:buNone/>
            </a:pPr>
            <a:r>
              <a:rPr lang="en-US" dirty="0">
                <a:latin typeface="Courier New" panose="02070309020205020404" pitchFamily="49" charset="0"/>
                <a:cs typeface="Courier New" panose="02070309020205020404" pitchFamily="49" charset="0"/>
              </a:rPr>
              <a:t>rate / 100 &gt;= 0.1</a:t>
            </a:r>
          </a:p>
          <a:p>
            <a:pPr marL="2293938" indent="0">
              <a:buNone/>
            </a:pPr>
            <a:endParaRPr lang="en-US" sz="1300" b="1" dirty="0"/>
          </a:p>
          <a:p>
            <a:r>
              <a:rPr lang="en-US" sz="3500" i="1"/>
              <a:t>Don't use  </a:t>
            </a:r>
            <a:r>
              <a:rPr lang="en-US" sz="3500" b="1"/>
              <a:t>=</a:t>
            </a:r>
            <a:r>
              <a:rPr lang="en-US" sz="3500" i="1"/>
              <a:t>  to </a:t>
            </a:r>
            <a:r>
              <a:rPr lang="en-US" sz="3500" i="1" dirty="0"/>
              <a:t>test for equality, this is for assignment!</a:t>
            </a:r>
          </a:p>
        </p:txBody>
      </p:sp>
      <p:sp>
        <p:nvSpPr>
          <p:cNvPr id="4" name="Slide Number Placeholder 3"/>
          <p:cNvSpPr>
            <a:spLocks noGrp="1"/>
          </p:cNvSpPr>
          <p:nvPr>
            <p:ph type="sldNum" sz="quarter" idx="12"/>
          </p:nvPr>
        </p:nvSpPr>
        <p:spPr/>
        <p:txBody>
          <a:bodyPr/>
          <a:lstStyle/>
          <a:p>
            <a:fld id="{E84E2596-301E-4832-9EC0-2653E7A66251}" type="slidenum">
              <a:rPr lang="en-US" smtClean="0"/>
              <a:t>82</a:t>
            </a:fld>
            <a:endParaRPr lang="en-US"/>
          </a:p>
        </p:txBody>
      </p:sp>
    </p:spTree>
    <p:extLst>
      <p:ext uri="{BB962C8B-B14F-4D97-AF65-F5344CB8AC3E}">
        <p14:creationId xmlns:p14="http://schemas.microsoft.com/office/powerpoint/2010/main" val="470795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Assigning Values to Boolean Variables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A Boolean variable is either True or False</a:t>
            </a:r>
          </a:p>
          <a:p>
            <a:pPr marL="762318" lvl="1" indent="-331788"/>
            <a:r>
              <a:rPr lang="en-US" sz="3400" dirty="0"/>
              <a:t>The literal values </a:t>
            </a:r>
            <a:r>
              <a:rPr lang="en-US" sz="3400" u="sng" dirty="0"/>
              <a:t>True</a:t>
            </a:r>
            <a:r>
              <a:rPr lang="en-US" sz="3400" dirty="0"/>
              <a:t> and </a:t>
            </a:r>
            <a:r>
              <a:rPr lang="en-US" sz="3400" u="sng" dirty="0"/>
              <a:t>False</a:t>
            </a:r>
            <a:r>
              <a:rPr lang="en-US" sz="3400" dirty="0"/>
              <a:t> can be assigned </a:t>
            </a:r>
          </a:p>
          <a:p>
            <a:pPr marL="2293938" indent="0">
              <a:buNone/>
            </a:pPr>
            <a:endParaRPr lang="en-US" sz="2000">
              <a:latin typeface="Courier New" panose="02070309020205020404" pitchFamily="49" charset="0"/>
              <a:cs typeface="Courier New" panose="02070309020205020404" pitchFamily="49" charset="0"/>
            </a:endParaRPr>
          </a:p>
          <a:p>
            <a:pPr marL="2293938" indent="0">
              <a:buNone/>
            </a:pPr>
            <a:r>
              <a:rPr lang="en-US" sz="2000">
                <a:latin typeface="Courier New" panose="02070309020205020404" pitchFamily="49" charset="0"/>
                <a:cs typeface="Courier New" panose="02070309020205020404" pitchFamily="49" charset="0"/>
              </a:rPr>
              <a:t>isActive = activity != 0</a:t>
            </a:r>
            <a:endParaRPr lang="en-US" sz="2000" dirty="0">
              <a:latin typeface="Courier New" panose="02070309020205020404" pitchFamily="49" charset="0"/>
              <a:cs typeface="Courier New" panose="02070309020205020404" pitchFamily="49" charset="0"/>
            </a:endParaRPr>
          </a:p>
          <a:p>
            <a:pPr marL="2293938" indent="0">
              <a:buNone/>
            </a:pPr>
            <a:r>
              <a:rPr lang="en-US" sz="2000">
                <a:latin typeface="Courier New" panose="02070309020205020404" pitchFamily="49" charset="0"/>
                <a:cs typeface="Courier New" panose="02070309020205020404" pitchFamily="49" charset="0"/>
              </a:rPr>
              <a:t>rentIsTooHigh </a:t>
            </a:r>
            <a:r>
              <a:rPr lang="en-US" sz="2000" dirty="0">
                <a:latin typeface="Courier New" panose="02070309020205020404" pitchFamily="49" charset="0"/>
                <a:cs typeface="Courier New" panose="02070309020205020404" pitchFamily="49" charset="0"/>
              </a:rPr>
              <a:t>= True</a:t>
            </a:r>
          </a:p>
          <a:p>
            <a:endParaRPr lang="en-US" dirty="0"/>
          </a:p>
        </p:txBody>
      </p:sp>
      <p:sp>
        <p:nvSpPr>
          <p:cNvPr id="4" name="Slide Number Placeholder 3"/>
          <p:cNvSpPr>
            <a:spLocks noGrp="1"/>
          </p:cNvSpPr>
          <p:nvPr>
            <p:ph type="sldNum" sz="quarter" idx="12"/>
          </p:nvPr>
        </p:nvSpPr>
        <p:spPr/>
        <p:txBody>
          <a:bodyPr/>
          <a:lstStyle/>
          <a:p>
            <a:fld id="{E84E2596-301E-4832-9EC0-2653E7A66251}" type="slidenum">
              <a:rPr lang="en-US" smtClean="0"/>
              <a:t>83</a:t>
            </a:fld>
            <a:endParaRPr lang="en-US"/>
          </a:p>
        </p:txBody>
      </p:sp>
    </p:spTree>
    <p:extLst>
      <p:ext uri="{BB962C8B-B14F-4D97-AF65-F5344CB8AC3E}">
        <p14:creationId xmlns:p14="http://schemas.microsoft.com/office/powerpoint/2010/main" val="1468662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Operators</a:t>
            </a:r>
          </a:p>
        </p:txBody>
      </p:sp>
      <p:sp>
        <p:nvSpPr>
          <p:cNvPr id="3" name="Content Placeholder 2"/>
          <p:cNvSpPr>
            <a:spLocks noGrp="1"/>
          </p:cNvSpPr>
          <p:nvPr>
            <p:ph idx="1"/>
          </p:nvPr>
        </p:nvSpPr>
        <p:spPr>
          <a:xfrm>
            <a:off x="349135" y="1180407"/>
            <a:ext cx="10723417" cy="5486400"/>
          </a:xfrm>
        </p:spPr>
        <p:txBody>
          <a:bodyPr>
            <a:normAutofit/>
          </a:bodyPr>
          <a:lstStyle/>
          <a:p>
            <a:pPr marL="465138" indent="-331788"/>
            <a:r>
              <a:rPr lang="en-US" sz="3600" dirty="0"/>
              <a:t>Logical operators are used to combine Boolean expressions</a:t>
            </a:r>
          </a:p>
          <a:p>
            <a:pPr marL="762318" lvl="1" indent="-331788"/>
            <a:r>
              <a:rPr lang="en-US" sz="3400" dirty="0"/>
              <a:t>The combined expressions also evaluate to True or False</a:t>
            </a:r>
          </a:p>
          <a:p>
            <a:pPr marL="465138" indent="-331788"/>
            <a:endParaRPr lang="en-US" sz="3600" dirty="0"/>
          </a:p>
        </p:txBody>
      </p:sp>
      <p:sp>
        <p:nvSpPr>
          <p:cNvPr id="4" name="Slide Number Placeholder 3"/>
          <p:cNvSpPr>
            <a:spLocks noGrp="1"/>
          </p:cNvSpPr>
          <p:nvPr>
            <p:ph type="sldNum" sz="quarter" idx="12"/>
          </p:nvPr>
        </p:nvSpPr>
        <p:spPr/>
        <p:txBody>
          <a:bodyPr/>
          <a:lstStyle/>
          <a:p>
            <a:fld id="{E84E2596-301E-4832-9EC0-2653E7A66251}" type="slidenum">
              <a:rPr lang="en-US" smtClean="0"/>
              <a:t>84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16384616"/>
              </p:ext>
            </p:extLst>
          </p:nvPr>
        </p:nvGraphicFramePr>
        <p:xfrm>
          <a:off x="3398808" y="3214830"/>
          <a:ext cx="6560478" cy="1584960"/>
        </p:xfrm>
        <a:graphic>
          <a:graphicData uri="http://schemas.openxmlformats.org/drawingml/2006/table">
            <a:tbl>
              <a:tblPr firstRow="1" bandRow="1">
                <a:tableStyleId>{5C22544A-7EE6-4342-B048-85BDC9FD1C3A}</a:tableStyleId>
              </a:tblPr>
              <a:tblGrid>
                <a:gridCol w="1089318">
                  <a:extLst>
                    <a:ext uri="{9D8B030D-6E8A-4147-A177-3AD203B41FA5}">
                      <a16:colId xmlns:a16="http://schemas.microsoft.com/office/drawing/2014/main" val="2088611604"/>
                    </a:ext>
                  </a:extLst>
                </a:gridCol>
                <a:gridCol w="5471160">
                  <a:extLst>
                    <a:ext uri="{9D8B030D-6E8A-4147-A177-3AD203B41FA5}">
                      <a16:colId xmlns:a16="http://schemas.microsoft.com/office/drawing/2014/main" val="363362246"/>
                    </a:ext>
                  </a:extLst>
                </a:gridCol>
              </a:tblGrid>
              <a:tr h="370840">
                <a:tc>
                  <a:txBody>
                    <a:bodyPr/>
                    <a:lstStyle/>
                    <a:p>
                      <a:r>
                        <a:rPr lang="en-US" sz="2000" dirty="0"/>
                        <a:t>Name</a:t>
                      </a:r>
                    </a:p>
                  </a:txBody>
                  <a:tcPr/>
                </a:tc>
                <a:tc>
                  <a:txBody>
                    <a:bodyPr/>
                    <a:lstStyle/>
                    <a:p>
                      <a:r>
                        <a:rPr lang="en-US" sz="2000" dirty="0"/>
                        <a:t>Description</a:t>
                      </a:r>
                    </a:p>
                  </a:txBody>
                  <a:tcPr/>
                </a:tc>
                <a:extLst>
                  <a:ext uri="{0D108BD9-81ED-4DB2-BD59-A6C34878D82A}">
                    <a16:rowId xmlns:a16="http://schemas.microsoft.com/office/drawing/2014/main" val="2714392624"/>
                  </a:ext>
                </a:extLst>
              </a:tr>
              <a:tr h="370840">
                <a:tc>
                  <a:txBody>
                    <a:bodyPr/>
                    <a:lstStyle/>
                    <a:p>
                      <a:r>
                        <a:rPr lang="en-US" sz="2000"/>
                        <a:t>and</a:t>
                      </a:r>
                      <a:endParaRPr lang="en-US" sz="2000" dirty="0"/>
                    </a:p>
                  </a:txBody>
                  <a:tcPr/>
                </a:tc>
                <a:tc>
                  <a:txBody>
                    <a:bodyPr/>
                    <a:lstStyle/>
                    <a:p>
                      <a:r>
                        <a:rPr lang="en-US" sz="2000" dirty="0"/>
                        <a:t>Evaluates to True only if </a:t>
                      </a:r>
                      <a:r>
                        <a:rPr lang="en-US" sz="2000" u="sng" dirty="0"/>
                        <a:t>all</a:t>
                      </a:r>
                      <a:r>
                        <a:rPr lang="en-US" sz="2000" dirty="0"/>
                        <a:t> expressions are True</a:t>
                      </a:r>
                    </a:p>
                  </a:txBody>
                  <a:tcPr/>
                </a:tc>
                <a:extLst>
                  <a:ext uri="{0D108BD9-81ED-4DB2-BD59-A6C34878D82A}">
                    <a16:rowId xmlns:a16="http://schemas.microsoft.com/office/drawing/2014/main" val="884895351"/>
                  </a:ext>
                </a:extLst>
              </a:tr>
              <a:tr h="370840">
                <a:tc>
                  <a:txBody>
                    <a:bodyPr/>
                    <a:lstStyle/>
                    <a:p>
                      <a:r>
                        <a:rPr lang="en-US" sz="2000"/>
                        <a:t>or</a:t>
                      </a:r>
                      <a:endParaRPr lang="en-US" sz="2000" dirty="0"/>
                    </a:p>
                  </a:txBody>
                  <a:tcPr/>
                </a:tc>
                <a:tc>
                  <a:txBody>
                    <a:bodyPr/>
                    <a:lstStyle/>
                    <a:p>
                      <a:r>
                        <a:rPr lang="en-US" sz="2000" dirty="0"/>
                        <a:t>Evaluates to True if </a:t>
                      </a:r>
                      <a:r>
                        <a:rPr lang="en-US" sz="2000" u="sng" dirty="0"/>
                        <a:t>any</a:t>
                      </a:r>
                      <a:r>
                        <a:rPr lang="en-US" sz="2000" dirty="0"/>
                        <a:t> expression is True</a:t>
                      </a:r>
                    </a:p>
                  </a:txBody>
                  <a:tcPr/>
                </a:tc>
                <a:extLst>
                  <a:ext uri="{0D108BD9-81ED-4DB2-BD59-A6C34878D82A}">
                    <a16:rowId xmlns:a16="http://schemas.microsoft.com/office/drawing/2014/main" val="951893408"/>
                  </a:ext>
                </a:extLst>
              </a:tr>
              <a:tr h="370840">
                <a:tc>
                  <a:txBody>
                    <a:bodyPr/>
                    <a:lstStyle/>
                    <a:p>
                      <a:r>
                        <a:rPr lang="en-US" sz="2000"/>
                        <a:t>not</a:t>
                      </a:r>
                      <a:endParaRPr lang="en-US" sz="2000" dirty="0"/>
                    </a:p>
                  </a:txBody>
                  <a:tcPr/>
                </a:tc>
                <a:tc>
                  <a:txBody>
                    <a:bodyPr/>
                    <a:lstStyle/>
                    <a:p>
                      <a:r>
                        <a:rPr lang="en-US" sz="2000" dirty="0"/>
                        <a:t>Reverses the value of the expression</a:t>
                      </a:r>
                    </a:p>
                  </a:txBody>
                  <a:tcPr/>
                </a:tc>
                <a:extLst>
                  <a:ext uri="{0D108BD9-81ED-4DB2-BD59-A6C34878D82A}">
                    <a16:rowId xmlns:a16="http://schemas.microsoft.com/office/drawing/2014/main" val="1892304497"/>
                  </a:ext>
                </a:extLst>
              </a:tr>
            </a:tbl>
          </a:graphicData>
        </a:graphic>
      </p:graphicFrame>
      <p:sp>
        <p:nvSpPr>
          <p:cNvPr id="6" name="TextBox 5"/>
          <p:cNvSpPr txBox="1"/>
          <p:nvPr/>
        </p:nvSpPr>
        <p:spPr>
          <a:xfrm>
            <a:off x="776378" y="4916996"/>
            <a:ext cx="4166558" cy="1569660"/>
          </a:xfrm>
          <a:prstGeom prst="rect">
            <a:avLst/>
          </a:prstGeom>
          <a:noFill/>
        </p:spPr>
        <p:txBody>
          <a:bodyPr wrap="square" rtlCol="0">
            <a:spAutoFit/>
          </a:bodyPr>
          <a:lstStyle/>
          <a:p>
            <a:pPr marL="233363" lvl="0" indent="-233363">
              <a:buFont typeface="Arial" panose="020B0604020202020204" pitchFamily="34" charset="0"/>
              <a:buChar char="•"/>
            </a:pPr>
            <a:r>
              <a:rPr lang="en-US" sz="2400" dirty="0"/>
              <a:t>Order of Precedence</a:t>
            </a:r>
          </a:p>
          <a:p>
            <a:pPr marL="854075" lvl="0" indent="-396875">
              <a:buFont typeface="+mj-lt"/>
              <a:buAutoNum type="arabicPeriod"/>
            </a:pPr>
            <a:r>
              <a:rPr lang="en-US" sz="2400"/>
              <a:t>not </a:t>
            </a:r>
            <a:r>
              <a:rPr lang="en-US" sz="2400" dirty="0"/>
              <a:t>operator</a:t>
            </a:r>
          </a:p>
          <a:p>
            <a:pPr marL="854075" lvl="0" indent="-396875">
              <a:buFont typeface="+mj-lt"/>
              <a:buAutoNum type="arabicPeriod"/>
            </a:pPr>
            <a:r>
              <a:rPr lang="en-US" sz="2400"/>
              <a:t>and </a:t>
            </a:r>
            <a:r>
              <a:rPr lang="en-US" sz="2400" dirty="0"/>
              <a:t>operator</a:t>
            </a:r>
          </a:p>
          <a:p>
            <a:pPr marL="854075" lvl="0" indent="-396875">
              <a:buFont typeface="+mj-lt"/>
              <a:buAutoNum type="arabicPeriod"/>
            </a:pPr>
            <a:r>
              <a:rPr lang="en-US" sz="2400"/>
              <a:t>or </a:t>
            </a:r>
            <a:r>
              <a:rPr lang="en-US" sz="2400" dirty="0"/>
              <a:t>operator</a:t>
            </a:r>
          </a:p>
        </p:txBody>
      </p:sp>
    </p:spTree>
    <p:extLst>
      <p:ext uri="{BB962C8B-B14F-4D97-AF65-F5344CB8AC3E}">
        <p14:creationId xmlns:p14="http://schemas.microsoft.com/office/powerpoint/2010/main" val="184638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Logical Operator Examples</a:t>
            </a:r>
          </a:p>
        </p:txBody>
      </p:sp>
      <p:sp>
        <p:nvSpPr>
          <p:cNvPr id="3" name="Content Placeholder 2"/>
          <p:cNvSpPr>
            <a:spLocks noGrp="1"/>
          </p:cNvSpPr>
          <p:nvPr>
            <p:ph idx="1"/>
          </p:nvPr>
        </p:nvSpPr>
        <p:spPr>
          <a:xfrm>
            <a:off x="349135" y="1180407"/>
            <a:ext cx="10723417" cy="5486400"/>
          </a:xfrm>
        </p:spPr>
        <p:txBody>
          <a:bodyPr>
            <a:noAutofit/>
          </a:bodyPr>
          <a:lstStyle/>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and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"Chicago"</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or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or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The not </a:t>
            </a:r>
            <a:r>
              <a:rPr lang="en-US" sz="2000" dirty="0">
                <a:latin typeface="Courier New" panose="02070309020205020404" pitchFamily="49" charset="0"/>
                <a:cs typeface="Courier New" panose="02070309020205020404" pitchFamily="49" charset="0"/>
              </a:rPr>
              <a:t>operator</a:t>
            </a:r>
          </a:p>
          <a:p>
            <a:pPr marL="457200" indent="1588">
              <a:spcBef>
                <a:spcPts val="0"/>
              </a:spcBef>
              <a:buNone/>
            </a:pPr>
            <a:r>
              <a:rPr lang="en-US" sz="2000">
                <a:latin typeface="Courier New" panose="02070309020205020404" pitchFamily="49" charset="0"/>
                <a:cs typeface="Courier New" panose="02070309020205020404" pitchFamily="49" charset="0"/>
              </a:rPr>
              <a:t>not </a:t>
            </a:r>
            <a:r>
              <a:rPr lang="en-US" sz="2000" dirty="0">
                <a:latin typeface="Courier New" panose="02070309020205020404" pitchFamily="49" charset="0"/>
                <a:cs typeface="Courier New" panose="02070309020205020404" pitchFamily="49" charset="0"/>
              </a:rPr>
              <a:t>age &gt;= 65</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Two and </a:t>
            </a:r>
            <a:r>
              <a:rPr lang="en-US" sz="2000" dirty="0">
                <a:latin typeface="Courier New" panose="02070309020205020404" pitchFamily="49" charset="0"/>
                <a:cs typeface="Courier New" panose="02070309020205020404" pitchFamily="49" charset="0"/>
              </a:rPr>
              <a:t>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457200" indent="1588">
              <a:spcBef>
                <a:spcPts val="0"/>
              </a:spcBef>
              <a:buNone/>
            </a:pPr>
            <a:r>
              <a:rPr lang="en-US" sz="2000" dirty="0">
                <a:latin typeface="Courier New" panose="02070309020205020404" pitchFamily="49" charset="0"/>
                <a:cs typeface="Courier New" panose="02070309020205020404" pitchFamily="49" charset="0"/>
              </a:rPr>
              <a:t> </a:t>
            </a:r>
          </a:p>
          <a:p>
            <a:pPr marL="457200" indent="1588">
              <a:spcBef>
                <a:spcPts val="0"/>
              </a:spcBef>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Two or </a:t>
            </a:r>
            <a:r>
              <a:rPr lang="en-US" sz="2000" dirty="0">
                <a:latin typeface="Courier New" panose="02070309020205020404" pitchFamily="49" charset="0"/>
                <a:cs typeface="Courier New" panose="02070309020205020404" pitchFamily="49" charset="0"/>
              </a:rPr>
              <a:t>operators</a:t>
            </a:r>
          </a:p>
          <a:p>
            <a:pPr marL="457200" indent="1588">
              <a:spcBef>
                <a:spcPts val="0"/>
              </a:spcBef>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"retired"</a:t>
            </a:r>
          </a:p>
          <a:p>
            <a:pPr marL="457200" indent="1588">
              <a:spcBef>
                <a:spcPts val="0"/>
              </a:spcBef>
              <a:buNone/>
            </a:pP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3664830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17D4-8E17-48D0-9371-AB490D3EEACF}"/>
              </a:ext>
            </a:extLst>
          </p:cNvPr>
          <p:cNvSpPr>
            <a:spLocks noGrp="1"/>
          </p:cNvSpPr>
          <p:nvPr>
            <p:ph type="title"/>
          </p:nvPr>
        </p:nvSpPr>
        <p:spPr/>
        <p:txBody>
          <a:bodyPr/>
          <a:lstStyle/>
          <a:p>
            <a:r>
              <a:rPr lang="en-US"/>
              <a:t>Logical Operator Examples, cont.</a:t>
            </a:r>
          </a:p>
        </p:txBody>
      </p:sp>
      <p:sp>
        <p:nvSpPr>
          <p:cNvPr id="3" name="Content Placeholder 2">
            <a:extLst>
              <a:ext uri="{FF2B5EF4-FFF2-40B4-BE49-F238E27FC236}">
                <a16:creationId xmlns:a16="http://schemas.microsoft.com/office/drawing/2014/main" id="{508B271B-716B-431B-ABA6-9AC704F27C18}"/>
              </a:ext>
            </a:extLst>
          </p:cNvPr>
          <p:cNvSpPr>
            <a:spLocks noGrp="1"/>
          </p:cNvSpPr>
          <p:nvPr>
            <p:ph idx="1"/>
          </p:nvPr>
        </p:nvSpPr>
        <p:spPr/>
        <p:txBody>
          <a:bodyPr/>
          <a:lstStyle/>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clarify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age &lt; 18</a:t>
            </a:r>
          </a:p>
          <a:p>
            <a:pPr marL="457200" indent="1588">
              <a:spcBef>
                <a:spcPts val="0"/>
              </a:spcBef>
              <a:buNone/>
            </a:pPr>
            <a:r>
              <a:rPr lang="en-US" sz="2000">
                <a:latin typeface="Courier New" panose="02070309020205020404" pitchFamily="49" charset="0"/>
                <a:cs typeface="Courier New" panose="02070309020205020404" pitchFamily="49" charset="0"/>
              </a:rPr>
              <a:t> </a:t>
            </a:r>
          </a:p>
          <a:p>
            <a:pPr marL="0" indent="1588">
              <a:spcBef>
                <a:spcPts val="0"/>
              </a:spcBef>
              <a:buNone/>
            </a:pPr>
            <a:r>
              <a:rPr lang="en-US" sz="2000">
                <a:latin typeface="Courier New" panose="02070309020205020404" pitchFamily="49" charset="0"/>
                <a:cs typeface="Courier New" panose="02070309020205020404" pitchFamily="49" charset="0"/>
              </a:rPr>
              <a:t># and and or operators with parens to change sequence of operations</a:t>
            </a:r>
          </a:p>
          <a:p>
            <a:pPr marL="457200" indent="1588">
              <a:spcBef>
                <a:spcPts val="0"/>
              </a:spcBef>
              <a:buNone/>
            </a:pPr>
            <a:r>
              <a:rPr lang="en-US" sz="2000">
                <a:latin typeface="Courier New" panose="02070309020205020404" pitchFamily="49" charset="0"/>
                <a:cs typeface="Courier New" panose="02070309020205020404" pitchFamily="49" charset="0"/>
              </a:rPr>
              <a:t>age &gt;= 65 and (status == "retired" or state == "SC")</a:t>
            </a:r>
          </a:p>
          <a:p>
            <a:endParaRPr lang="en-US"/>
          </a:p>
        </p:txBody>
      </p:sp>
      <p:sp>
        <p:nvSpPr>
          <p:cNvPr id="4" name="Slide Number Placeholder 3">
            <a:extLst>
              <a:ext uri="{FF2B5EF4-FFF2-40B4-BE49-F238E27FC236}">
                <a16:creationId xmlns:a16="http://schemas.microsoft.com/office/drawing/2014/main" id="{D9EE4AF1-20DD-4A9D-B6EB-4B7EE86289BF}"/>
              </a:ext>
            </a:extLst>
          </p:cNvPr>
          <p:cNvSpPr>
            <a:spLocks noGrp="1"/>
          </p:cNvSpPr>
          <p:nvPr>
            <p:ph type="sldNum" sz="quarter" idx="12"/>
          </p:nvPr>
        </p:nvSpPr>
        <p:spPr/>
        <p:txBody>
          <a:bodyPr/>
          <a:lstStyle/>
          <a:p>
            <a:fld id="{E84E2596-301E-4832-9EC0-2653E7A66251}" type="slidenum">
              <a:rPr lang="en-US" smtClean="0"/>
              <a:t>86</a:t>
            </a:fld>
            <a:endParaRPr lang="en-US"/>
          </a:p>
        </p:txBody>
      </p:sp>
    </p:spTree>
    <p:extLst>
      <p:ext uri="{BB962C8B-B14F-4D97-AF65-F5344CB8AC3E}">
        <p14:creationId xmlns:p14="http://schemas.microsoft.com/office/powerpoint/2010/main" val="279583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Short-Circuiting</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u="sng" dirty="0"/>
              <a:t>Short-circuit</a:t>
            </a:r>
            <a:r>
              <a:rPr lang="en-US" sz="3200" dirty="0"/>
              <a:t> </a:t>
            </a:r>
            <a:r>
              <a:rPr lang="en-US" sz="3200" u="sng" dirty="0"/>
              <a:t>evaluation</a:t>
            </a:r>
            <a:r>
              <a:rPr lang="en-US" sz="3200" dirty="0"/>
              <a:t> uses the behavior of logical operators to avoid unnecessary expression evaluation</a:t>
            </a:r>
          </a:p>
          <a:p>
            <a:pPr marL="641668" lvl="1" indent="-233363"/>
            <a:r>
              <a:rPr lang="en-US" sz="2800" dirty="0"/>
              <a:t>Can improve performance</a:t>
            </a:r>
          </a:p>
          <a:p>
            <a:pPr marL="641668" lvl="1" indent="-233363"/>
            <a:endParaRPr lang="en-US" sz="2800" dirty="0"/>
          </a:p>
          <a:p>
            <a:pPr marL="344488" indent="-233363"/>
            <a:r>
              <a:rPr lang="en-US" sz="2800"/>
              <a:t>and </a:t>
            </a:r>
            <a:r>
              <a:rPr lang="en-US" sz="2800" dirty="0"/>
              <a:t>operations evaluate to True only if </a:t>
            </a:r>
            <a:r>
              <a:rPr lang="en-US" sz="2800" u="sng" dirty="0"/>
              <a:t>all</a:t>
            </a:r>
            <a:r>
              <a:rPr lang="en-US" sz="2800" dirty="0"/>
              <a:t> expressions are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and </a:t>
            </a:r>
            <a:r>
              <a:rPr lang="en-US" sz="2000" dirty="0">
                <a:latin typeface="Courier New" panose="02070309020205020404" pitchFamily="49" charset="0"/>
                <a:cs typeface="Courier New" panose="02070309020205020404" pitchFamily="49" charset="0"/>
              </a:rPr>
              <a:t>city == "Greenville</a:t>
            </a:r>
            <a:r>
              <a:rPr lang="en-US" sz="2000">
                <a:latin typeface="Courier New" panose="02070309020205020404" pitchFamily="49" charset="0"/>
                <a:cs typeface="Courier New" panose="02070309020205020404" pitchFamily="49" charset="0"/>
              </a:rPr>
              <a:t>" and </a:t>
            </a:r>
            <a:r>
              <a:rPr lang="en-US" sz="2000" dirty="0">
                <a:latin typeface="Courier New" panose="02070309020205020404" pitchFamily="49" charset="0"/>
                <a:cs typeface="Courier New" panose="02070309020205020404" pitchFamily="49" charset="0"/>
              </a:rPr>
              <a:t>state == "SC"</a:t>
            </a:r>
          </a:p>
          <a:p>
            <a:pPr marL="344488" indent="-233363"/>
            <a:endParaRPr lang="en-US" sz="1200" b="1" dirty="0"/>
          </a:p>
          <a:p>
            <a:pPr marL="690563" indent="-233363"/>
            <a:r>
              <a:rPr lang="en-US" sz="2800" dirty="0"/>
              <a:t>If </a:t>
            </a:r>
            <a:r>
              <a:rPr lang="en-US" sz="2000" dirty="0">
                <a:latin typeface="Courier New" panose="02070309020205020404" pitchFamily="49" charset="0"/>
                <a:cs typeface="Courier New" panose="02070309020205020404" pitchFamily="49" charset="0"/>
              </a:rPr>
              <a:t>age &gt;= 65</a:t>
            </a:r>
            <a:r>
              <a:rPr lang="en-US" sz="2800" dirty="0"/>
              <a:t> is False, evaluation stops there and result is False</a:t>
            </a:r>
          </a:p>
          <a:p>
            <a:pPr marL="690563" indent="-233363"/>
            <a:r>
              <a:rPr lang="en-US" sz="2800" dirty="0"/>
              <a:t>If </a:t>
            </a:r>
            <a:r>
              <a:rPr lang="en-US" sz="2000" dirty="0">
                <a:latin typeface="Courier New" panose="02070309020205020404" pitchFamily="49" charset="0"/>
                <a:cs typeface="Courier New" panose="02070309020205020404" pitchFamily="49" charset="0"/>
              </a:rPr>
              <a:t>city == “Greenville” </a:t>
            </a:r>
            <a:r>
              <a:rPr lang="en-US" sz="2800" dirty="0"/>
              <a:t>is False, evaluation stops there and result is False</a:t>
            </a:r>
          </a:p>
        </p:txBody>
      </p:sp>
      <p:sp>
        <p:nvSpPr>
          <p:cNvPr id="4" name="Slide Number Placeholder 3"/>
          <p:cNvSpPr>
            <a:spLocks noGrp="1"/>
          </p:cNvSpPr>
          <p:nvPr>
            <p:ph type="sldNum" sz="quarter" idx="12"/>
          </p:nvPr>
        </p:nvSpPr>
        <p:spPr/>
        <p:txBody>
          <a:bodyPr/>
          <a:lstStyle/>
          <a:p>
            <a:fld id="{E84E2596-301E-4832-9EC0-2653E7A66251}" type="slidenum">
              <a:rPr lang="en-US" smtClean="0"/>
              <a:t>87</a:t>
            </a:fld>
            <a:endParaRPr lang="en-US"/>
          </a:p>
        </p:txBody>
      </p:sp>
    </p:spTree>
    <p:extLst>
      <p:ext uri="{BB962C8B-B14F-4D97-AF65-F5344CB8AC3E}">
        <p14:creationId xmlns:p14="http://schemas.microsoft.com/office/powerpoint/2010/main" val="556200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More Short-Circuiting</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a:t>or </a:t>
            </a:r>
            <a:r>
              <a:rPr lang="en-US" sz="3200" dirty="0"/>
              <a:t>operations evaluate to True if </a:t>
            </a:r>
            <a:r>
              <a:rPr lang="en-US" sz="3200" u="sng" dirty="0"/>
              <a:t>any</a:t>
            </a:r>
            <a:r>
              <a:rPr lang="en-US" sz="3200" dirty="0"/>
              <a:t> expression is True</a:t>
            </a:r>
          </a:p>
          <a:p>
            <a:pPr marL="344488" indent="-233363"/>
            <a:endParaRPr lang="en-US" sz="1400" b="1" dirty="0"/>
          </a:p>
          <a:p>
            <a:pPr marL="1371600" indent="0">
              <a:buNone/>
            </a:pPr>
            <a:r>
              <a:rPr lang="en-US" sz="2000" dirty="0">
                <a:latin typeface="Courier New" panose="02070309020205020404" pitchFamily="49" charset="0"/>
                <a:cs typeface="Courier New" panose="02070309020205020404" pitchFamily="49" charset="0"/>
              </a:rPr>
              <a:t>age &gt;= </a:t>
            </a:r>
            <a:r>
              <a:rPr lang="en-US" sz="2000">
                <a:latin typeface="Courier New" panose="02070309020205020404" pitchFamily="49" charset="0"/>
                <a:cs typeface="Courier New" panose="02070309020205020404" pitchFamily="49" charset="0"/>
              </a:rPr>
              <a:t>65 or </a:t>
            </a:r>
            <a:r>
              <a:rPr lang="en-US" sz="2000" dirty="0">
                <a:latin typeface="Courier New" panose="02070309020205020404" pitchFamily="49" charset="0"/>
                <a:cs typeface="Courier New" panose="02070309020205020404" pitchFamily="49" charset="0"/>
              </a:rPr>
              <a:t>age &lt;= </a:t>
            </a:r>
            <a:r>
              <a:rPr lang="en-US" sz="2000">
                <a:latin typeface="Courier New" panose="02070309020205020404" pitchFamily="49" charset="0"/>
                <a:cs typeface="Courier New" panose="02070309020205020404" pitchFamily="49" charset="0"/>
              </a:rPr>
              <a:t>18 or </a:t>
            </a:r>
            <a:r>
              <a:rPr lang="en-US" sz="2000" dirty="0">
                <a:latin typeface="Courier New" panose="02070309020205020404" pitchFamily="49" charset="0"/>
                <a:cs typeface="Courier New" panose="02070309020205020404" pitchFamily="49" charset="0"/>
              </a:rPr>
              <a:t>status == </a:t>
            </a:r>
            <a:r>
              <a:rPr lang="en-US" sz="2000">
                <a:latin typeface="Courier New" panose="02070309020205020404" pitchFamily="49" charset="0"/>
                <a:cs typeface="Courier New" panose="02070309020205020404" pitchFamily="49" charset="0"/>
              </a:rPr>
              <a:t>"retired"</a:t>
            </a:r>
            <a:endParaRPr lang="en-US" sz="1400" b="1" dirty="0"/>
          </a:p>
          <a:p>
            <a:pPr marL="690563" indent="-233363"/>
            <a:r>
              <a:rPr lang="en-US" sz="2800" dirty="0"/>
              <a:t>If age &gt;= 65, evaluation stops there and result is True</a:t>
            </a:r>
          </a:p>
          <a:p>
            <a:pPr marL="690563" indent="-233363"/>
            <a:r>
              <a:rPr lang="en-US" sz="2800" dirty="0"/>
              <a:t>If age &lt;= 18, evaluation stops there and result is True</a:t>
            </a:r>
          </a:p>
          <a:p>
            <a:pPr marL="690563" indent="-233363"/>
            <a:endParaRPr lang="en-US" sz="1200" dirty="0"/>
          </a:p>
          <a:p>
            <a:pPr marL="339725" indent="-233363"/>
            <a:r>
              <a:rPr lang="en-US" sz="3200" dirty="0"/>
              <a:t>Evaluate more complex expressions last</a:t>
            </a:r>
          </a:p>
          <a:p>
            <a:pPr marL="690563" indent="-233363"/>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False, </a:t>
            </a:r>
            <a:r>
              <a:rPr lang="en-US" sz="2000" dirty="0" err="1">
                <a:latin typeface="Courier New" panose="02070309020205020404" pitchFamily="49" charset="0"/>
                <a:cs typeface="Courier New" panose="02070309020205020404" pitchFamily="49" charset="0"/>
              </a:rPr>
              <a:t>time_consuming</a:t>
            </a:r>
            <a:r>
              <a:rPr lang="en-US" sz="2000" dirty="0">
                <a:latin typeface="Courier New" panose="02070309020205020404" pitchFamily="49" charset="0"/>
                <a:cs typeface="Courier New" panose="02070309020205020404" pitchFamily="49" charset="0"/>
              </a:rPr>
              <a:t> operation won't need to execute</a:t>
            </a:r>
          </a:p>
          <a:p>
            <a:pPr marL="914400" indent="0">
              <a:buNone/>
            </a:pPr>
            <a:r>
              <a:rPr lang="en-US" sz="2000" dirty="0">
                <a:latin typeface="Courier New" panose="02070309020205020404" pitchFamily="49" charset="0"/>
                <a:cs typeface="Courier New" panose="02070309020205020404" pitchFamily="49" charset="0"/>
              </a:rPr>
              <a:t>if flag </a:t>
            </a:r>
            <a:r>
              <a:rPr lang="en-US" sz="2000">
                <a:latin typeface="Courier New" panose="02070309020205020404" pitchFamily="49" charset="0"/>
                <a:cs typeface="Courier New" panose="02070309020205020404" pitchFamily="49" charset="0"/>
              </a:rPr>
              <a:t>== False and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914400" indent="0">
              <a:buNone/>
            </a:pPr>
            <a:endParaRPr lang="en-US" sz="1200" dirty="0"/>
          </a:p>
          <a:p>
            <a:pPr marL="457200" indent="0">
              <a:buNone/>
            </a:pPr>
            <a:r>
              <a:rPr lang="en-US" sz="2000" dirty="0">
                <a:latin typeface="Courier New" panose="02070309020205020404" pitchFamily="49" charset="0"/>
                <a:cs typeface="Courier New" panose="02070309020205020404" pitchFamily="49" charset="0"/>
              </a:rPr>
              <a:t># if flag is True,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won't need to execute</a:t>
            </a:r>
          </a:p>
          <a:p>
            <a:pPr marL="914400" indent="0">
              <a:buNone/>
            </a:pPr>
            <a:r>
              <a:rPr lang="en-US" sz="2000" dirty="0">
                <a:latin typeface="Courier New" panose="02070309020205020404" pitchFamily="49" charset="0"/>
                <a:cs typeface="Courier New" panose="02070309020205020404" pitchFamily="49" charset="0"/>
              </a:rPr>
              <a:t>if flag </a:t>
            </a:r>
            <a:r>
              <a:rPr lang="en-US" sz="2000">
                <a:latin typeface="Courier New" panose="02070309020205020404" pitchFamily="49" charset="0"/>
                <a:cs typeface="Courier New" panose="02070309020205020404" pitchFamily="49" charset="0"/>
              </a:rPr>
              <a:t>== True or </a:t>
            </a:r>
            <a:r>
              <a:rPr lang="en-US" sz="2000" dirty="0" err="1">
                <a:latin typeface="Courier New" panose="02070309020205020404" pitchFamily="49" charset="0"/>
                <a:cs typeface="Courier New" panose="02070309020205020404" pitchFamily="49" charset="0"/>
              </a:rPr>
              <a:t>time_consuming_operation</a:t>
            </a:r>
            <a:r>
              <a:rPr lang="en-US" sz="2000" dirty="0">
                <a:latin typeface="Courier New" panose="02070309020205020404" pitchFamily="49" charset="0"/>
                <a:cs typeface="Courier New" panose="02070309020205020404" pitchFamily="49" charset="0"/>
              </a:rPr>
              <a:t>() == SUCCESS:</a:t>
            </a:r>
          </a:p>
          <a:p>
            <a:pPr marL="690563" indent="-233363"/>
            <a:endParaRPr lang="en-US" sz="2400" dirty="0"/>
          </a:p>
        </p:txBody>
      </p:sp>
      <p:sp>
        <p:nvSpPr>
          <p:cNvPr id="4" name="Slide Number Placeholder 3"/>
          <p:cNvSpPr>
            <a:spLocks noGrp="1"/>
          </p:cNvSpPr>
          <p:nvPr>
            <p:ph type="sldNum" sz="quarter" idx="12"/>
          </p:nvPr>
        </p:nvSpPr>
        <p:spPr/>
        <p:txBody>
          <a:bodyPr/>
          <a:lstStyle/>
          <a:p>
            <a:fld id="{E84E2596-301E-4832-9EC0-2653E7A66251}" type="slidenum">
              <a:rPr lang="en-US" smtClean="0"/>
              <a:t>88</a:t>
            </a:fld>
            <a:endParaRPr lang="en-US"/>
          </a:p>
        </p:txBody>
      </p:sp>
    </p:spTree>
    <p:extLst>
      <p:ext uri="{BB962C8B-B14F-4D97-AF65-F5344CB8AC3E}">
        <p14:creationId xmlns:p14="http://schemas.microsoft.com/office/powerpoint/2010/main" val="10029607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Comparing Strings</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Numbers are compared based on their numeric values</a:t>
            </a:r>
          </a:p>
          <a:p>
            <a:pPr marL="344488" indent="-233363"/>
            <a:r>
              <a:rPr lang="en-US" sz="3200" dirty="0"/>
              <a:t>Strings are compared on a character-by-character basis</a:t>
            </a:r>
          </a:p>
          <a:p>
            <a:pPr marL="641668" lvl="1" indent="-233363"/>
            <a:r>
              <a:rPr lang="en-US" sz="2800" dirty="0"/>
              <a:t>Character comparisons are based on a numeric encoding called </a:t>
            </a:r>
            <a:r>
              <a:rPr lang="en-US" sz="2800" u="sng" dirty="0"/>
              <a:t>Unicode</a:t>
            </a:r>
          </a:p>
          <a:p>
            <a:pPr marL="641668" lvl="1" indent="-233363"/>
            <a:r>
              <a:rPr lang="en-US" sz="2800" dirty="0"/>
              <a:t>Each character has an associated numeric value, or </a:t>
            </a:r>
            <a:r>
              <a:rPr lang="en-US" sz="2800" u="sng" dirty="0"/>
              <a:t>code</a:t>
            </a:r>
            <a:r>
              <a:rPr lang="en-US" sz="2800" dirty="0"/>
              <a:t> </a:t>
            </a:r>
            <a:r>
              <a:rPr lang="en-US" sz="2800" u="sng" dirty="0"/>
              <a:t>point</a:t>
            </a:r>
          </a:p>
          <a:p>
            <a:pPr marL="641668" lvl="1" indent="-233363"/>
            <a:r>
              <a:rPr lang="en-US" sz="2800" dirty="0"/>
              <a:t>Python uses an 8-bit Unicode representation known as </a:t>
            </a:r>
            <a:r>
              <a:rPr lang="en-US" sz="2800" u="sng" dirty="0"/>
              <a:t>UTF-8</a:t>
            </a:r>
          </a:p>
          <a:p>
            <a:pPr marL="641668" lvl="1" indent="-233363"/>
            <a:r>
              <a:rPr lang="en-US" sz="2800" dirty="0"/>
              <a:t>"A character in UTF8 can be from 1 to 4 bytes long. UTF-8 can represent any character in the Unicode standard. UTF-8 is backwards compatible with ASCII."</a:t>
            </a:r>
          </a:p>
          <a:p>
            <a:pPr marL="641668" lvl="1" indent="-233363"/>
            <a:r>
              <a:rPr lang="en-US" sz="2800" b="1" dirty="0">
                <a:hlinkClick r:id="rId2">
                  <a:extLst>
                    <a:ext uri="{A12FA001-AC4F-418D-AE19-62706E023703}">
                      <ahyp:hlinkClr xmlns:ahyp="http://schemas.microsoft.com/office/drawing/2018/hyperlinkcolor" val="tx"/>
                    </a:ext>
                  </a:extLst>
                </a:hlinkClick>
              </a:rPr>
              <a:t>https://www.w3schools.com/charsets/ref_html_utf8.asp</a:t>
            </a:r>
            <a:endParaRPr lang="en-US" sz="2800" b="1" dirty="0"/>
          </a:p>
          <a:p>
            <a:pPr marL="641668" lvl="1" indent="-233363"/>
            <a:endParaRPr lang="en-US" sz="2400" dirty="0"/>
          </a:p>
        </p:txBody>
      </p:sp>
      <p:sp>
        <p:nvSpPr>
          <p:cNvPr id="8" name="Slide Number Placeholder 7"/>
          <p:cNvSpPr>
            <a:spLocks noGrp="1"/>
          </p:cNvSpPr>
          <p:nvPr>
            <p:ph type="sldNum" sz="quarter" idx="12"/>
          </p:nvPr>
        </p:nvSpPr>
        <p:spPr/>
        <p:txBody>
          <a:bodyPr/>
          <a:lstStyle/>
          <a:p>
            <a:fld id="{E84E2596-301E-4832-9EC0-2653E7A66251}" type="slidenum">
              <a:rPr lang="en-US" smtClean="0"/>
              <a:t>89</a:t>
            </a:fld>
            <a:endParaRPr lang="en-US"/>
          </a:p>
        </p:txBody>
      </p:sp>
    </p:spTree>
    <p:extLst>
      <p:ext uri="{BB962C8B-B14F-4D97-AF65-F5344CB8AC3E}">
        <p14:creationId xmlns:p14="http://schemas.microsoft.com/office/powerpoint/2010/main" val="134344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78" y="136853"/>
            <a:ext cx="10160000" cy="777548"/>
          </a:xfrm>
          <a:noFill/>
        </p:spPr>
        <p:txBody>
          <a:bodyPr/>
          <a:lstStyle/>
          <a:p>
            <a:r>
              <a:rPr lang="en-US" dirty="0"/>
              <a:t>A Simple Python Program</a:t>
            </a:r>
          </a:p>
        </p:txBody>
      </p:sp>
      <p:sp>
        <p:nvSpPr>
          <p:cNvPr id="8" name="Content Placeholder 7"/>
          <p:cNvSpPr>
            <a:spLocks noGrp="1"/>
          </p:cNvSpPr>
          <p:nvPr>
            <p:ph idx="1"/>
          </p:nvPr>
        </p:nvSpPr>
        <p:spPr>
          <a:xfrm>
            <a:off x="647178" y="1090008"/>
            <a:ext cx="10435350" cy="5573840"/>
          </a:xfrm>
        </p:spPr>
        <p:txBody>
          <a:bodyPr>
            <a:noAutofit/>
          </a:bodyPr>
          <a:lstStyle/>
          <a:p>
            <a:pPr marL="114300" indent="0">
              <a:buNone/>
            </a:pPr>
            <a:r>
              <a:rPr lang="en-US" sz="2400" b="1" dirty="0"/>
              <a:t>#!/</a:t>
            </a:r>
            <a:r>
              <a:rPr lang="en-US" sz="2400" b="1" dirty="0" err="1"/>
              <a:t>usr</a:t>
            </a:r>
            <a:r>
              <a:rPr lang="en-US" sz="2400" b="1" dirty="0"/>
              <a:t>/bin/env python3</a:t>
            </a:r>
          </a:p>
          <a:p>
            <a:pPr marL="114300" indent="0">
              <a:buNone/>
            </a:pPr>
            <a:endParaRPr lang="en-US" sz="2400" b="1" dirty="0"/>
          </a:p>
          <a:p>
            <a:pPr marL="114300" indent="0">
              <a:buNone/>
            </a:pPr>
            <a:r>
              <a:rPr lang="en-US" sz="2400" b="1" dirty="0"/>
              <a:t># display a welcome message</a:t>
            </a:r>
          </a:p>
          <a:p>
            <a:pPr marL="114300" indent="0">
              <a:buNone/>
            </a:pPr>
            <a:r>
              <a:rPr lang="en-US" sz="2400" b="1" dirty="0"/>
              <a:t>print("Welcome to Python!")</a:t>
            </a:r>
          </a:p>
          <a:p>
            <a:pPr marL="114300" indent="0">
              <a:buNone/>
            </a:pPr>
            <a:r>
              <a:rPr lang="en-US" sz="2400" b="1" dirty="0"/>
              <a:t>print()</a:t>
            </a:r>
          </a:p>
          <a:p>
            <a:pPr marL="114300" indent="0">
              <a:buNone/>
            </a:pPr>
            <a:endParaRPr lang="en-US" sz="2400" b="1" dirty="0"/>
          </a:p>
          <a:p>
            <a:pPr marL="114300" indent="0">
              <a:buNone/>
            </a:pPr>
            <a:r>
              <a:rPr lang="en-US" sz="2400" b="1" dirty="0"/>
              <a:t># get input from the user</a:t>
            </a:r>
          </a:p>
          <a:p>
            <a:pPr marL="114300" indent="0">
              <a:buNone/>
            </a:pPr>
            <a:r>
              <a:rPr lang="en-US" sz="2400" b="1" dirty="0"/>
              <a:t>name = input("Please enter your name: ")</a:t>
            </a:r>
          </a:p>
          <a:p>
            <a:pPr marL="114300" indent="0">
              <a:buNone/>
            </a:pPr>
            <a:r>
              <a:rPr lang="en-US" sz="2400" b="1" dirty="0"/>
              <a:t>print("Hello,", name)</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84E2596-301E-4832-9EC0-2653E7A66251}" type="slidenum">
              <a:rPr kumimoji="0" lang="en-US"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9303543D-0623-473E-B4F7-A7B0952CACB4}"/>
              </a:ext>
            </a:extLst>
          </p:cNvPr>
          <p:cNvSpPr/>
          <p:nvPr/>
        </p:nvSpPr>
        <p:spPr>
          <a:xfrm>
            <a:off x="6841730" y="2565801"/>
            <a:ext cx="3965448" cy="1938992"/>
          </a:xfrm>
          <a:prstGeom prst="rect">
            <a:avLst/>
          </a:prstGeom>
          <a:solidFill>
            <a:srgbClr val="FFFF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Welcome to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Please enter your name: Python 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Hello, Python User</a:t>
            </a:r>
          </a:p>
        </p:txBody>
      </p:sp>
    </p:spTree>
    <p:extLst>
      <p:ext uri="{BB962C8B-B14F-4D97-AF65-F5344CB8AC3E}">
        <p14:creationId xmlns:p14="http://schemas.microsoft.com/office/powerpoint/2010/main" val="10186175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UTF-8 Code Point Examples</a:t>
            </a:r>
          </a:p>
        </p:txBody>
      </p:sp>
      <p:sp>
        <p:nvSpPr>
          <p:cNvPr id="3" name="Content Placeholder 2"/>
          <p:cNvSpPr>
            <a:spLocks noGrp="1"/>
          </p:cNvSpPr>
          <p:nvPr>
            <p:ph idx="1"/>
          </p:nvPr>
        </p:nvSpPr>
        <p:spPr>
          <a:xfrm>
            <a:off x="349135" y="1180407"/>
            <a:ext cx="10723417" cy="5486400"/>
          </a:xfrm>
        </p:spPr>
        <p:txBody>
          <a:bodyPr>
            <a:normAutofit/>
          </a:bodyPr>
          <a:lstStyle/>
          <a:p>
            <a:pPr marL="744538" lvl="1" indent="-336550"/>
            <a:r>
              <a:rPr lang="en-US" sz="3200" b="1" dirty="0">
                <a:hlinkClick r:id="rId2">
                  <a:extLst>
                    <a:ext uri="{A12FA001-AC4F-418D-AE19-62706E023703}">
                      <ahyp:hlinkClr xmlns:ahyp="http://schemas.microsoft.com/office/drawing/2018/hyperlinkcolor" val="tx"/>
                    </a:ext>
                  </a:extLst>
                </a:hlinkClick>
              </a:rPr>
              <a:t>https://unicode.org/charts/PDF/U0000.pdf</a:t>
            </a:r>
            <a:endParaRPr lang="en-US" sz="3200" b="1" dirty="0"/>
          </a:p>
          <a:p>
            <a:pPr marL="744538" lvl="1" indent="-336550"/>
            <a:r>
              <a:rPr lang="en-US" sz="2800" dirty="0"/>
              <a:t>These values are equivalent to ASCII symbol values</a:t>
            </a:r>
          </a:p>
          <a:p>
            <a:pPr marL="1110298" lvl="2" indent="-336550"/>
            <a:r>
              <a:rPr lang="en-US" sz="2800" b="1" dirty="0">
                <a:hlinkClick r:id="rId3">
                  <a:extLst>
                    <a:ext uri="{A12FA001-AC4F-418D-AE19-62706E023703}">
                      <ahyp:hlinkClr xmlns:ahyp="http://schemas.microsoft.com/office/drawing/2018/hyperlinkcolor" val="tx"/>
                    </a:ext>
                  </a:extLst>
                </a:hlinkClick>
              </a:rPr>
              <a:t>http://www.asciitable.com/</a:t>
            </a:r>
            <a:endParaRPr lang="en-US" sz="2400" b="1" u="sng" dirty="0"/>
          </a:p>
        </p:txBody>
      </p:sp>
      <p:sp>
        <p:nvSpPr>
          <p:cNvPr id="8" name="Slide Number Placeholder 7"/>
          <p:cNvSpPr>
            <a:spLocks noGrp="1"/>
          </p:cNvSpPr>
          <p:nvPr>
            <p:ph type="sldNum" sz="quarter" idx="12"/>
          </p:nvPr>
        </p:nvSpPr>
        <p:spPr/>
        <p:txBody>
          <a:bodyPr/>
          <a:lstStyle/>
          <a:p>
            <a:fld id="{E84E2596-301E-4832-9EC0-2653E7A66251}" type="slidenum">
              <a:rPr lang="en-US" smtClean="0"/>
              <a:t>90</a:t>
            </a:fld>
            <a:endParaRPr lang="en-US"/>
          </a:p>
        </p:txBody>
      </p:sp>
      <p:graphicFrame>
        <p:nvGraphicFramePr>
          <p:cNvPr id="4" name="Table 3"/>
          <p:cNvGraphicFramePr>
            <a:graphicFrameLocks noGrp="1"/>
          </p:cNvGraphicFramePr>
          <p:nvPr/>
        </p:nvGraphicFramePr>
        <p:xfrm>
          <a:off x="564310" y="3431155"/>
          <a:ext cx="2273540" cy="212344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t>
                      </a:r>
                    </a:p>
                  </a:txBody>
                  <a:tcPr/>
                </a:tc>
                <a:tc>
                  <a:txBody>
                    <a:bodyPr/>
                    <a:lstStyle/>
                    <a:p>
                      <a:r>
                        <a:rPr lang="en-US" b="1" dirty="0"/>
                        <a:t>33</a:t>
                      </a:r>
                    </a:p>
                  </a:txBody>
                  <a:tcPr/>
                </a:tc>
                <a:extLst>
                  <a:ext uri="{0D108BD9-81ED-4DB2-BD59-A6C34878D82A}">
                    <a16:rowId xmlns:a16="http://schemas.microsoft.com/office/drawing/2014/main" val="2090389108"/>
                  </a:ext>
                </a:extLst>
              </a:tr>
              <a:tr h="370840">
                <a:tc>
                  <a:txBody>
                    <a:bodyPr/>
                    <a:lstStyle/>
                    <a:p>
                      <a:r>
                        <a:rPr lang="en-US" b="1" dirty="0"/>
                        <a:t>“</a:t>
                      </a:r>
                    </a:p>
                  </a:txBody>
                  <a:tcPr/>
                </a:tc>
                <a:tc>
                  <a:txBody>
                    <a:bodyPr/>
                    <a:lstStyle/>
                    <a:p>
                      <a:r>
                        <a:rPr lang="en-US" b="1" dirty="0"/>
                        <a:t>34</a:t>
                      </a:r>
                    </a:p>
                  </a:txBody>
                  <a:tcPr/>
                </a:tc>
                <a:extLst>
                  <a:ext uri="{0D108BD9-81ED-4DB2-BD59-A6C34878D82A}">
                    <a16:rowId xmlns:a16="http://schemas.microsoft.com/office/drawing/2014/main" val="430386206"/>
                  </a:ext>
                </a:extLst>
              </a:tr>
              <a:tr h="370840">
                <a:tc>
                  <a:txBody>
                    <a:bodyPr/>
                    <a:lstStyle/>
                    <a:p>
                      <a:r>
                        <a:rPr lang="en-US" b="1" dirty="0"/>
                        <a:t>#</a:t>
                      </a:r>
                    </a:p>
                  </a:txBody>
                  <a:tcPr/>
                </a:tc>
                <a:tc>
                  <a:txBody>
                    <a:bodyPr/>
                    <a:lstStyle/>
                    <a:p>
                      <a:r>
                        <a:rPr lang="en-US" b="1" dirty="0"/>
                        <a:t>35</a:t>
                      </a:r>
                    </a:p>
                  </a:txBody>
                  <a:tcPr/>
                </a:tc>
                <a:extLst>
                  <a:ext uri="{0D108BD9-81ED-4DB2-BD59-A6C34878D82A}">
                    <a16:rowId xmlns:a16="http://schemas.microsoft.com/office/drawing/2014/main" val="4248064759"/>
                  </a:ext>
                </a:extLst>
              </a:tr>
              <a:tr h="370840">
                <a:tc>
                  <a:txBody>
                    <a:bodyPr/>
                    <a:lstStyle/>
                    <a:p>
                      <a:r>
                        <a:rPr lang="en-US" b="1" dirty="0"/>
                        <a:t>$</a:t>
                      </a:r>
                    </a:p>
                  </a:txBody>
                  <a:tcPr/>
                </a:tc>
                <a:tc>
                  <a:txBody>
                    <a:bodyPr/>
                    <a:lstStyle/>
                    <a:p>
                      <a:r>
                        <a:rPr lang="en-US" b="1" dirty="0"/>
                        <a:t>36</a:t>
                      </a:r>
                    </a:p>
                  </a:txBody>
                  <a:tcPr/>
                </a:tc>
                <a:extLst>
                  <a:ext uri="{0D108BD9-81ED-4DB2-BD59-A6C34878D82A}">
                    <a16:rowId xmlns:a16="http://schemas.microsoft.com/office/drawing/2014/main" val="3436118124"/>
                  </a:ext>
                </a:extLst>
              </a:tr>
            </a:tbl>
          </a:graphicData>
        </a:graphic>
      </p:graphicFrame>
      <p:graphicFrame>
        <p:nvGraphicFramePr>
          <p:cNvPr id="5" name="Table 4"/>
          <p:cNvGraphicFramePr>
            <a:graphicFrameLocks noGrp="1"/>
          </p:cNvGraphicFramePr>
          <p:nvPr/>
        </p:nvGraphicFramePr>
        <p:xfrm>
          <a:off x="2946444" y="3431155"/>
          <a:ext cx="2866546" cy="2685644"/>
        </p:xfrm>
        <a:graphic>
          <a:graphicData uri="http://schemas.openxmlformats.org/drawingml/2006/table">
            <a:tbl>
              <a:tblPr firstRow="1" bandRow="1">
                <a:tableStyleId>{5C22544A-7EE6-4342-B048-85BDC9FD1C3A}</a:tableStyleId>
              </a:tblPr>
              <a:tblGrid>
                <a:gridCol w="1433273">
                  <a:extLst>
                    <a:ext uri="{9D8B030D-6E8A-4147-A177-3AD203B41FA5}">
                      <a16:colId xmlns:a16="http://schemas.microsoft.com/office/drawing/2014/main" val="619993413"/>
                    </a:ext>
                  </a:extLst>
                </a:gridCol>
                <a:gridCol w="1433273">
                  <a:extLst>
                    <a:ext uri="{9D8B030D-6E8A-4147-A177-3AD203B41FA5}">
                      <a16:colId xmlns:a16="http://schemas.microsoft.com/office/drawing/2014/main" val="1776561531"/>
                    </a:ext>
                  </a:extLst>
                </a:gridCol>
              </a:tblGrid>
              <a:tr h="460604">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0</a:t>
                      </a:r>
                    </a:p>
                  </a:txBody>
                  <a:tcPr/>
                </a:tc>
                <a:tc>
                  <a:txBody>
                    <a:bodyPr/>
                    <a:lstStyle/>
                    <a:p>
                      <a:r>
                        <a:rPr lang="en-US" b="1" dirty="0"/>
                        <a:t>48</a:t>
                      </a:r>
                    </a:p>
                  </a:txBody>
                  <a:tcPr/>
                </a:tc>
                <a:extLst>
                  <a:ext uri="{0D108BD9-81ED-4DB2-BD59-A6C34878D82A}">
                    <a16:rowId xmlns:a16="http://schemas.microsoft.com/office/drawing/2014/main" val="2090389108"/>
                  </a:ext>
                </a:extLst>
              </a:tr>
              <a:tr h="370840">
                <a:tc>
                  <a:txBody>
                    <a:bodyPr/>
                    <a:lstStyle/>
                    <a:p>
                      <a:r>
                        <a:rPr lang="en-US" b="1" dirty="0"/>
                        <a:t>1</a:t>
                      </a:r>
                    </a:p>
                  </a:txBody>
                  <a:tcPr/>
                </a:tc>
                <a:tc>
                  <a:txBody>
                    <a:bodyPr/>
                    <a:lstStyle/>
                    <a:p>
                      <a:r>
                        <a:rPr lang="en-US" b="1" dirty="0"/>
                        <a:t>49</a:t>
                      </a:r>
                    </a:p>
                  </a:txBody>
                  <a:tcPr/>
                </a:tc>
                <a:extLst>
                  <a:ext uri="{0D108BD9-81ED-4DB2-BD59-A6C34878D82A}">
                    <a16:rowId xmlns:a16="http://schemas.microsoft.com/office/drawing/2014/main" val="430386206"/>
                  </a:ext>
                </a:extLst>
              </a:tr>
              <a:tr h="370840">
                <a:tc>
                  <a:txBody>
                    <a:bodyPr/>
                    <a:lstStyle/>
                    <a:p>
                      <a:r>
                        <a:rPr lang="en-US" b="1" dirty="0"/>
                        <a:t>2</a:t>
                      </a:r>
                    </a:p>
                  </a:txBody>
                  <a:tcPr/>
                </a:tc>
                <a:tc>
                  <a:txBody>
                    <a:bodyPr/>
                    <a:lstStyle/>
                    <a:p>
                      <a:r>
                        <a:rPr lang="en-US" b="1" dirty="0"/>
                        <a:t>50</a:t>
                      </a:r>
                    </a:p>
                  </a:txBody>
                  <a:tcPr/>
                </a:tc>
                <a:extLst>
                  <a:ext uri="{0D108BD9-81ED-4DB2-BD59-A6C34878D82A}">
                    <a16:rowId xmlns:a16="http://schemas.microsoft.com/office/drawing/2014/main" val="4248064759"/>
                  </a:ext>
                </a:extLst>
              </a:tr>
              <a:tr h="370840">
                <a:tc>
                  <a:txBody>
                    <a:bodyPr/>
                    <a:lstStyle/>
                    <a:p>
                      <a:r>
                        <a:rPr lang="en-US" b="1" dirty="0"/>
                        <a:t>3</a:t>
                      </a:r>
                    </a:p>
                  </a:txBody>
                  <a:tcPr/>
                </a:tc>
                <a:tc>
                  <a:txBody>
                    <a:bodyPr/>
                    <a:lstStyle/>
                    <a:p>
                      <a:r>
                        <a:rPr lang="en-US" b="1" dirty="0"/>
                        <a:t>51</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9</a:t>
                      </a:r>
                    </a:p>
                  </a:txBody>
                  <a:tcPr/>
                </a:tc>
                <a:tc>
                  <a:txBody>
                    <a:bodyPr/>
                    <a:lstStyle/>
                    <a:p>
                      <a:r>
                        <a:rPr lang="en-US" b="1" dirty="0"/>
                        <a:t>57</a:t>
                      </a:r>
                    </a:p>
                  </a:txBody>
                  <a:tcPr/>
                </a:tc>
                <a:extLst>
                  <a:ext uri="{0D108BD9-81ED-4DB2-BD59-A6C34878D82A}">
                    <a16:rowId xmlns:a16="http://schemas.microsoft.com/office/drawing/2014/main" val="329780273"/>
                  </a:ext>
                </a:extLst>
              </a:tr>
            </a:tbl>
          </a:graphicData>
        </a:graphic>
      </p:graphicFrame>
      <p:graphicFrame>
        <p:nvGraphicFramePr>
          <p:cNvPr id="6" name="Table 5"/>
          <p:cNvGraphicFramePr>
            <a:graphicFrameLocks noGrp="1"/>
          </p:cNvGraphicFramePr>
          <p:nvPr/>
        </p:nvGraphicFramePr>
        <p:xfrm>
          <a:off x="5921584"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65</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66</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67</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68</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90</a:t>
                      </a:r>
                    </a:p>
                  </a:txBody>
                  <a:tcPr/>
                </a:tc>
                <a:extLst>
                  <a:ext uri="{0D108BD9-81ED-4DB2-BD59-A6C34878D82A}">
                    <a16:rowId xmlns:a16="http://schemas.microsoft.com/office/drawing/2014/main" val="329780273"/>
                  </a:ext>
                </a:extLst>
              </a:tr>
            </a:tbl>
          </a:graphicData>
        </a:graphic>
      </p:graphicFrame>
      <p:graphicFrame>
        <p:nvGraphicFramePr>
          <p:cNvPr id="7" name="Table 6"/>
          <p:cNvGraphicFramePr>
            <a:graphicFrameLocks noGrp="1"/>
          </p:cNvGraphicFramePr>
          <p:nvPr/>
        </p:nvGraphicFramePr>
        <p:xfrm>
          <a:off x="8379148" y="3431155"/>
          <a:ext cx="2273540" cy="2865120"/>
        </p:xfrm>
        <a:graphic>
          <a:graphicData uri="http://schemas.openxmlformats.org/drawingml/2006/table">
            <a:tbl>
              <a:tblPr firstRow="1" bandRow="1">
                <a:tableStyleId>{5C22544A-7EE6-4342-B048-85BDC9FD1C3A}</a:tableStyleId>
              </a:tblPr>
              <a:tblGrid>
                <a:gridCol w="1136770">
                  <a:extLst>
                    <a:ext uri="{9D8B030D-6E8A-4147-A177-3AD203B41FA5}">
                      <a16:colId xmlns:a16="http://schemas.microsoft.com/office/drawing/2014/main" val="619993413"/>
                    </a:ext>
                  </a:extLst>
                </a:gridCol>
                <a:gridCol w="1136770">
                  <a:extLst>
                    <a:ext uri="{9D8B030D-6E8A-4147-A177-3AD203B41FA5}">
                      <a16:colId xmlns:a16="http://schemas.microsoft.com/office/drawing/2014/main" val="1776561531"/>
                    </a:ext>
                  </a:extLst>
                </a:gridCol>
              </a:tblGrid>
              <a:tr h="370840">
                <a:tc>
                  <a:txBody>
                    <a:bodyPr/>
                    <a:lstStyle/>
                    <a:p>
                      <a:r>
                        <a:rPr lang="en-US" b="1" dirty="0"/>
                        <a:t>Character</a:t>
                      </a:r>
                    </a:p>
                  </a:txBody>
                  <a:tcPr/>
                </a:tc>
                <a:tc>
                  <a:txBody>
                    <a:bodyPr/>
                    <a:lstStyle/>
                    <a:p>
                      <a:r>
                        <a:rPr lang="en-US" b="1" dirty="0"/>
                        <a:t>UTF-8 Value</a:t>
                      </a:r>
                    </a:p>
                  </a:txBody>
                  <a:tcPr/>
                </a:tc>
                <a:extLst>
                  <a:ext uri="{0D108BD9-81ED-4DB2-BD59-A6C34878D82A}">
                    <a16:rowId xmlns:a16="http://schemas.microsoft.com/office/drawing/2014/main" val="1976560262"/>
                  </a:ext>
                </a:extLst>
              </a:tr>
              <a:tr h="370840">
                <a:tc>
                  <a:txBody>
                    <a:bodyPr/>
                    <a:lstStyle/>
                    <a:p>
                      <a:r>
                        <a:rPr lang="en-US" b="1" dirty="0"/>
                        <a:t>a</a:t>
                      </a:r>
                    </a:p>
                  </a:txBody>
                  <a:tcPr/>
                </a:tc>
                <a:tc>
                  <a:txBody>
                    <a:bodyPr/>
                    <a:lstStyle/>
                    <a:p>
                      <a:r>
                        <a:rPr lang="en-US" b="1" dirty="0"/>
                        <a:t>97</a:t>
                      </a:r>
                    </a:p>
                  </a:txBody>
                  <a:tcPr/>
                </a:tc>
                <a:extLst>
                  <a:ext uri="{0D108BD9-81ED-4DB2-BD59-A6C34878D82A}">
                    <a16:rowId xmlns:a16="http://schemas.microsoft.com/office/drawing/2014/main" val="2090389108"/>
                  </a:ext>
                </a:extLst>
              </a:tr>
              <a:tr h="370840">
                <a:tc>
                  <a:txBody>
                    <a:bodyPr/>
                    <a:lstStyle/>
                    <a:p>
                      <a:r>
                        <a:rPr lang="en-US" b="1" dirty="0"/>
                        <a:t>b</a:t>
                      </a:r>
                    </a:p>
                  </a:txBody>
                  <a:tcPr/>
                </a:tc>
                <a:tc>
                  <a:txBody>
                    <a:bodyPr/>
                    <a:lstStyle/>
                    <a:p>
                      <a:r>
                        <a:rPr lang="en-US" b="1" dirty="0"/>
                        <a:t>98</a:t>
                      </a:r>
                    </a:p>
                  </a:txBody>
                  <a:tcPr/>
                </a:tc>
                <a:extLst>
                  <a:ext uri="{0D108BD9-81ED-4DB2-BD59-A6C34878D82A}">
                    <a16:rowId xmlns:a16="http://schemas.microsoft.com/office/drawing/2014/main" val="430386206"/>
                  </a:ext>
                </a:extLst>
              </a:tr>
              <a:tr h="370840">
                <a:tc>
                  <a:txBody>
                    <a:bodyPr/>
                    <a:lstStyle/>
                    <a:p>
                      <a:r>
                        <a:rPr lang="en-US" b="1" dirty="0"/>
                        <a:t>c</a:t>
                      </a:r>
                    </a:p>
                  </a:txBody>
                  <a:tcPr/>
                </a:tc>
                <a:tc>
                  <a:txBody>
                    <a:bodyPr/>
                    <a:lstStyle/>
                    <a:p>
                      <a:r>
                        <a:rPr lang="en-US" b="1" dirty="0"/>
                        <a:t>99</a:t>
                      </a:r>
                    </a:p>
                  </a:txBody>
                  <a:tcPr/>
                </a:tc>
                <a:extLst>
                  <a:ext uri="{0D108BD9-81ED-4DB2-BD59-A6C34878D82A}">
                    <a16:rowId xmlns:a16="http://schemas.microsoft.com/office/drawing/2014/main" val="4248064759"/>
                  </a:ext>
                </a:extLst>
              </a:tr>
              <a:tr h="370840">
                <a:tc>
                  <a:txBody>
                    <a:bodyPr/>
                    <a:lstStyle/>
                    <a:p>
                      <a:r>
                        <a:rPr lang="en-US" b="1" dirty="0"/>
                        <a:t>d</a:t>
                      </a:r>
                    </a:p>
                  </a:txBody>
                  <a:tcPr/>
                </a:tc>
                <a:tc>
                  <a:txBody>
                    <a:bodyPr/>
                    <a:lstStyle/>
                    <a:p>
                      <a:r>
                        <a:rPr lang="en-US" b="1" dirty="0"/>
                        <a:t>100</a:t>
                      </a:r>
                    </a:p>
                  </a:txBody>
                  <a:tcPr/>
                </a:tc>
                <a:extLst>
                  <a:ext uri="{0D108BD9-81ED-4DB2-BD59-A6C34878D82A}">
                    <a16:rowId xmlns:a16="http://schemas.microsoft.com/office/drawing/2014/main" val="3436118124"/>
                  </a:ext>
                </a:extLst>
              </a:tr>
              <a:tr h="370840">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998289784"/>
                  </a:ext>
                </a:extLst>
              </a:tr>
              <a:tr h="370840">
                <a:tc>
                  <a:txBody>
                    <a:bodyPr/>
                    <a:lstStyle/>
                    <a:p>
                      <a:r>
                        <a:rPr lang="en-US" b="1" dirty="0"/>
                        <a:t>z</a:t>
                      </a:r>
                    </a:p>
                  </a:txBody>
                  <a:tcPr/>
                </a:tc>
                <a:tc>
                  <a:txBody>
                    <a:bodyPr/>
                    <a:lstStyle/>
                    <a:p>
                      <a:r>
                        <a:rPr lang="en-US" b="1" dirty="0"/>
                        <a:t>122</a:t>
                      </a:r>
                    </a:p>
                  </a:txBody>
                  <a:tcPr/>
                </a:tc>
                <a:extLst>
                  <a:ext uri="{0D108BD9-81ED-4DB2-BD59-A6C34878D82A}">
                    <a16:rowId xmlns:a16="http://schemas.microsoft.com/office/drawing/2014/main" val="329780273"/>
                  </a:ext>
                </a:extLst>
              </a:tr>
            </a:tbl>
          </a:graphicData>
        </a:graphic>
      </p:graphicFrame>
    </p:spTree>
    <p:extLst>
      <p:ext uri="{BB962C8B-B14F-4D97-AF65-F5344CB8AC3E}">
        <p14:creationId xmlns:p14="http://schemas.microsoft.com/office/powerpoint/2010/main" val="2011482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String Comparison Examples</a:t>
            </a:r>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91</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90800221"/>
              </p:ext>
            </p:extLst>
          </p:nvPr>
        </p:nvGraphicFramePr>
        <p:xfrm>
          <a:off x="986283" y="1577578"/>
          <a:ext cx="9164130" cy="2728255"/>
        </p:xfrm>
        <a:graphic>
          <a:graphicData uri="http://schemas.openxmlformats.org/drawingml/2006/table">
            <a:tbl>
              <a:tblPr firstRow="1" bandRow="1">
                <a:tableStyleId>{5C22544A-7EE6-4342-B048-85BDC9FD1C3A}</a:tableStyleId>
              </a:tblPr>
              <a:tblGrid>
                <a:gridCol w="4582065">
                  <a:extLst>
                    <a:ext uri="{9D8B030D-6E8A-4147-A177-3AD203B41FA5}">
                      <a16:colId xmlns:a16="http://schemas.microsoft.com/office/drawing/2014/main" val="619993413"/>
                    </a:ext>
                  </a:extLst>
                </a:gridCol>
                <a:gridCol w="4582065">
                  <a:extLst>
                    <a:ext uri="{9D8B030D-6E8A-4147-A177-3AD203B41FA5}">
                      <a16:colId xmlns:a16="http://schemas.microsoft.com/office/drawing/2014/main" val="1776561531"/>
                    </a:ext>
                  </a:extLst>
                </a:gridCol>
              </a:tblGrid>
              <a:tr h="550119">
                <a:tc>
                  <a:txBody>
                    <a:bodyPr/>
                    <a:lstStyle/>
                    <a:p>
                      <a:r>
                        <a:rPr lang="en-US" sz="2800" dirty="0"/>
                        <a:t>Expression</a:t>
                      </a:r>
                    </a:p>
                  </a:txBody>
                  <a:tcPr/>
                </a:tc>
                <a:tc>
                  <a:txBody>
                    <a:bodyPr/>
                    <a:lstStyle/>
                    <a:p>
                      <a:r>
                        <a:rPr lang="en-US" sz="2800" dirty="0"/>
                        <a:t>Boolean Result</a:t>
                      </a:r>
                    </a:p>
                  </a:txBody>
                  <a:tcPr/>
                </a:tc>
                <a:extLst>
                  <a:ext uri="{0D108BD9-81ED-4DB2-BD59-A6C34878D82A}">
                    <a16:rowId xmlns:a16="http://schemas.microsoft.com/office/drawing/2014/main" val="1976560262"/>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"apple</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"Apple</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False</a:t>
                      </a:r>
                    </a:p>
                  </a:txBody>
                  <a:tcPr/>
                </a:tc>
                <a:extLst>
                  <a:ext uri="{0D108BD9-81ED-4DB2-BD59-A6C34878D82A}">
                    <a16:rowId xmlns:a16="http://schemas.microsoft.com/office/drawing/2014/main" val="2090389108"/>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"App</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"Apple</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430386206"/>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"1" &lt; "5</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4248064759"/>
                  </a:ext>
                </a:extLst>
              </a:tr>
              <a:tr h="544534">
                <a:tc>
                  <a:txBody>
                    <a:bodyPr/>
                    <a:lstStyle/>
                    <a:p>
                      <a:r>
                        <a:rPr lang="en-US" sz="2000" kern="1200">
                          <a:solidFill>
                            <a:schemeClr val="tx1"/>
                          </a:solidFill>
                          <a:latin typeface="Courier New" panose="02070309020205020404" pitchFamily="49" charset="0"/>
                          <a:ea typeface="+mn-ea"/>
                          <a:cs typeface="Courier New" panose="02070309020205020404" pitchFamily="49" charset="0"/>
                        </a:rPr>
                        <a:t>"10</a:t>
                      </a:r>
                      <a:r>
                        <a:rPr lang="en-US" sz="2000" kern="1200" dirty="0">
                          <a:solidFill>
                            <a:schemeClr val="tx1"/>
                          </a:solidFill>
                          <a:latin typeface="Courier New" panose="02070309020205020404" pitchFamily="49" charset="0"/>
                          <a:ea typeface="+mn-ea"/>
                          <a:cs typeface="Courier New" panose="02070309020205020404" pitchFamily="49" charset="0"/>
                        </a:rPr>
                        <a:t>"</a:t>
                      </a:r>
                      <a:r>
                        <a:rPr lang="en-US" sz="2000" kern="1200">
                          <a:solidFill>
                            <a:schemeClr val="tx1"/>
                          </a:solidFill>
                          <a:latin typeface="Courier New" panose="02070309020205020404" pitchFamily="49" charset="0"/>
                          <a:ea typeface="+mn-ea"/>
                          <a:cs typeface="Courier New" panose="02070309020205020404" pitchFamily="49" charset="0"/>
                        </a:rPr>
                        <a:t> &lt; "5</a:t>
                      </a:r>
                      <a:r>
                        <a:rPr lang="en-US" sz="2000" kern="1200" dirty="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2800" dirty="0"/>
                        <a:t>True</a:t>
                      </a:r>
                    </a:p>
                  </a:txBody>
                  <a:tcPr/>
                </a:tc>
                <a:extLst>
                  <a:ext uri="{0D108BD9-81ED-4DB2-BD59-A6C34878D82A}">
                    <a16:rowId xmlns:a16="http://schemas.microsoft.com/office/drawing/2014/main" val="3436118124"/>
                  </a:ext>
                </a:extLst>
              </a:tr>
            </a:tbl>
          </a:graphicData>
        </a:graphic>
      </p:graphicFrame>
      <p:sp>
        <p:nvSpPr>
          <p:cNvPr id="11" name="TextBox 10"/>
          <p:cNvSpPr txBox="1"/>
          <p:nvPr/>
        </p:nvSpPr>
        <p:spPr>
          <a:xfrm>
            <a:off x="937402" y="4703004"/>
            <a:ext cx="9213011" cy="1446550"/>
          </a:xfrm>
          <a:prstGeom prst="rect">
            <a:avLst/>
          </a:prstGeom>
          <a:noFill/>
        </p:spPr>
        <p:txBody>
          <a:bodyPr wrap="square" rtlCol="0">
            <a:spAutoFit/>
          </a:bodyPr>
          <a:lstStyle/>
          <a:p>
            <a:pPr marL="233363" lvl="0" indent="-233363">
              <a:buFont typeface="Arial" panose="020B0604020202020204" pitchFamily="34" charset="0"/>
              <a:buChar char="•"/>
            </a:pPr>
            <a:r>
              <a:rPr lang="en-US" sz="3200" dirty="0"/>
              <a:t>Characters are evaluated from left-to-right</a:t>
            </a:r>
          </a:p>
          <a:p>
            <a:pPr marL="690563" lvl="1" indent="-233363">
              <a:buFont typeface="Arial" panose="020B0604020202020204" pitchFamily="34" charset="0"/>
              <a:buChar char="•"/>
            </a:pPr>
            <a:r>
              <a:rPr lang="en-US" sz="2800" dirty="0"/>
              <a:t>First characters of both strings are compared, then the second, and so on</a:t>
            </a:r>
          </a:p>
        </p:txBody>
      </p:sp>
    </p:spTree>
    <p:extLst>
      <p:ext uri="{BB962C8B-B14F-4D97-AF65-F5344CB8AC3E}">
        <p14:creationId xmlns:p14="http://schemas.microsoft.com/office/powerpoint/2010/main" val="1776069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451"/>
            <a:ext cx="10160000" cy="838438"/>
          </a:xfrm>
        </p:spPr>
        <p:txBody>
          <a:bodyPr/>
          <a:lstStyle/>
          <a:p>
            <a:r>
              <a:rPr lang="en-US"/>
              <a:t>Converting Strings</a:t>
            </a:r>
            <a:endParaRPr lang="en-US" dirty="0"/>
          </a:p>
        </p:txBody>
      </p:sp>
      <p:sp>
        <p:nvSpPr>
          <p:cNvPr id="3" name="Content Placeholder 2"/>
          <p:cNvSpPr>
            <a:spLocks noGrp="1"/>
          </p:cNvSpPr>
          <p:nvPr>
            <p:ph idx="1"/>
          </p:nvPr>
        </p:nvSpPr>
        <p:spPr>
          <a:xfrm>
            <a:off x="349135" y="912889"/>
            <a:ext cx="10723417" cy="5753918"/>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92</a:t>
            </a:fld>
            <a:endParaRPr lang="en-US"/>
          </a:p>
        </p:txBody>
      </p:sp>
      <p:sp>
        <p:nvSpPr>
          <p:cNvPr id="11" name="TextBox 10"/>
          <p:cNvSpPr txBox="1"/>
          <p:nvPr/>
        </p:nvSpPr>
        <p:spPr>
          <a:xfrm>
            <a:off x="461413" y="1099103"/>
            <a:ext cx="5112670" cy="4770537"/>
          </a:xfrm>
          <a:prstGeom prst="rect">
            <a:avLst/>
          </a:prstGeom>
          <a:noFill/>
        </p:spPr>
        <p:txBody>
          <a:bodyPr wrap="square" rtlCol="0">
            <a:spAutoFit/>
          </a:bodyPr>
          <a:lstStyle/>
          <a:p>
            <a:pPr marL="233363" lvl="0" indent="-233363">
              <a:buFont typeface="Arial" panose="020B0604020202020204" pitchFamily="34" charset="0"/>
              <a:buChar char="•"/>
            </a:pPr>
            <a:r>
              <a:rPr lang="en-US" sz="3600" dirty="0"/>
              <a:t>lower() and upper() are </a:t>
            </a:r>
            <a:r>
              <a:rPr lang="en-US" sz="3600" u="sng" dirty="0"/>
              <a:t>methods</a:t>
            </a:r>
            <a:r>
              <a:rPr lang="en-US" sz="3600" dirty="0"/>
              <a:t> which convert characters in a string to lower (or upper) case</a:t>
            </a:r>
            <a:endParaRPr lang="en-US" sz="3200" dirty="0"/>
          </a:p>
          <a:p>
            <a:pPr marL="690563" lvl="1" indent="-233363">
              <a:buFont typeface="Arial" panose="020B0604020202020204" pitchFamily="34" charset="0"/>
              <a:buChar char="•"/>
            </a:pPr>
            <a:r>
              <a:rPr lang="en-US" sz="3200" dirty="0"/>
              <a:t>A method is associated with an object (e.g. a string).</a:t>
            </a:r>
          </a:p>
          <a:p>
            <a:pPr marL="690563" lvl="1" indent="-233363">
              <a:buFont typeface="Arial" panose="020B0604020202020204" pitchFamily="34" charset="0"/>
              <a:buChar char="•"/>
            </a:pPr>
            <a:r>
              <a:rPr lang="en-US" sz="3200" dirty="0"/>
              <a:t>Methods are called using the </a:t>
            </a:r>
            <a:r>
              <a:rPr lang="en-US" sz="3200" u="sng" dirty="0"/>
              <a:t>dot</a:t>
            </a:r>
            <a:r>
              <a:rPr lang="en-US" sz="3200" dirty="0"/>
              <a:t> </a:t>
            </a:r>
            <a:r>
              <a:rPr lang="en-US" sz="3200" u="sng" dirty="0"/>
              <a:t>operator</a:t>
            </a:r>
          </a:p>
        </p:txBody>
      </p:sp>
      <p:sp>
        <p:nvSpPr>
          <p:cNvPr id="4" name="Rectangle 3"/>
          <p:cNvSpPr/>
          <p:nvPr/>
        </p:nvSpPr>
        <p:spPr>
          <a:xfrm>
            <a:off x="5924812" y="1099103"/>
            <a:ext cx="5035462" cy="3046988"/>
          </a:xfrm>
          <a:prstGeom prst="rect">
            <a:avLst/>
          </a:prstGeom>
          <a:solidFill>
            <a:schemeClr val="accent3">
              <a:lumMod val="40000"/>
              <a:lumOff val="60000"/>
            </a:schemeClr>
          </a:solidFill>
          <a:ln>
            <a:solidFill>
              <a:schemeClr val="tx1"/>
            </a:solidFill>
          </a:ln>
        </p:spPr>
        <p:txBody>
          <a:bodyPr wrap="square">
            <a:spAutoFit/>
          </a:bodyPr>
          <a:lstStyle/>
          <a:p>
            <a:r>
              <a:rPr lang="en-US" sz="2400" dirty="0"/>
              <a:t>&gt;&gt;&gt; string1 = "Mary"</a:t>
            </a:r>
          </a:p>
          <a:p>
            <a:r>
              <a:rPr lang="en-US" sz="2400" dirty="0"/>
              <a:t>&gt;&gt;&gt; string2 = "</a:t>
            </a:r>
            <a:r>
              <a:rPr lang="en-US" sz="2400" dirty="0" err="1"/>
              <a:t>mary</a:t>
            </a:r>
            <a:r>
              <a:rPr lang="en-US" sz="2400" dirty="0"/>
              <a:t>"</a:t>
            </a:r>
          </a:p>
          <a:p>
            <a:r>
              <a:rPr lang="en-US" sz="2400" dirty="0"/>
              <a:t>&gt;&gt;&gt; string1 == string2</a:t>
            </a:r>
          </a:p>
          <a:p>
            <a:r>
              <a:rPr lang="en-US" sz="2400" dirty="0"/>
              <a:t>False</a:t>
            </a:r>
          </a:p>
          <a:p>
            <a:r>
              <a:rPr lang="en-US" sz="2400" dirty="0"/>
              <a:t>&gt;&gt;&gt; string1.</a:t>
            </a:r>
            <a:r>
              <a:rPr lang="en-US" sz="2400" b="1" dirty="0"/>
              <a:t>lower() </a:t>
            </a:r>
            <a:r>
              <a:rPr lang="en-US" sz="2400" dirty="0"/>
              <a:t>== string2</a:t>
            </a:r>
          </a:p>
          <a:p>
            <a:r>
              <a:rPr lang="en-US" sz="2400" dirty="0"/>
              <a:t>True</a:t>
            </a:r>
          </a:p>
          <a:p>
            <a:r>
              <a:rPr lang="sv-SE" sz="2400" dirty="0"/>
              <a:t>&gt;&gt;&gt; string1.</a:t>
            </a:r>
            <a:r>
              <a:rPr lang="sv-SE" sz="2400" b="1" dirty="0"/>
              <a:t>upper() </a:t>
            </a:r>
            <a:r>
              <a:rPr lang="sv-SE" sz="2400" dirty="0"/>
              <a:t>== string2.</a:t>
            </a:r>
            <a:r>
              <a:rPr lang="sv-SE" sz="2400" b="1" dirty="0"/>
              <a:t>upper()</a:t>
            </a:r>
          </a:p>
          <a:p>
            <a:r>
              <a:rPr lang="sv-SE" sz="2400" dirty="0"/>
              <a:t>True</a:t>
            </a:r>
            <a:endParaRPr lang="en-US" sz="2400" dirty="0"/>
          </a:p>
        </p:txBody>
      </p:sp>
    </p:spTree>
    <p:extLst>
      <p:ext uri="{BB962C8B-B14F-4D97-AF65-F5344CB8AC3E}">
        <p14:creationId xmlns:p14="http://schemas.microsoft.com/office/powerpoint/2010/main" val="85338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a:t>Simplifying User Input Validation</a:t>
            </a:r>
            <a:endParaRPr lang="en-US" dirty="0"/>
          </a:p>
        </p:txBody>
      </p:sp>
      <p:sp>
        <p:nvSpPr>
          <p:cNvPr id="3" name="Content Placeholder 2"/>
          <p:cNvSpPr>
            <a:spLocks noGrp="1"/>
          </p:cNvSpPr>
          <p:nvPr>
            <p:ph idx="1"/>
          </p:nvPr>
        </p:nvSpPr>
        <p:spPr>
          <a:xfrm>
            <a:off x="349135" y="1180407"/>
            <a:ext cx="10723417" cy="5486400"/>
          </a:xfrm>
        </p:spPr>
        <p:txBody>
          <a:bodyPr>
            <a:normAutofit/>
          </a:bodyPr>
          <a:lstStyle/>
          <a:p>
            <a:pPr marL="408305" lvl="1" indent="0">
              <a:buNone/>
            </a:pPr>
            <a:r>
              <a:rPr lang="en-US" sz="2600" u="sng" dirty="0"/>
              <a:t> </a:t>
            </a:r>
          </a:p>
        </p:txBody>
      </p:sp>
      <p:sp>
        <p:nvSpPr>
          <p:cNvPr id="5" name="Slide Number Placeholder 4"/>
          <p:cNvSpPr>
            <a:spLocks noGrp="1"/>
          </p:cNvSpPr>
          <p:nvPr>
            <p:ph type="sldNum" sz="quarter" idx="12"/>
          </p:nvPr>
        </p:nvSpPr>
        <p:spPr/>
        <p:txBody>
          <a:bodyPr/>
          <a:lstStyle/>
          <a:p>
            <a:fld id="{E84E2596-301E-4832-9EC0-2653E7A66251}" type="slidenum">
              <a:rPr lang="en-US" smtClean="0"/>
              <a:t>93</a:t>
            </a:fld>
            <a:endParaRPr lang="en-US"/>
          </a:p>
        </p:txBody>
      </p:sp>
      <p:sp>
        <p:nvSpPr>
          <p:cNvPr id="11" name="TextBox 10"/>
          <p:cNvSpPr txBox="1"/>
          <p:nvPr/>
        </p:nvSpPr>
        <p:spPr>
          <a:xfrm>
            <a:off x="812142" y="1408659"/>
            <a:ext cx="9957458" cy="1569660"/>
          </a:xfrm>
          <a:prstGeom prst="rect">
            <a:avLst/>
          </a:prstGeom>
          <a:noFill/>
        </p:spPr>
        <p:txBody>
          <a:bodyPr wrap="square" rtlCol="0">
            <a:spAutoFit/>
          </a:bodyPr>
          <a:lstStyle/>
          <a:p>
            <a:pPr marL="174625"/>
            <a:r>
              <a:rPr lang="en-US" sz="3200" dirty="0"/>
              <a:t>entry = input("Enter x to exit: ")</a:t>
            </a:r>
          </a:p>
          <a:p>
            <a:pPr marL="174625"/>
            <a:r>
              <a:rPr lang="en-US" sz="3200" dirty="0"/>
              <a:t>entry == "x" or entry == "X"      # this works, but</a:t>
            </a:r>
          </a:p>
          <a:p>
            <a:pPr marL="174625"/>
            <a:r>
              <a:rPr lang="en-US" sz="3200" dirty="0" err="1"/>
              <a:t>entry.lower</a:t>
            </a:r>
            <a:r>
              <a:rPr lang="en-US" sz="3200" dirty="0"/>
              <a:t>() == "x"                     # this is more efficient</a:t>
            </a:r>
          </a:p>
        </p:txBody>
      </p:sp>
      <p:sp>
        <p:nvSpPr>
          <p:cNvPr id="4" name="Rectangle 3"/>
          <p:cNvSpPr/>
          <p:nvPr/>
        </p:nvSpPr>
        <p:spPr>
          <a:xfrm>
            <a:off x="1014608" y="3357772"/>
            <a:ext cx="9754992" cy="3108543"/>
          </a:xfrm>
          <a:prstGeom prst="rect">
            <a:avLst/>
          </a:prstGeom>
          <a:solidFill>
            <a:schemeClr val="accent3">
              <a:lumMod val="40000"/>
              <a:lumOff val="60000"/>
            </a:schemeClr>
          </a:solidFill>
          <a:ln>
            <a:solidFill>
              <a:schemeClr val="tx1"/>
            </a:solidFill>
          </a:ln>
        </p:spPr>
        <p:txBody>
          <a:bodyPr wrap="square">
            <a:spAutoFit/>
          </a:bodyPr>
          <a:lstStyle/>
          <a:p>
            <a:r>
              <a:rPr lang="en-US" sz="2800" dirty="0"/>
              <a:t>&gt;&gt;&gt; entry = input("Enter x to exit: ")</a:t>
            </a:r>
          </a:p>
          <a:p>
            <a:r>
              <a:rPr lang="en-US" sz="2800" dirty="0"/>
              <a:t>Enter x to exit: x</a:t>
            </a:r>
          </a:p>
          <a:p>
            <a:r>
              <a:rPr lang="en-US" sz="2800" dirty="0"/>
              <a:t>&gt;&gt;&gt; entry == "x" or entry == "X"    # this works, but</a:t>
            </a:r>
          </a:p>
          <a:p>
            <a:r>
              <a:rPr lang="en-US" sz="2800" dirty="0"/>
              <a:t>True</a:t>
            </a:r>
          </a:p>
          <a:p>
            <a:r>
              <a:rPr lang="en-US" sz="2800" dirty="0"/>
              <a:t>&gt;&gt;&gt; </a:t>
            </a:r>
            <a:r>
              <a:rPr lang="en-US" sz="2800" dirty="0" err="1"/>
              <a:t>entry.lower</a:t>
            </a:r>
            <a:r>
              <a:rPr lang="en-US" sz="2800" dirty="0"/>
              <a:t>() == "x"                   # this is more efficient</a:t>
            </a:r>
          </a:p>
          <a:p>
            <a:r>
              <a:rPr lang="en-US" sz="2800" dirty="0"/>
              <a:t>True</a:t>
            </a:r>
          </a:p>
          <a:p>
            <a:r>
              <a:rPr lang="en-US" sz="2800" dirty="0"/>
              <a:t>&gt;&gt;&gt; </a:t>
            </a:r>
          </a:p>
        </p:txBody>
      </p:sp>
    </p:spTree>
    <p:extLst>
      <p:ext uri="{BB962C8B-B14F-4D97-AF65-F5344CB8AC3E}">
        <p14:creationId xmlns:p14="http://schemas.microsoft.com/office/powerpoint/2010/main" val="35157702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763"/>
            <a:ext cx="10160000" cy="838438"/>
          </a:xfrm>
        </p:spPr>
        <p:txBody>
          <a:bodyPr/>
          <a:lstStyle/>
          <a:p>
            <a:r>
              <a:rPr lang="en-US" dirty="0"/>
              <a:t>Selection Statements: The </a:t>
            </a:r>
            <a:r>
              <a:rPr lang="en-US" u="sng" dirty="0"/>
              <a:t>if</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200" dirty="0"/>
              <a:t>Boolean expressions by themselves aren’t very useful or interesting; we need to associate them with some behavior in our code</a:t>
            </a:r>
          </a:p>
          <a:p>
            <a:pPr marL="344488" indent="-233363"/>
            <a:r>
              <a:rPr lang="en-US" sz="3200" dirty="0"/>
              <a:t>The </a:t>
            </a:r>
            <a:r>
              <a:rPr lang="en-US" sz="3200" b="1" dirty="0"/>
              <a:t>if</a:t>
            </a:r>
            <a:r>
              <a:rPr lang="en-US" sz="3200" dirty="0"/>
              <a:t> statement controls the execution path based on the results of a </a:t>
            </a:r>
            <a:r>
              <a:rPr lang="en-US" sz="3200" dirty="0" err="1"/>
              <a:t>boolean</a:t>
            </a:r>
            <a:r>
              <a:rPr lang="en-US" sz="3200" dirty="0"/>
              <a:t> expression:</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           # this is </a:t>
            </a:r>
            <a:r>
              <a:rPr lang="en-US" sz="3200"/>
              <a:t>a </a:t>
            </a:r>
            <a:r>
              <a:rPr lang="en-US" sz="3200" i="1"/>
              <a:t>suite</a:t>
            </a:r>
            <a:r>
              <a:rPr lang="en-US" sz="3200"/>
              <a:t> </a:t>
            </a:r>
            <a:r>
              <a:rPr lang="en-US" sz="3200" dirty="0"/>
              <a:t>of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94</a:t>
            </a:fld>
            <a:endParaRPr lang="en-US"/>
          </a:p>
        </p:txBody>
      </p:sp>
    </p:spTree>
    <p:extLst>
      <p:ext uri="{BB962C8B-B14F-4D97-AF65-F5344CB8AC3E}">
        <p14:creationId xmlns:p14="http://schemas.microsoft.com/office/powerpoint/2010/main" val="38636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341313" indent="-219075"/>
            <a:r>
              <a:rPr lang="en-US" sz="3200" dirty="0"/>
              <a:t>The </a:t>
            </a:r>
            <a:r>
              <a:rPr lang="en-US" sz="3200" dirty="0" err="1"/>
              <a:t>boolean</a:t>
            </a:r>
            <a:r>
              <a:rPr lang="en-US" sz="3200" dirty="0"/>
              <a:t> expression in the if statement </a:t>
            </a:r>
            <a:r>
              <a:rPr lang="en-US" sz="3200" u="sng" dirty="0"/>
              <a:t>must</a:t>
            </a:r>
            <a:r>
              <a:rPr lang="en-US" sz="3200" dirty="0"/>
              <a:t> be terminated with a colon  ‘:’</a:t>
            </a:r>
          </a:p>
          <a:p>
            <a:pPr marL="341313" indent="-219075"/>
            <a:r>
              <a:rPr lang="en-US" sz="3200" dirty="0"/>
              <a:t>The statements in the if block</a:t>
            </a:r>
            <a:r>
              <a:rPr lang="en-US" sz="3200" baseline="30000" dirty="0"/>
              <a:t>*</a:t>
            </a:r>
            <a:r>
              <a:rPr lang="en-US" sz="3200" dirty="0"/>
              <a:t> </a:t>
            </a:r>
            <a:r>
              <a:rPr lang="en-US" sz="3200" u="sng" dirty="0"/>
              <a:t>must</a:t>
            </a:r>
            <a:r>
              <a:rPr lang="en-US" sz="3200" dirty="0"/>
              <a:t> be indented. </a:t>
            </a:r>
          </a:p>
        </p:txBody>
      </p:sp>
      <p:sp>
        <p:nvSpPr>
          <p:cNvPr id="2" name="Slide Number Placeholder 1"/>
          <p:cNvSpPr>
            <a:spLocks noGrp="1"/>
          </p:cNvSpPr>
          <p:nvPr>
            <p:ph type="sldNum" sz="quarter" idx="12"/>
          </p:nvPr>
        </p:nvSpPr>
        <p:spPr/>
        <p:txBody>
          <a:bodyPr/>
          <a:lstStyle/>
          <a:p>
            <a:fld id="{E84E2596-301E-4832-9EC0-2653E7A66251}" type="slidenum">
              <a:rPr lang="en-US" smtClean="0"/>
              <a:t>95</a:t>
            </a:fld>
            <a:endParaRPr lang="en-US"/>
          </a:p>
        </p:txBody>
      </p:sp>
      <p:pic>
        <p:nvPicPr>
          <p:cNvPr id="7" name="Picture 6"/>
          <p:cNvPicPr>
            <a:picLocks noChangeAspect="1"/>
          </p:cNvPicPr>
          <p:nvPr/>
        </p:nvPicPr>
        <p:blipFill>
          <a:blip r:embed="rId2"/>
          <a:stretch>
            <a:fillRect/>
          </a:stretch>
        </p:blipFill>
        <p:spPr>
          <a:xfrm>
            <a:off x="1235405" y="2551917"/>
            <a:ext cx="8428561" cy="2798006"/>
          </a:xfrm>
          <a:prstGeom prst="rect">
            <a:avLst/>
          </a:prstGeom>
        </p:spPr>
      </p:pic>
      <p:sp>
        <p:nvSpPr>
          <p:cNvPr id="8" name="TextBox 7"/>
          <p:cNvSpPr txBox="1"/>
          <p:nvPr/>
        </p:nvSpPr>
        <p:spPr>
          <a:xfrm>
            <a:off x="804481" y="5822732"/>
            <a:ext cx="8539216" cy="584775"/>
          </a:xfrm>
          <a:prstGeom prst="rect">
            <a:avLst/>
          </a:prstGeom>
          <a:noFill/>
        </p:spPr>
        <p:txBody>
          <a:bodyPr wrap="square" rtlCol="0">
            <a:spAutoFit/>
          </a:bodyPr>
          <a:lstStyle/>
          <a:p>
            <a:r>
              <a:rPr lang="en-US" sz="3200" dirty="0"/>
              <a:t>* - Python officially refers to a block as a “suite”</a:t>
            </a:r>
          </a:p>
        </p:txBody>
      </p:sp>
    </p:spTree>
    <p:extLst>
      <p:ext uri="{BB962C8B-B14F-4D97-AF65-F5344CB8AC3E}">
        <p14:creationId xmlns:p14="http://schemas.microsoft.com/office/powerpoint/2010/main" val="44644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078" y="532263"/>
            <a:ext cx="10723417" cy="6189135"/>
          </a:xfrm>
        </p:spPr>
        <p:txBody>
          <a:bodyPr>
            <a:normAutofit/>
          </a:bodyPr>
          <a:lstStyle/>
          <a:p>
            <a:pPr marL="122238" indent="0">
              <a:buNone/>
            </a:pPr>
            <a:r>
              <a:rPr lang="en-US" sz="32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96</a:t>
            </a:fld>
            <a:endParaRPr lang="en-US"/>
          </a:p>
        </p:txBody>
      </p:sp>
      <p:pic>
        <p:nvPicPr>
          <p:cNvPr id="2" name="Picture 1"/>
          <p:cNvPicPr>
            <a:picLocks noChangeAspect="1"/>
          </p:cNvPicPr>
          <p:nvPr/>
        </p:nvPicPr>
        <p:blipFill>
          <a:blip r:embed="rId2"/>
          <a:stretch>
            <a:fillRect/>
          </a:stretch>
        </p:blipFill>
        <p:spPr>
          <a:xfrm>
            <a:off x="1042062" y="1069998"/>
            <a:ext cx="9770295" cy="3433763"/>
          </a:xfrm>
          <a:prstGeom prst="rect">
            <a:avLst/>
          </a:prstGeom>
        </p:spPr>
      </p:pic>
    </p:spTree>
    <p:extLst>
      <p:ext uri="{BB962C8B-B14F-4D97-AF65-F5344CB8AC3E}">
        <p14:creationId xmlns:p14="http://schemas.microsoft.com/office/powerpoint/2010/main" val="8702522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35" y="224763"/>
            <a:ext cx="10420465" cy="838438"/>
          </a:xfrm>
        </p:spPr>
        <p:txBody>
          <a:bodyPr/>
          <a:lstStyle/>
          <a:p>
            <a:r>
              <a:rPr lang="en-US" dirty="0"/>
              <a:t>Alternative Paths Using the </a:t>
            </a:r>
            <a:r>
              <a:rPr lang="en-US" u="sng" dirty="0"/>
              <a:t>else</a:t>
            </a:r>
            <a:r>
              <a:rPr lang="en-US" dirty="0"/>
              <a:t> Statement</a:t>
            </a:r>
          </a:p>
        </p:txBody>
      </p:sp>
      <p:sp>
        <p:nvSpPr>
          <p:cNvPr id="3" name="Content Placeholder 2"/>
          <p:cNvSpPr>
            <a:spLocks noGrp="1"/>
          </p:cNvSpPr>
          <p:nvPr>
            <p:ph idx="1"/>
          </p:nvPr>
        </p:nvSpPr>
        <p:spPr>
          <a:xfrm>
            <a:off x="349135" y="1180407"/>
            <a:ext cx="10723417" cy="5486400"/>
          </a:xfrm>
        </p:spPr>
        <p:txBody>
          <a:bodyPr>
            <a:normAutofit/>
          </a:bodyPr>
          <a:lstStyle/>
          <a:p>
            <a:pPr marL="344488" indent="-233363"/>
            <a:r>
              <a:rPr lang="en-US" sz="3600" dirty="0"/>
              <a:t>What if we want to take an alternative action when the if statement fails?</a:t>
            </a:r>
          </a:p>
          <a:p>
            <a:pPr marL="344488" indent="-233363"/>
            <a:r>
              <a:rPr lang="en-US" sz="3600" dirty="0"/>
              <a:t>Use the </a:t>
            </a:r>
            <a:r>
              <a:rPr lang="en-US" sz="3600" b="1" dirty="0"/>
              <a:t>else</a:t>
            </a:r>
            <a:r>
              <a:rPr lang="en-US" sz="3600" dirty="0"/>
              <a:t> statement:</a:t>
            </a:r>
          </a:p>
          <a:p>
            <a:pPr marL="111125" indent="0">
              <a:buNone/>
            </a:pPr>
            <a:endParaRPr lang="en-US" sz="1600" dirty="0"/>
          </a:p>
          <a:p>
            <a:pPr marL="1377950" indent="0">
              <a:buNone/>
            </a:pPr>
            <a:r>
              <a:rPr lang="en-US" sz="3200" dirty="0"/>
              <a:t>if </a:t>
            </a:r>
            <a:r>
              <a:rPr lang="en-US" sz="3200" dirty="0" err="1"/>
              <a:t>boolean_expression</a:t>
            </a:r>
            <a:r>
              <a:rPr lang="en-US" sz="3200" dirty="0"/>
              <a:t>:</a:t>
            </a:r>
          </a:p>
          <a:p>
            <a:pPr marL="1377950" indent="0">
              <a:buNone/>
            </a:pPr>
            <a:r>
              <a:rPr lang="en-US" sz="3200" dirty="0"/>
              <a:t>        statements…</a:t>
            </a:r>
          </a:p>
          <a:p>
            <a:pPr marL="1377950" indent="0">
              <a:buNone/>
            </a:pPr>
            <a:r>
              <a:rPr lang="en-US" sz="3200" dirty="0"/>
              <a:t>else:</a:t>
            </a:r>
          </a:p>
          <a:p>
            <a:pPr marL="1377950" indent="0">
              <a:buNone/>
            </a:pPr>
            <a:r>
              <a:rPr lang="en-US" sz="3200" dirty="0"/>
              <a:t>        statements…</a:t>
            </a:r>
          </a:p>
        </p:txBody>
      </p:sp>
      <p:sp>
        <p:nvSpPr>
          <p:cNvPr id="4" name="Slide Number Placeholder 3"/>
          <p:cNvSpPr>
            <a:spLocks noGrp="1"/>
          </p:cNvSpPr>
          <p:nvPr>
            <p:ph type="sldNum" sz="quarter" idx="12"/>
          </p:nvPr>
        </p:nvSpPr>
        <p:spPr/>
        <p:txBody>
          <a:bodyPr/>
          <a:lstStyle/>
          <a:p>
            <a:fld id="{E84E2596-301E-4832-9EC0-2653E7A66251}" type="slidenum">
              <a:rPr lang="en-US" smtClean="0"/>
              <a:t>97</a:t>
            </a:fld>
            <a:endParaRPr lang="en-US"/>
          </a:p>
        </p:txBody>
      </p:sp>
    </p:spTree>
    <p:extLst>
      <p:ext uri="{BB962C8B-B14F-4D97-AF65-F5344CB8AC3E}">
        <p14:creationId xmlns:p14="http://schemas.microsoft.com/office/powerpoint/2010/main" val="3701495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35" y="382137"/>
            <a:ext cx="10723417" cy="6284670"/>
          </a:xfrm>
        </p:spPr>
        <p:txBody>
          <a:bodyPr>
            <a:normAutofit/>
          </a:bodyPr>
          <a:lstStyle/>
          <a:p>
            <a:pPr marL="344488" indent="-233363"/>
            <a:r>
              <a:rPr lang="en-US" sz="4400" b="1" dirty="0"/>
              <a:t>else</a:t>
            </a:r>
            <a:r>
              <a:rPr lang="en-US" sz="4400" dirty="0"/>
              <a:t> uses the same rules as </a:t>
            </a:r>
            <a:r>
              <a:rPr lang="en-US" sz="4400" b="1" dirty="0"/>
              <a:t>if</a:t>
            </a:r>
            <a:r>
              <a:rPr lang="en-US" sz="4400" dirty="0"/>
              <a:t>:</a:t>
            </a:r>
          </a:p>
          <a:p>
            <a:pPr marL="641668" lvl="1" indent="-233363"/>
            <a:r>
              <a:rPr lang="en-US" sz="3600" dirty="0"/>
              <a:t>terminate with colon</a:t>
            </a:r>
          </a:p>
          <a:p>
            <a:pPr marL="641668" lvl="1" indent="-233363"/>
            <a:r>
              <a:rPr lang="en-US" sz="3600" dirty="0"/>
              <a:t>use indentation for block</a:t>
            </a:r>
          </a:p>
        </p:txBody>
      </p:sp>
      <p:sp>
        <p:nvSpPr>
          <p:cNvPr id="2" name="Slide Number Placeholder 1"/>
          <p:cNvSpPr>
            <a:spLocks noGrp="1"/>
          </p:cNvSpPr>
          <p:nvPr>
            <p:ph type="sldNum" sz="quarter" idx="12"/>
          </p:nvPr>
        </p:nvSpPr>
        <p:spPr/>
        <p:txBody>
          <a:bodyPr/>
          <a:lstStyle/>
          <a:p>
            <a:fld id="{E84E2596-301E-4832-9EC0-2653E7A66251}" type="slidenum">
              <a:rPr lang="en-US" smtClean="0"/>
              <a:t>98</a:t>
            </a:fld>
            <a:endParaRPr lang="en-US"/>
          </a:p>
        </p:txBody>
      </p:sp>
      <p:pic>
        <p:nvPicPr>
          <p:cNvPr id="4" name="Picture 3"/>
          <p:cNvPicPr>
            <a:picLocks noChangeAspect="1"/>
          </p:cNvPicPr>
          <p:nvPr/>
        </p:nvPicPr>
        <p:blipFill>
          <a:blip r:embed="rId2"/>
          <a:stretch>
            <a:fillRect/>
          </a:stretch>
        </p:blipFill>
        <p:spPr>
          <a:xfrm>
            <a:off x="735487" y="3009828"/>
            <a:ext cx="10166117" cy="2926948"/>
          </a:xfrm>
          <a:prstGeom prst="rect">
            <a:avLst/>
          </a:prstGeom>
        </p:spPr>
      </p:pic>
    </p:spTree>
    <p:extLst>
      <p:ext uri="{BB962C8B-B14F-4D97-AF65-F5344CB8AC3E}">
        <p14:creationId xmlns:p14="http://schemas.microsoft.com/office/powerpoint/2010/main" val="3921569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229" y="259308"/>
            <a:ext cx="10723417" cy="6284670"/>
          </a:xfrm>
        </p:spPr>
        <p:txBody>
          <a:bodyPr>
            <a:normAutofit/>
          </a:bodyPr>
          <a:lstStyle/>
          <a:p>
            <a:pPr marL="111125" indent="0">
              <a:buNone/>
            </a:pPr>
            <a:r>
              <a:rPr lang="en-US" sz="3600" dirty="0"/>
              <a:t> </a:t>
            </a:r>
          </a:p>
        </p:txBody>
      </p:sp>
      <p:sp>
        <p:nvSpPr>
          <p:cNvPr id="4" name="Slide Number Placeholder 3"/>
          <p:cNvSpPr>
            <a:spLocks noGrp="1"/>
          </p:cNvSpPr>
          <p:nvPr>
            <p:ph type="sldNum" sz="quarter" idx="12"/>
          </p:nvPr>
        </p:nvSpPr>
        <p:spPr/>
        <p:txBody>
          <a:bodyPr/>
          <a:lstStyle/>
          <a:p>
            <a:fld id="{E84E2596-301E-4832-9EC0-2653E7A66251}" type="slidenum">
              <a:rPr lang="en-US" smtClean="0"/>
              <a:t>99</a:t>
            </a:fld>
            <a:endParaRPr lang="en-US"/>
          </a:p>
        </p:txBody>
      </p:sp>
      <p:pic>
        <p:nvPicPr>
          <p:cNvPr id="2" name="Picture 1"/>
          <p:cNvPicPr>
            <a:picLocks noChangeAspect="1"/>
          </p:cNvPicPr>
          <p:nvPr/>
        </p:nvPicPr>
        <p:blipFill rotWithShape="1">
          <a:blip r:embed="rId2"/>
          <a:srcRect b="1455"/>
          <a:stretch/>
        </p:blipFill>
        <p:spPr>
          <a:xfrm>
            <a:off x="649889" y="707343"/>
            <a:ext cx="10180098" cy="2834640"/>
          </a:xfrm>
          <a:prstGeom prst="rect">
            <a:avLst/>
          </a:prstGeom>
        </p:spPr>
      </p:pic>
    </p:spTree>
    <p:extLst>
      <p:ext uri="{BB962C8B-B14F-4D97-AF65-F5344CB8AC3E}">
        <p14:creationId xmlns:p14="http://schemas.microsoft.com/office/powerpoint/2010/main" val="2314448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TotalTime>
  <Words>8849</Words>
  <Application>Microsoft Office PowerPoint</Application>
  <PresentationFormat>Widescreen</PresentationFormat>
  <Paragraphs>1530</Paragraphs>
  <Slides>126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32" baseType="lpstr">
      <vt:lpstr>Arial</vt:lpstr>
      <vt:lpstr>Calibri</vt:lpstr>
      <vt:lpstr>Cambria</vt:lpstr>
      <vt:lpstr>Courier New</vt:lpstr>
      <vt:lpstr>Adjacency</vt:lpstr>
      <vt:lpstr>Document</vt:lpstr>
      <vt:lpstr>Scripting for Network Professionals</vt:lpstr>
      <vt:lpstr> Module 1 Introduction to Python Statements, Data Types, and Variables</vt:lpstr>
      <vt:lpstr>Ch. 1 Getting Started</vt:lpstr>
      <vt:lpstr>The Python Programming Language</vt:lpstr>
      <vt:lpstr>Characteristics of the Python Language</vt:lpstr>
      <vt:lpstr>Characteristics of the Python Language</vt:lpstr>
      <vt:lpstr>Python Resources</vt:lpstr>
      <vt:lpstr>Applications of Python</vt:lpstr>
      <vt:lpstr>A Simple Python Program</vt:lpstr>
      <vt:lpstr>Python Versions</vt:lpstr>
      <vt:lpstr>IDLE interactive shell</vt:lpstr>
      <vt:lpstr>IDLE Interactive Shell</vt:lpstr>
      <vt:lpstr>PowerPoint Presentation</vt:lpstr>
      <vt:lpstr>PowerPoint Presentation</vt:lpstr>
      <vt:lpstr>PowerPoint Presentation</vt:lpstr>
      <vt:lpstr>PowerPoint Presentation</vt:lpstr>
      <vt:lpstr>IDLE Editor with Source File Displayed</vt:lpstr>
      <vt:lpstr>Running a Source File from IDLE</vt:lpstr>
      <vt:lpstr>Running a Source File from IDLE</vt:lpstr>
      <vt:lpstr>Syntax Errors</vt:lpstr>
      <vt:lpstr>Handling Syntax Errors</vt:lpstr>
      <vt:lpstr>Runtime Errors</vt:lpstr>
      <vt:lpstr>How Python compiles and runs source code</vt:lpstr>
      <vt:lpstr>Python Statements</vt:lpstr>
      <vt:lpstr>Python Coding Style  (1/2)</vt:lpstr>
      <vt:lpstr>Python Coding Style 2/2</vt:lpstr>
      <vt:lpstr>The "shebang" Line</vt:lpstr>
      <vt:lpstr>Comments</vt:lpstr>
      <vt:lpstr>Functions</vt:lpstr>
      <vt:lpstr>Ch. 2 Variables and Simple Data Types</vt:lpstr>
      <vt:lpstr>Python Data Types</vt:lpstr>
      <vt:lpstr>Variables</vt:lpstr>
      <vt:lpstr>Constants</vt:lpstr>
      <vt:lpstr>Basic Data Types and Variables</vt:lpstr>
      <vt:lpstr>PowerPoint Presentation</vt:lpstr>
      <vt:lpstr>Assigning Values to Variables</vt:lpstr>
      <vt:lpstr>Numeric Types</vt:lpstr>
      <vt:lpstr>Floating Point Values</vt:lpstr>
      <vt:lpstr>Working With Numbers in Python</vt:lpstr>
      <vt:lpstr>Examples of Arithmetic Expressions</vt:lpstr>
      <vt:lpstr>Order of Precedence (PEMDAS)</vt:lpstr>
      <vt:lpstr>Precedence Examples</vt:lpstr>
      <vt:lpstr>Changing Precedence With Parentheses</vt:lpstr>
      <vt:lpstr>Arithmetic Expressions, Variables, and Assignment Statements</vt:lpstr>
      <vt:lpstr>Mixing Integers and Floating Point Values</vt:lpstr>
      <vt:lpstr>Underscores in Numbers</vt:lpstr>
      <vt:lpstr>Built-In Functions and Type Conversion</vt:lpstr>
      <vt:lpstr>Built-In Functions and Type Conversion</vt:lpstr>
      <vt:lpstr>Built-in Functions</vt:lpstr>
      <vt:lpstr>More Built-In Function Examples</vt:lpstr>
      <vt:lpstr>Compound Assignment Operators</vt:lpstr>
      <vt:lpstr>Using Compound Assignment Operators</vt:lpstr>
      <vt:lpstr>Assigning Strings to Variables</vt:lpstr>
      <vt:lpstr>Concatenating Strings</vt:lpstr>
      <vt:lpstr>The str() Function</vt:lpstr>
      <vt:lpstr>Implicit Continuation of a String</vt:lpstr>
      <vt:lpstr>Using Special Characters in Strings</vt:lpstr>
      <vt:lpstr>PowerPoint Presentation</vt:lpstr>
      <vt:lpstr>PowerPoint Presentation</vt:lpstr>
      <vt:lpstr>PowerPoint Presentation</vt:lpstr>
      <vt:lpstr>f-strings</vt:lpstr>
      <vt:lpstr>f-strings (example)</vt:lpstr>
      <vt:lpstr>Examining the print() function</vt:lpstr>
      <vt:lpstr>PowerPoint Presentation</vt:lpstr>
      <vt:lpstr>PowerPoint Presentation</vt:lpstr>
      <vt:lpstr>Getting User Input</vt:lpstr>
      <vt:lpstr>PowerPoint Presentation</vt:lpstr>
      <vt:lpstr>PowerPoint Presentation</vt:lpstr>
      <vt:lpstr>Numeric Conversion Functions</vt:lpstr>
      <vt:lpstr>PowerPoint Presentation</vt:lpstr>
      <vt:lpstr>PowerPoint Presentation</vt:lpstr>
      <vt:lpstr>The Round Function</vt:lpstr>
      <vt:lpstr>PowerPoint Presentation</vt:lpstr>
      <vt:lpstr>PowerPoint Presentation</vt:lpstr>
      <vt:lpstr>PowerPoint Presentation</vt:lpstr>
      <vt:lpstr>PowerPoint Presentation</vt:lpstr>
      <vt:lpstr>PowerPoint Presentation</vt:lpstr>
      <vt:lpstr>Selection Statements </vt:lpstr>
      <vt:lpstr>Ch. 5 If Statements</vt:lpstr>
      <vt:lpstr>Selection Statements</vt:lpstr>
      <vt:lpstr>Relational Operators</vt:lpstr>
      <vt:lpstr>Examples of Boolean Expressions</vt:lpstr>
      <vt:lpstr>Assigning Values to Boolean Variables</vt:lpstr>
      <vt:lpstr>Logical Operators</vt:lpstr>
      <vt:lpstr>Logical Operator Examples</vt:lpstr>
      <vt:lpstr>Logical Operator Examples, cont.</vt:lpstr>
      <vt:lpstr>Short-Circuiting</vt:lpstr>
      <vt:lpstr>More Short-Circuiting</vt:lpstr>
      <vt:lpstr>Comparing Strings</vt:lpstr>
      <vt:lpstr>UTF-8 Code Point Examples</vt:lpstr>
      <vt:lpstr>String Comparison Examples</vt:lpstr>
      <vt:lpstr>Converting Strings</vt:lpstr>
      <vt:lpstr>Simplifying User Input Validation</vt:lpstr>
      <vt:lpstr>Selection Statements: The if Statement</vt:lpstr>
      <vt:lpstr>PowerPoint Presentation</vt:lpstr>
      <vt:lpstr>PowerPoint Presentation</vt:lpstr>
      <vt:lpstr>Alternative Paths Using the else Statement</vt:lpstr>
      <vt:lpstr>PowerPoint Presentation</vt:lpstr>
      <vt:lpstr>PowerPoint Presentation</vt:lpstr>
      <vt:lpstr>Multiple Paths Using an elif Chain</vt:lpstr>
      <vt:lpstr>PowerPoint Presentation</vt:lpstr>
      <vt:lpstr>PowerPoint Presentation</vt:lpstr>
      <vt:lpstr>Nested IF Statements</vt:lpstr>
      <vt:lpstr>PowerPoint Presentation</vt:lpstr>
      <vt:lpstr>PowerPoint Presentation</vt:lpstr>
      <vt:lpstr>PowerPoint Presentation</vt:lpstr>
      <vt:lpstr>To Nest Your Ifs … or Not …</vt:lpstr>
      <vt:lpstr>PowerPoint Presentation</vt:lpstr>
      <vt:lpstr>Coding Style for Selection Statements</vt:lpstr>
      <vt:lpstr>Loops: The while Loop</vt:lpstr>
      <vt:lpstr>While Loops and Sentinel Values</vt:lpstr>
      <vt:lpstr>While Loops and Sentinel Values (cont)</vt:lpstr>
      <vt:lpstr>Infinite Loops</vt:lpstr>
      <vt:lpstr>While Loops and Accumulators</vt:lpstr>
      <vt:lpstr>While Loops and Input Validation</vt:lpstr>
      <vt:lpstr>While Loops, Accumulators, and Input Validation</vt:lpstr>
      <vt:lpstr>The for Loop</vt:lpstr>
      <vt:lpstr>PowerPoint Presentation</vt:lpstr>
      <vt:lpstr>PowerPoint Presentation</vt:lpstr>
      <vt:lpstr>PowerPoint Presentation</vt:lpstr>
      <vt:lpstr>PowerPoint Presentation</vt:lpstr>
      <vt:lpstr>Nested Loops</vt:lpstr>
      <vt:lpstr>The break Statement</vt:lpstr>
      <vt:lpstr>The continue Statement</vt:lpstr>
      <vt:lpstr>Use Break and Continue With Discretion</vt:lpstr>
      <vt:lpstr>An else for a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Singletary, David S.</cp:lastModifiedBy>
  <cp:revision>20</cp:revision>
  <dcterms:created xsi:type="dcterms:W3CDTF">2023-02-02T21:42:04Z</dcterms:created>
  <dcterms:modified xsi:type="dcterms:W3CDTF">2023-02-11T02:07:05Z</dcterms:modified>
</cp:coreProperties>
</file>