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79" r:id="rId2"/>
    <p:sldId id="380" r:id="rId3"/>
    <p:sldId id="381" r:id="rId4"/>
    <p:sldId id="382" r:id="rId5"/>
    <p:sldId id="383" r:id="rId6"/>
    <p:sldId id="384" r:id="rId7"/>
    <p:sldId id="385" r:id="rId8"/>
    <p:sldId id="386" r:id="rId9"/>
    <p:sldId id="387" r:id="rId10"/>
    <p:sldId id="388" r:id="rId11"/>
    <p:sldId id="389" r:id="rId12"/>
    <p:sldId id="390" r:id="rId13"/>
    <p:sldId id="391" r:id="rId14"/>
    <p:sldId id="392" r:id="rId15"/>
    <p:sldId id="394" r:id="rId16"/>
    <p:sldId id="393" r:id="rId17"/>
    <p:sldId id="3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0F8776-696D-42CE-ADD6-F1104A23FCFF}" v="25" dt="2023-02-10T04:12:17.2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94" d="100"/>
          <a:sy n="94" d="100"/>
        </p:scale>
        <p:origin x="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uda, Pamela T." userId="84fd4989-2b49-471a-9a61-f177abea8ce3" providerId="ADAL" clId="{6A0F8776-696D-42CE-ADD6-F1104A23FCFF}"/>
    <pc:docChg chg="undo custSel addSld delSld modSld sldOrd">
      <pc:chgData name="Brauda, Pamela T." userId="84fd4989-2b49-471a-9a61-f177abea8ce3" providerId="ADAL" clId="{6A0F8776-696D-42CE-ADD6-F1104A23FCFF}" dt="2023-02-10T04:14:33.369" v="464" actId="2696"/>
      <pc:docMkLst>
        <pc:docMk/>
      </pc:docMkLst>
      <pc:sldChg chg="del">
        <pc:chgData name="Brauda, Pamela T." userId="84fd4989-2b49-471a-9a61-f177abea8ce3" providerId="ADAL" clId="{6A0F8776-696D-42CE-ADD6-F1104A23FCFF}" dt="2023-02-10T03:13:32.938" v="4" actId="2696"/>
        <pc:sldMkLst>
          <pc:docMk/>
          <pc:sldMk cId="3667121906" sldId="303"/>
        </pc:sldMkLst>
      </pc:sldChg>
      <pc:sldChg chg="del">
        <pc:chgData name="Brauda, Pamela T." userId="84fd4989-2b49-471a-9a61-f177abea8ce3" providerId="ADAL" clId="{6A0F8776-696D-42CE-ADD6-F1104A23FCFF}" dt="2023-02-10T03:13:32.938" v="4" actId="2696"/>
        <pc:sldMkLst>
          <pc:docMk/>
          <pc:sldMk cId="2140459367" sldId="313"/>
        </pc:sldMkLst>
      </pc:sldChg>
      <pc:sldChg chg="del">
        <pc:chgData name="Brauda, Pamela T." userId="84fd4989-2b49-471a-9a61-f177abea8ce3" providerId="ADAL" clId="{6A0F8776-696D-42CE-ADD6-F1104A23FCFF}" dt="2023-02-10T03:13:32.938" v="4" actId="2696"/>
        <pc:sldMkLst>
          <pc:docMk/>
          <pc:sldMk cId="827160804" sldId="332"/>
        </pc:sldMkLst>
      </pc:sldChg>
      <pc:sldChg chg="del">
        <pc:chgData name="Brauda, Pamela T." userId="84fd4989-2b49-471a-9a61-f177abea8ce3" providerId="ADAL" clId="{6A0F8776-696D-42CE-ADD6-F1104A23FCFF}" dt="2023-02-10T03:13:32.938" v="4" actId="2696"/>
        <pc:sldMkLst>
          <pc:docMk/>
          <pc:sldMk cId="2141516500" sldId="333"/>
        </pc:sldMkLst>
      </pc:sldChg>
      <pc:sldChg chg="del">
        <pc:chgData name="Brauda, Pamela T." userId="84fd4989-2b49-471a-9a61-f177abea8ce3" providerId="ADAL" clId="{6A0F8776-696D-42CE-ADD6-F1104A23FCFF}" dt="2023-02-10T03:13:32.938" v="4" actId="2696"/>
        <pc:sldMkLst>
          <pc:docMk/>
          <pc:sldMk cId="2544016953" sldId="354"/>
        </pc:sldMkLst>
      </pc:sldChg>
      <pc:sldChg chg="del">
        <pc:chgData name="Brauda, Pamela T." userId="84fd4989-2b49-471a-9a61-f177abea8ce3" providerId="ADAL" clId="{6A0F8776-696D-42CE-ADD6-F1104A23FCFF}" dt="2023-02-10T03:13:32.938" v="4" actId="2696"/>
        <pc:sldMkLst>
          <pc:docMk/>
          <pc:sldMk cId="1681140020" sldId="355"/>
        </pc:sldMkLst>
      </pc:sldChg>
      <pc:sldChg chg="del">
        <pc:chgData name="Brauda, Pamela T." userId="84fd4989-2b49-471a-9a61-f177abea8ce3" providerId="ADAL" clId="{6A0F8776-696D-42CE-ADD6-F1104A23FCFF}" dt="2023-02-10T03:13:32.938" v="4" actId="2696"/>
        <pc:sldMkLst>
          <pc:docMk/>
          <pc:sldMk cId="2454917241" sldId="375"/>
        </pc:sldMkLst>
      </pc:sldChg>
      <pc:sldChg chg="del">
        <pc:chgData name="Brauda, Pamela T." userId="84fd4989-2b49-471a-9a61-f177abea8ce3" providerId="ADAL" clId="{6A0F8776-696D-42CE-ADD6-F1104A23FCFF}" dt="2023-02-10T03:13:32.938" v="4" actId="2696"/>
        <pc:sldMkLst>
          <pc:docMk/>
          <pc:sldMk cId="2148867481" sldId="376"/>
        </pc:sldMkLst>
      </pc:sldChg>
      <pc:sldChg chg="del">
        <pc:chgData name="Brauda, Pamela T." userId="84fd4989-2b49-471a-9a61-f177abea8ce3" providerId="ADAL" clId="{6A0F8776-696D-42CE-ADD6-F1104A23FCFF}" dt="2023-02-10T03:13:32.938" v="4" actId="2696"/>
        <pc:sldMkLst>
          <pc:docMk/>
          <pc:sldMk cId="115837863" sldId="377"/>
        </pc:sldMkLst>
      </pc:sldChg>
      <pc:sldChg chg="del">
        <pc:chgData name="Brauda, Pamela T." userId="84fd4989-2b49-471a-9a61-f177abea8ce3" providerId="ADAL" clId="{6A0F8776-696D-42CE-ADD6-F1104A23FCFF}" dt="2023-02-10T03:13:32.938" v="4" actId="2696"/>
        <pc:sldMkLst>
          <pc:docMk/>
          <pc:sldMk cId="1542877483" sldId="378"/>
        </pc:sldMkLst>
      </pc:sldChg>
      <pc:sldChg chg="modSp mod">
        <pc:chgData name="Brauda, Pamela T." userId="84fd4989-2b49-471a-9a61-f177abea8ce3" providerId="ADAL" clId="{6A0F8776-696D-42CE-ADD6-F1104A23FCFF}" dt="2023-02-10T03:12:56.098" v="1" actId="20577"/>
        <pc:sldMkLst>
          <pc:docMk/>
          <pc:sldMk cId="2426773875" sldId="379"/>
        </pc:sldMkLst>
        <pc:spChg chg="mod">
          <ac:chgData name="Brauda, Pamela T." userId="84fd4989-2b49-471a-9a61-f177abea8ce3" providerId="ADAL" clId="{6A0F8776-696D-42CE-ADD6-F1104A23FCFF}" dt="2023-02-10T03:12:56.098" v="1" actId="20577"/>
          <ac:spMkLst>
            <pc:docMk/>
            <pc:sldMk cId="2426773875" sldId="379"/>
            <ac:spMk id="3" creationId="{1A24002E-18A6-46D7-9C0E-F704B65616D9}"/>
          </ac:spMkLst>
        </pc:spChg>
      </pc:sldChg>
      <pc:sldChg chg="modSp mod">
        <pc:chgData name="Brauda, Pamela T." userId="84fd4989-2b49-471a-9a61-f177abea8ce3" providerId="ADAL" clId="{6A0F8776-696D-42CE-ADD6-F1104A23FCFF}" dt="2023-02-10T03:13:01.290" v="3" actId="20577"/>
        <pc:sldMkLst>
          <pc:docMk/>
          <pc:sldMk cId="2855143834" sldId="380"/>
        </pc:sldMkLst>
        <pc:spChg chg="mod">
          <ac:chgData name="Brauda, Pamela T." userId="84fd4989-2b49-471a-9a61-f177abea8ce3" providerId="ADAL" clId="{6A0F8776-696D-42CE-ADD6-F1104A23FCFF}" dt="2023-02-10T03:13:01.290" v="3" actId="20577"/>
          <ac:spMkLst>
            <pc:docMk/>
            <pc:sldMk cId="2855143834" sldId="380"/>
            <ac:spMk id="3" creationId="{57CF2660-E7A3-206F-5F41-D6DA83DB4820}"/>
          </ac:spMkLst>
        </pc:spChg>
      </pc:sldChg>
      <pc:sldChg chg="modSp new mod">
        <pc:chgData name="Brauda, Pamela T." userId="84fd4989-2b49-471a-9a61-f177abea8ce3" providerId="ADAL" clId="{6A0F8776-696D-42CE-ADD6-F1104A23FCFF}" dt="2023-02-10T03:18:10.539" v="66" actId="20577"/>
        <pc:sldMkLst>
          <pc:docMk/>
          <pc:sldMk cId="1591247851" sldId="381"/>
        </pc:sldMkLst>
        <pc:spChg chg="mod">
          <ac:chgData name="Brauda, Pamela T." userId="84fd4989-2b49-471a-9a61-f177abea8ce3" providerId="ADAL" clId="{6A0F8776-696D-42CE-ADD6-F1104A23FCFF}" dt="2023-02-10T03:14:47.320" v="41" actId="1076"/>
          <ac:spMkLst>
            <pc:docMk/>
            <pc:sldMk cId="1591247851" sldId="381"/>
            <ac:spMk id="2" creationId="{1644FEC2-5F29-0E15-036C-8E63F48393B2}"/>
          </ac:spMkLst>
        </pc:spChg>
        <pc:spChg chg="mod">
          <ac:chgData name="Brauda, Pamela T." userId="84fd4989-2b49-471a-9a61-f177abea8ce3" providerId="ADAL" clId="{6A0F8776-696D-42CE-ADD6-F1104A23FCFF}" dt="2023-02-10T03:18:10.539" v="66" actId="20577"/>
          <ac:spMkLst>
            <pc:docMk/>
            <pc:sldMk cId="1591247851" sldId="381"/>
            <ac:spMk id="3" creationId="{27DEBD2A-10EA-6A1D-6126-AF84297427C4}"/>
          </ac:spMkLst>
        </pc:spChg>
      </pc:sldChg>
      <pc:sldChg chg="del">
        <pc:chgData name="Brauda, Pamela T." userId="84fd4989-2b49-471a-9a61-f177abea8ce3" providerId="ADAL" clId="{6A0F8776-696D-42CE-ADD6-F1104A23FCFF}" dt="2023-02-10T03:13:32.938" v="4" actId="2696"/>
        <pc:sldMkLst>
          <pc:docMk/>
          <pc:sldMk cId="2122041644" sldId="381"/>
        </pc:sldMkLst>
      </pc:sldChg>
      <pc:sldChg chg="addSp delSp modSp new mod">
        <pc:chgData name="Brauda, Pamela T." userId="84fd4989-2b49-471a-9a61-f177abea8ce3" providerId="ADAL" clId="{6A0F8776-696D-42CE-ADD6-F1104A23FCFF}" dt="2023-02-10T03:19:44.457" v="70" actId="21"/>
        <pc:sldMkLst>
          <pc:docMk/>
          <pc:sldMk cId="999040617" sldId="382"/>
        </pc:sldMkLst>
        <pc:spChg chg="del">
          <ac:chgData name="Brauda, Pamela T." userId="84fd4989-2b49-471a-9a61-f177abea8ce3" providerId="ADAL" clId="{6A0F8776-696D-42CE-ADD6-F1104A23FCFF}" dt="2023-02-10T03:15:43.075" v="45" actId="478"/>
          <ac:spMkLst>
            <pc:docMk/>
            <pc:sldMk cId="999040617" sldId="382"/>
            <ac:spMk id="2" creationId="{6EFF851D-9DEF-F696-F811-2048FDAB696A}"/>
          </ac:spMkLst>
        </pc:spChg>
        <pc:spChg chg="del">
          <ac:chgData name="Brauda, Pamela T." userId="84fd4989-2b49-471a-9a61-f177abea8ce3" providerId="ADAL" clId="{6A0F8776-696D-42CE-ADD6-F1104A23FCFF}" dt="2023-02-10T03:15:33.879" v="44"/>
          <ac:spMkLst>
            <pc:docMk/>
            <pc:sldMk cId="999040617" sldId="382"/>
            <ac:spMk id="3" creationId="{6CD75CE5-117D-91FE-CE39-0ACD7B266AF0}"/>
          </ac:spMkLst>
        </pc:spChg>
        <pc:spChg chg="add del mod">
          <ac:chgData name="Brauda, Pamela T." userId="84fd4989-2b49-471a-9a61-f177abea8ce3" providerId="ADAL" clId="{6A0F8776-696D-42CE-ADD6-F1104A23FCFF}" dt="2023-02-10T03:16:51.049" v="48" actId="21"/>
          <ac:spMkLst>
            <pc:docMk/>
            <pc:sldMk cId="999040617" sldId="382"/>
            <ac:spMk id="5" creationId="{9961664A-4F84-A9B4-3054-6C63F9BD4192}"/>
          </ac:spMkLst>
        </pc:spChg>
        <pc:spChg chg="add del mod">
          <ac:chgData name="Brauda, Pamela T." userId="84fd4989-2b49-471a-9a61-f177abea8ce3" providerId="ADAL" clId="{6A0F8776-696D-42CE-ADD6-F1104A23FCFF}" dt="2023-02-10T03:15:51.197" v="47" actId="478"/>
          <ac:spMkLst>
            <pc:docMk/>
            <pc:sldMk cId="999040617" sldId="382"/>
            <ac:spMk id="6" creationId="{2EE2C9B2-08B1-7BB6-1648-0085D64A9300}"/>
          </ac:spMkLst>
        </pc:spChg>
        <pc:spChg chg="add del mod">
          <ac:chgData name="Brauda, Pamela T." userId="84fd4989-2b49-471a-9a61-f177abea8ce3" providerId="ADAL" clId="{6A0F8776-696D-42CE-ADD6-F1104A23FCFF}" dt="2023-02-10T03:19:44.457" v="70" actId="21"/>
          <ac:spMkLst>
            <pc:docMk/>
            <pc:sldMk cId="999040617" sldId="382"/>
            <ac:spMk id="7" creationId="{A7947DE9-2E82-2437-093A-653AB06ADAA9}"/>
          </ac:spMkLst>
        </pc:spChg>
        <pc:spChg chg="add del mod">
          <ac:chgData name="Brauda, Pamela T." userId="84fd4989-2b49-471a-9a61-f177abea8ce3" providerId="ADAL" clId="{6A0F8776-696D-42CE-ADD6-F1104A23FCFF}" dt="2023-02-10T03:17:23.034" v="51"/>
          <ac:spMkLst>
            <pc:docMk/>
            <pc:sldMk cId="999040617" sldId="382"/>
            <ac:spMk id="8" creationId="{02F7AA6D-8DC6-B720-1971-53F145891AA5}"/>
          </ac:spMkLst>
        </pc:spChg>
      </pc:sldChg>
      <pc:sldChg chg="del">
        <pc:chgData name="Brauda, Pamela T." userId="84fd4989-2b49-471a-9a61-f177abea8ce3" providerId="ADAL" clId="{6A0F8776-696D-42CE-ADD6-F1104A23FCFF}" dt="2023-02-10T03:13:32.938" v="4" actId="2696"/>
        <pc:sldMkLst>
          <pc:docMk/>
          <pc:sldMk cId="1795209489" sldId="382"/>
        </pc:sldMkLst>
      </pc:sldChg>
      <pc:sldChg chg="del">
        <pc:chgData name="Brauda, Pamela T." userId="84fd4989-2b49-471a-9a61-f177abea8ce3" providerId="ADAL" clId="{6A0F8776-696D-42CE-ADD6-F1104A23FCFF}" dt="2023-02-10T03:13:32.938" v="4" actId="2696"/>
        <pc:sldMkLst>
          <pc:docMk/>
          <pc:sldMk cId="2125990706" sldId="383"/>
        </pc:sldMkLst>
      </pc:sldChg>
      <pc:sldChg chg="modSp add mod">
        <pc:chgData name="Brauda, Pamela T." userId="84fd4989-2b49-471a-9a61-f177abea8ce3" providerId="ADAL" clId="{6A0F8776-696D-42CE-ADD6-F1104A23FCFF}" dt="2023-02-10T03:19:47.240" v="71"/>
        <pc:sldMkLst>
          <pc:docMk/>
          <pc:sldMk cId="2130004649" sldId="383"/>
        </pc:sldMkLst>
        <pc:spChg chg="mod">
          <ac:chgData name="Brauda, Pamela T." userId="84fd4989-2b49-471a-9a61-f177abea8ce3" providerId="ADAL" clId="{6A0F8776-696D-42CE-ADD6-F1104A23FCFF}" dt="2023-02-10T03:19:47.240" v="71"/>
          <ac:spMkLst>
            <pc:docMk/>
            <pc:sldMk cId="2130004649" sldId="383"/>
            <ac:spMk id="7" creationId="{A7947DE9-2E82-2437-093A-653AB06ADAA9}"/>
          </ac:spMkLst>
        </pc:spChg>
      </pc:sldChg>
      <pc:sldChg chg="del">
        <pc:chgData name="Brauda, Pamela T." userId="84fd4989-2b49-471a-9a61-f177abea8ce3" providerId="ADAL" clId="{6A0F8776-696D-42CE-ADD6-F1104A23FCFF}" dt="2023-02-10T03:13:32.938" v="4" actId="2696"/>
        <pc:sldMkLst>
          <pc:docMk/>
          <pc:sldMk cId="547539385" sldId="384"/>
        </pc:sldMkLst>
      </pc:sldChg>
      <pc:sldChg chg="addSp modSp new mod">
        <pc:chgData name="Brauda, Pamela T." userId="84fd4989-2b49-471a-9a61-f177abea8ce3" providerId="ADAL" clId="{6A0F8776-696D-42CE-ADD6-F1104A23FCFF}" dt="2023-02-10T03:23:03.397" v="85" actId="1076"/>
        <pc:sldMkLst>
          <pc:docMk/>
          <pc:sldMk cId="1604394661" sldId="384"/>
        </pc:sldMkLst>
        <pc:spChg chg="add mod">
          <ac:chgData name="Brauda, Pamela T." userId="84fd4989-2b49-471a-9a61-f177abea8ce3" providerId="ADAL" clId="{6A0F8776-696D-42CE-ADD6-F1104A23FCFF}" dt="2023-02-10T03:23:03.397" v="85" actId="1076"/>
          <ac:spMkLst>
            <pc:docMk/>
            <pc:sldMk cId="1604394661" sldId="384"/>
            <ac:spMk id="4" creationId="{B227EF38-7D33-73A7-707F-3124CBDEC291}"/>
          </ac:spMkLst>
        </pc:spChg>
      </pc:sldChg>
      <pc:sldChg chg="del">
        <pc:chgData name="Brauda, Pamela T." userId="84fd4989-2b49-471a-9a61-f177abea8ce3" providerId="ADAL" clId="{6A0F8776-696D-42CE-ADD6-F1104A23FCFF}" dt="2023-02-10T03:13:32.938" v="4" actId="2696"/>
        <pc:sldMkLst>
          <pc:docMk/>
          <pc:sldMk cId="2348920356" sldId="385"/>
        </pc:sldMkLst>
      </pc:sldChg>
      <pc:sldChg chg="addSp modSp new mod">
        <pc:chgData name="Brauda, Pamela T." userId="84fd4989-2b49-471a-9a61-f177abea8ce3" providerId="ADAL" clId="{6A0F8776-696D-42CE-ADD6-F1104A23FCFF}" dt="2023-02-10T03:23:38.955" v="90" actId="1076"/>
        <pc:sldMkLst>
          <pc:docMk/>
          <pc:sldMk cId="3909731878" sldId="385"/>
        </pc:sldMkLst>
        <pc:spChg chg="add mod">
          <ac:chgData name="Brauda, Pamela T." userId="84fd4989-2b49-471a-9a61-f177abea8ce3" providerId="ADAL" clId="{6A0F8776-696D-42CE-ADD6-F1104A23FCFF}" dt="2023-02-10T03:23:38.955" v="90" actId="1076"/>
          <ac:spMkLst>
            <pc:docMk/>
            <pc:sldMk cId="3909731878" sldId="385"/>
            <ac:spMk id="4" creationId="{3C1F0C33-A1DB-EAF9-27C5-410E30D3F528}"/>
          </ac:spMkLst>
        </pc:spChg>
      </pc:sldChg>
      <pc:sldChg chg="del">
        <pc:chgData name="Brauda, Pamela T." userId="84fd4989-2b49-471a-9a61-f177abea8ce3" providerId="ADAL" clId="{6A0F8776-696D-42CE-ADD6-F1104A23FCFF}" dt="2023-02-10T03:13:32.938" v="4" actId="2696"/>
        <pc:sldMkLst>
          <pc:docMk/>
          <pc:sldMk cId="942692828" sldId="386"/>
        </pc:sldMkLst>
      </pc:sldChg>
      <pc:sldChg chg="modSp new mod">
        <pc:chgData name="Brauda, Pamela T." userId="84fd4989-2b49-471a-9a61-f177abea8ce3" providerId="ADAL" clId="{6A0F8776-696D-42CE-ADD6-F1104A23FCFF}" dt="2023-02-10T03:35:20.719" v="108"/>
        <pc:sldMkLst>
          <pc:docMk/>
          <pc:sldMk cId="3865564095" sldId="386"/>
        </pc:sldMkLst>
        <pc:spChg chg="mod">
          <ac:chgData name="Brauda, Pamela T." userId="84fd4989-2b49-471a-9a61-f177abea8ce3" providerId="ADAL" clId="{6A0F8776-696D-42CE-ADD6-F1104A23FCFF}" dt="2023-02-10T03:35:01.723" v="107" actId="20577"/>
          <ac:spMkLst>
            <pc:docMk/>
            <pc:sldMk cId="3865564095" sldId="386"/>
            <ac:spMk id="2" creationId="{C9A9D381-9214-A5FE-C809-D846A0DBD13D}"/>
          </ac:spMkLst>
        </pc:spChg>
        <pc:spChg chg="mod">
          <ac:chgData name="Brauda, Pamela T." userId="84fd4989-2b49-471a-9a61-f177abea8ce3" providerId="ADAL" clId="{6A0F8776-696D-42CE-ADD6-F1104A23FCFF}" dt="2023-02-10T03:35:20.719" v="108"/>
          <ac:spMkLst>
            <pc:docMk/>
            <pc:sldMk cId="3865564095" sldId="386"/>
            <ac:spMk id="3" creationId="{931F5113-FAAD-2032-3B5C-EB98245767A5}"/>
          </ac:spMkLst>
        </pc:spChg>
      </pc:sldChg>
      <pc:sldChg chg="del">
        <pc:chgData name="Brauda, Pamela T." userId="84fd4989-2b49-471a-9a61-f177abea8ce3" providerId="ADAL" clId="{6A0F8776-696D-42CE-ADD6-F1104A23FCFF}" dt="2023-02-10T03:13:32.938" v="4" actId="2696"/>
        <pc:sldMkLst>
          <pc:docMk/>
          <pc:sldMk cId="2541859800" sldId="387"/>
        </pc:sldMkLst>
      </pc:sldChg>
      <pc:sldChg chg="addSp delSp modSp new mod">
        <pc:chgData name="Brauda, Pamela T." userId="84fd4989-2b49-471a-9a61-f177abea8ce3" providerId="ADAL" clId="{6A0F8776-696D-42CE-ADD6-F1104A23FCFF}" dt="2023-02-10T03:37:27.735" v="119" actId="14100"/>
        <pc:sldMkLst>
          <pc:docMk/>
          <pc:sldMk cId="3237269020" sldId="387"/>
        </pc:sldMkLst>
        <pc:spChg chg="add mod">
          <ac:chgData name="Brauda, Pamela T." userId="84fd4989-2b49-471a-9a61-f177abea8ce3" providerId="ADAL" clId="{6A0F8776-696D-42CE-ADD6-F1104A23FCFF}" dt="2023-02-10T03:37:27.735" v="119" actId="14100"/>
          <ac:spMkLst>
            <pc:docMk/>
            <pc:sldMk cId="3237269020" sldId="387"/>
            <ac:spMk id="4" creationId="{FC8DB02C-ED17-A5CB-2113-A6A19A5A89C0}"/>
          </ac:spMkLst>
        </pc:spChg>
        <pc:spChg chg="add del mod">
          <ac:chgData name="Brauda, Pamela T." userId="84fd4989-2b49-471a-9a61-f177abea8ce3" providerId="ADAL" clId="{6A0F8776-696D-42CE-ADD6-F1104A23FCFF}" dt="2023-02-10T03:36:40.522" v="114" actId="21"/>
          <ac:spMkLst>
            <pc:docMk/>
            <pc:sldMk cId="3237269020" sldId="387"/>
            <ac:spMk id="5" creationId="{281E29B4-EB3A-CBFA-DD70-F2930B0A3BEC}"/>
          </ac:spMkLst>
        </pc:spChg>
        <pc:picChg chg="add mod">
          <ac:chgData name="Brauda, Pamela T." userId="84fd4989-2b49-471a-9a61-f177abea8ce3" providerId="ADAL" clId="{6A0F8776-696D-42CE-ADD6-F1104A23FCFF}" dt="2023-02-10T03:37:23.428" v="118" actId="1076"/>
          <ac:picMkLst>
            <pc:docMk/>
            <pc:sldMk cId="3237269020" sldId="387"/>
            <ac:picMk id="7" creationId="{CD57F59D-DCDB-1A63-2413-73F60D4CBF95}"/>
          </ac:picMkLst>
        </pc:picChg>
      </pc:sldChg>
      <pc:sldChg chg="del">
        <pc:chgData name="Brauda, Pamela T." userId="84fd4989-2b49-471a-9a61-f177abea8ce3" providerId="ADAL" clId="{6A0F8776-696D-42CE-ADD6-F1104A23FCFF}" dt="2023-02-10T03:13:32.938" v="4" actId="2696"/>
        <pc:sldMkLst>
          <pc:docMk/>
          <pc:sldMk cId="2926150283" sldId="388"/>
        </pc:sldMkLst>
      </pc:sldChg>
      <pc:sldChg chg="addSp delSp modSp new mod modClrScheme chgLayout">
        <pc:chgData name="Brauda, Pamela T." userId="84fd4989-2b49-471a-9a61-f177abea8ce3" providerId="ADAL" clId="{6A0F8776-696D-42CE-ADD6-F1104A23FCFF}" dt="2023-02-10T03:57:44.571" v="230" actId="14100"/>
        <pc:sldMkLst>
          <pc:docMk/>
          <pc:sldMk cId="3769746633" sldId="388"/>
        </pc:sldMkLst>
        <pc:spChg chg="del">
          <ac:chgData name="Brauda, Pamela T." userId="84fd4989-2b49-471a-9a61-f177abea8ce3" providerId="ADAL" clId="{6A0F8776-696D-42CE-ADD6-F1104A23FCFF}" dt="2023-02-10T03:38:25.509" v="121" actId="700"/>
          <ac:spMkLst>
            <pc:docMk/>
            <pc:sldMk cId="3769746633" sldId="388"/>
            <ac:spMk id="2" creationId="{C17C96EE-0EA0-89E4-5A9D-A69876763344}"/>
          </ac:spMkLst>
        </pc:spChg>
        <pc:spChg chg="add mod">
          <ac:chgData name="Brauda, Pamela T." userId="84fd4989-2b49-471a-9a61-f177abea8ce3" providerId="ADAL" clId="{6A0F8776-696D-42CE-ADD6-F1104A23FCFF}" dt="2023-02-10T03:55:58.533" v="172" actId="1076"/>
          <ac:spMkLst>
            <pc:docMk/>
            <pc:sldMk cId="3769746633" sldId="388"/>
            <ac:spMk id="4" creationId="{300C934C-B38B-F1EB-5CDA-4016E5500F70}"/>
          </ac:spMkLst>
        </pc:spChg>
        <pc:spChg chg="add mod">
          <ac:chgData name="Brauda, Pamela T." userId="84fd4989-2b49-471a-9a61-f177abea8ce3" providerId="ADAL" clId="{6A0F8776-696D-42CE-ADD6-F1104A23FCFF}" dt="2023-02-10T03:57:44.571" v="230" actId="14100"/>
          <ac:spMkLst>
            <pc:docMk/>
            <pc:sldMk cId="3769746633" sldId="388"/>
            <ac:spMk id="7" creationId="{B037C9C3-6CB6-EADB-8A6A-8E66D6C92204}"/>
          </ac:spMkLst>
        </pc:spChg>
        <pc:graphicFrameChg chg="add del mod modGraphic">
          <ac:chgData name="Brauda, Pamela T." userId="84fd4989-2b49-471a-9a61-f177abea8ce3" providerId="ADAL" clId="{6A0F8776-696D-42CE-ADD6-F1104A23FCFF}" dt="2023-02-10T03:44:39.046" v="129" actId="478"/>
          <ac:graphicFrameMkLst>
            <pc:docMk/>
            <pc:sldMk cId="3769746633" sldId="388"/>
            <ac:graphicFrameMk id="5" creationId="{CFC5A9C1-C0BC-1439-9430-55CCF62889D8}"/>
          </ac:graphicFrameMkLst>
        </pc:graphicFrameChg>
        <pc:graphicFrameChg chg="add mod modGraphic">
          <ac:chgData name="Brauda, Pamela T." userId="84fd4989-2b49-471a-9a61-f177abea8ce3" providerId="ADAL" clId="{6A0F8776-696D-42CE-ADD6-F1104A23FCFF}" dt="2023-02-10T03:55:48.049" v="171" actId="14100"/>
          <ac:graphicFrameMkLst>
            <pc:docMk/>
            <pc:sldMk cId="3769746633" sldId="388"/>
            <ac:graphicFrameMk id="6" creationId="{2D7765D5-832B-77A3-C00D-D3F234FE18A2}"/>
          </ac:graphicFrameMkLst>
        </pc:graphicFrameChg>
      </pc:sldChg>
      <pc:sldChg chg="del">
        <pc:chgData name="Brauda, Pamela T." userId="84fd4989-2b49-471a-9a61-f177abea8ce3" providerId="ADAL" clId="{6A0F8776-696D-42CE-ADD6-F1104A23FCFF}" dt="2023-02-10T03:13:32.938" v="4" actId="2696"/>
        <pc:sldMkLst>
          <pc:docMk/>
          <pc:sldMk cId="1002309374" sldId="389"/>
        </pc:sldMkLst>
      </pc:sldChg>
      <pc:sldChg chg="modSp new mod">
        <pc:chgData name="Brauda, Pamela T." userId="84fd4989-2b49-471a-9a61-f177abea8ce3" providerId="ADAL" clId="{6A0F8776-696D-42CE-ADD6-F1104A23FCFF}" dt="2023-02-10T03:46:24.415" v="140" actId="14100"/>
        <pc:sldMkLst>
          <pc:docMk/>
          <pc:sldMk cId="3900628747" sldId="389"/>
        </pc:sldMkLst>
        <pc:spChg chg="mod">
          <ac:chgData name="Brauda, Pamela T." userId="84fd4989-2b49-471a-9a61-f177abea8ce3" providerId="ADAL" clId="{6A0F8776-696D-42CE-ADD6-F1104A23FCFF}" dt="2023-02-10T03:46:20.112" v="139" actId="1076"/>
          <ac:spMkLst>
            <pc:docMk/>
            <pc:sldMk cId="3900628747" sldId="389"/>
            <ac:spMk id="2" creationId="{554B0A64-47E2-CF8A-52CF-3D1E035218D3}"/>
          </ac:spMkLst>
        </pc:spChg>
        <pc:spChg chg="mod">
          <ac:chgData name="Brauda, Pamela T." userId="84fd4989-2b49-471a-9a61-f177abea8ce3" providerId="ADAL" clId="{6A0F8776-696D-42CE-ADD6-F1104A23FCFF}" dt="2023-02-10T03:46:24.415" v="140" actId="14100"/>
          <ac:spMkLst>
            <pc:docMk/>
            <pc:sldMk cId="3900628747" sldId="389"/>
            <ac:spMk id="3" creationId="{2D887881-6C7A-9154-E666-335982B319A5}"/>
          </ac:spMkLst>
        </pc:spChg>
      </pc:sldChg>
      <pc:sldChg chg="modSp new mod">
        <pc:chgData name="Brauda, Pamela T." userId="84fd4989-2b49-471a-9a61-f177abea8ce3" providerId="ADAL" clId="{6A0F8776-696D-42CE-ADD6-F1104A23FCFF}" dt="2023-02-10T04:00:38.638" v="292" actId="6549"/>
        <pc:sldMkLst>
          <pc:docMk/>
          <pc:sldMk cId="1873161947" sldId="390"/>
        </pc:sldMkLst>
        <pc:spChg chg="mod">
          <ac:chgData name="Brauda, Pamela T." userId="84fd4989-2b49-471a-9a61-f177abea8ce3" providerId="ADAL" clId="{6A0F8776-696D-42CE-ADD6-F1104A23FCFF}" dt="2023-02-10T03:59:09.702" v="239" actId="20577"/>
          <ac:spMkLst>
            <pc:docMk/>
            <pc:sldMk cId="1873161947" sldId="390"/>
            <ac:spMk id="2" creationId="{BC46FC50-8240-45AE-EA5D-80965F547FE3}"/>
          </ac:spMkLst>
        </pc:spChg>
        <pc:spChg chg="mod">
          <ac:chgData name="Brauda, Pamela T." userId="84fd4989-2b49-471a-9a61-f177abea8ce3" providerId="ADAL" clId="{6A0F8776-696D-42CE-ADD6-F1104A23FCFF}" dt="2023-02-10T04:00:38.638" v="292" actId="6549"/>
          <ac:spMkLst>
            <pc:docMk/>
            <pc:sldMk cId="1873161947" sldId="390"/>
            <ac:spMk id="3" creationId="{0B32C620-1A4D-E01C-8DFD-F0EE366F4127}"/>
          </ac:spMkLst>
        </pc:spChg>
      </pc:sldChg>
      <pc:sldChg chg="del">
        <pc:chgData name="Brauda, Pamela T." userId="84fd4989-2b49-471a-9a61-f177abea8ce3" providerId="ADAL" clId="{6A0F8776-696D-42CE-ADD6-F1104A23FCFF}" dt="2023-02-10T03:13:32.938" v="4" actId="2696"/>
        <pc:sldMkLst>
          <pc:docMk/>
          <pc:sldMk cId="3326636743" sldId="390"/>
        </pc:sldMkLst>
      </pc:sldChg>
      <pc:sldChg chg="del">
        <pc:chgData name="Brauda, Pamela T." userId="84fd4989-2b49-471a-9a61-f177abea8ce3" providerId="ADAL" clId="{6A0F8776-696D-42CE-ADD6-F1104A23FCFF}" dt="2023-02-10T03:13:32.938" v="4" actId="2696"/>
        <pc:sldMkLst>
          <pc:docMk/>
          <pc:sldMk cId="734866793" sldId="391"/>
        </pc:sldMkLst>
      </pc:sldChg>
      <pc:sldChg chg="addSp delSp modSp new mod">
        <pc:chgData name="Brauda, Pamela T." userId="84fd4989-2b49-471a-9a61-f177abea8ce3" providerId="ADAL" clId="{6A0F8776-696D-42CE-ADD6-F1104A23FCFF}" dt="2023-02-10T04:05:25.432" v="379" actId="1076"/>
        <pc:sldMkLst>
          <pc:docMk/>
          <pc:sldMk cId="4269271177" sldId="391"/>
        </pc:sldMkLst>
        <pc:spChg chg="mod">
          <ac:chgData name="Brauda, Pamela T." userId="84fd4989-2b49-471a-9a61-f177abea8ce3" providerId="ADAL" clId="{6A0F8776-696D-42CE-ADD6-F1104A23FCFF}" dt="2023-02-10T04:03:14.037" v="347" actId="1076"/>
          <ac:spMkLst>
            <pc:docMk/>
            <pc:sldMk cId="4269271177" sldId="391"/>
            <ac:spMk id="2" creationId="{056D961F-FD94-8634-497D-7BDAA160C494}"/>
          </ac:spMkLst>
        </pc:spChg>
        <pc:spChg chg="del mod">
          <ac:chgData name="Brauda, Pamela T." userId="84fd4989-2b49-471a-9a61-f177abea8ce3" providerId="ADAL" clId="{6A0F8776-696D-42CE-ADD6-F1104A23FCFF}" dt="2023-02-10T04:02:29.518" v="295"/>
          <ac:spMkLst>
            <pc:docMk/>
            <pc:sldMk cId="4269271177" sldId="391"/>
            <ac:spMk id="3" creationId="{06528571-1D21-689B-D184-6041C54687FF}"/>
          </ac:spMkLst>
        </pc:spChg>
        <pc:spChg chg="add mod">
          <ac:chgData name="Brauda, Pamela T." userId="84fd4989-2b49-471a-9a61-f177abea8ce3" providerId="ADAL" clId="{6A0F8776-696D-42CE-ADD6-F1104A23FCFF}" dt="2023-02-10T04:05:25.432" v="379" actId="1076"/>
          <ac:spMkLst>
            <pc:docMk/>
            <pc:sldMk cId="4269271177" sldId="391"/>
            <ac:spMk id="5" creationId="{59758A1F-00F4-A466-4B10-2CEA6640DC60}"/>
          </ac:spMkLst>
        </pc:spChg>
      </pc:sldChg>
      <pc:sldChg chg="del">
        <pc:chgData name="Brauda, Pamela T." userId="84fd4989-2b49-471a-9a61-f177abea8ce3" providerId="ADAL" clId="{6A0F8776-696D-42CE-ADD6-F1104A23FCFF}" dt="2023-02-10T03:13:32.938" v="4" actId="2696"/>
        <pc:sldMkLst>
          <pc:docMk/>
          <pc:sldMk cId="1961194880" sldId="392"/>
        </pc:sldMkLst>
      </pc:sldChg>
      <pc:sldChg chg="addSp delSp modSp new mod">
        <pc:chgData name="Brauda, Pamela T." userId="84fd4989-2b49-471a-9a61-f177abea8ce3" providerId="ADAL" clId="{6A0F8776-696D-42CE-ADD6-F1104A23FCFF}" dt="2023-02-10T04:09:10.406" v="395" actId="20577"/>
        <pc:sldMkLst>
          <pc:docMk/>
          <pc:sldMk cId="2577386066" sldId="392"/>
        </pc:sldMkLst>
        <pc:spChg chg="mod">
          <ac:chgData name="Brauda, Pamela T." userId="84fd4989-2b49-471a-9a61-f177abea8ce3" providerId="ADAL" clId="{6A0F8776-696D-42CE-ADD6-F1104A23FCFF}" dt="2023-02-10T04:04:22.437" v="374" actId="20577"/>
          <ac:spMkLst>
            <pc:docMk/>
            <pc:sldMk cId="2577386066" sldId="392"/>
            <ac:spMk id="2" creationId="{88F22808-10FE-D69A-C14E-02765EB4BA65}"/>
          </ac:spMkLst>
        </pc:spChg>
        <pc:spChg chg="del">
          <ac:chgData name="Brauda, Pamela T." userId="84fd4989-2b49-471a-9a61-f177abea8ce3" providerId="ADAL" clId="{6A0F8776-696D-42CE-ADD6-F1104A23FCFF}" dt="2023-02-10T04:04:37.349" v="375"/>
          <ac:spMkLst>
            <pc:docMk/>
            <pc:sldMk cId="2577386066" sldId="392"/>
            <ac:spMk id="3" creationId="{C0D24D09-BDB9-AB00-BC36-6E130CC41AC0}"/>
          </ac:spMkLst>
        </pc:spChg>
        <pc:spChg chg="add mod">
          <ac:chgData name="Brauda, Pamela T." userId="84fd4989-2b49-471a-9a61-f177abea8ce3" providerId="ADAL" clId="{6A0F8776-696D-42CE-ADD6-F1104A23FCFF}" dt="2023-02-10T04:09:10.406" v="395" actId="20577"/>
          <ac:spMkLst>
            <pc:docMk/>
            <pc:sldMk cId="2577386066" sldId="392"/>
            <ac:spMk id="5" creationId="{B498872E-2862-6B62-4BCF-45D6FDAA8DDC}"/>
          </ac:spMkLst>
        </pc:spChg>
      </pc:sldChg>
      <pc:sldChg chg="addSp delSp modSp new mod modClrScheme chgLayout">
        <pc:chgData name="Brauda, Pamela T." userId="84fd4989-2b49-471a-9a61-f177abea8ce3" providerId="ADAL" clId="{6A0F8776-696D-42CE-ADD6-F1104A23FCFF}" dt="2023-02-10T04:11:42.408" v="451" actId="14100"/>
        <pc:sldMkLst>
          <pc:docMk/>
          <pc:sldMk cId="2271638385" sldId="393"/>
        </pc:sldMkLst>
        <pc:spChg chg="mod ord">
          <ac:chgData name="Brauda, Pamela T." userId="84fd4989-2b49-471a-9a61-f177abea8ce3" providerId="ADAL" clId="{6A0F8776-696D-42CE-ADD6-F1104A23FCFF}" dt="2023-02-10T04:09:23.558" v="396" actId="700"/>
          <ac:spMkLst>
            <pc:docMk/>
            <pc:sldMk cId="2271638385" sldId="393"/>
            <ac:spMk id="2" creationId="{17729FCA-BCBC-A5D4-2CCF-585E60A96BA9}"/>
          </ac:spMkLst>
        </pc:spChg>
        <pc:spChg chg="add del mod">
          <ac:chgData name="Brauda, Pamela T." userId="84fd4989-2b49-471a-9a61-f177abea8ce3" providerId="ADAL" clId="{6A0F8776-696D-42CE-ADD6-F1104A23FCFF}" dt="2023-02-10T04:07:33.613" v="388" actId="21"/>
          <ac:spMkLst>
            <pc:docMk/>
            <pc:sldMk cId="2271638385" sldId="393"/>
            <ac:spMk id="4" creationId="{9746DE38-E053-47AD-95F9-44A888C34806}"/>
          </ac:spMkLst>
        </pc:spChg>
        <pc:spChg chg="add del mod ord">
          <ac:chgData name="Brauda, Pamela T." userId="84fd4989-2b49-471a-9a61-f177abea8ce3" providerId="ADAL" clId="{6A0F8776-696D-42CE-ADD6-F1104A23FCFF}" dt="2023-02-10T04:07:21.384" v="386" actId="700"/>
          <ac:spMkLst>
            <pc:docMk/>
            <pc:sldMk cId="2271638385" sldId="393"/>
            <ac:spMk id="5" creationId="{2E29CF51-66FD-BAD3-8EEF-18DDA63A0EDC}"/>
          </ac:spMkLst>
        </pc:spChg>
        <pc:spChg chg="add del mod ord">
          <ac:chgData name="Brauda, Pamela T." userId="84fd4989-2b49-471a-9a61-f177abea8ce3" providerId="ADAL" clId="{6A0F8776-696D-42CE-ADD6-F1104A23FCFF}" dt="2023-02-10T04:07:21.384" v="386" actId="700"/>
          <ac:spMkLst>
            <pc:docMk/>
            <pc:sldMk cId="2271638385" sldId="393"/>
            <ac:spMk id="6" creationId="{50E4F5DB-E33C-B214-DCF2-888D1483B878}"/>
          </ac:spMkLst>
        </pc:spChg>
        <pc:spChg chg="add mod ord">
          <ac:chgData name="Brauda, Pamela T." userId="84fd4989-2b49-471a-9a61-f177abea8ce3" providerId="ADAL" clId="{6A0F8776-696D-42CE-ADD6-F1104A23FCFF}" dt="2023-02-10T04:11:42.408" v="451" actId="14100"/>
          <ac:spMkLst>
            <pc:docMk/>
            <pc:sldMk cId="2271638385" sldId="393"/>
            <ac:spMk id="8" creationId="{0684BDCD-EDE3-C5DD-F0DE-B142A062FF37}"/>
          </ac:spMkLst>
        </pc:spChg>
        <pc:spChg chg="add del mod ord">
          <ac:chgData name="Brauda, Pamela T." userId="84fd4989-2b49-471a-9a61-f177abea8ce3" providerId="ADAL" clId="{6A0F8776-696D-42CE-ADD6-F1104A23FCFF}" dt="2023-02-10T04:09:47.286" v="431" actId="21"/>
          <ac:spMkLst>
            <pc:docMk/>
            <pc:sldMk cId="2271638385" sldId="393"/>
            <ac:spMk id="9" creationId="{53F524BF-B49C-165E-68B8-568A302D2B99}"/>
          </ac:spMkLst>
        </pc:spChg>
        <pc:picChg chg="add del mod">
          <ac:chgData name="Brauda, Pamela T." userId="84fd4989-2b49-471a-9a61-f177abea8ce3" providerId="ADAL" clId="{6A0F8776-696D-42CE-ADD6-F1104A23FCFF}" dt="2023-02-10T04:11:03.743" v="441" actId="478"/>
          <ac:picMkLst>
            <pc:docMk/>
            <pc:sldMk cId="2271638385" sldId="393"/>
            <ac:picMk id="7" creationId="{2F0E18AA-6D76-3F9B-DF97-9C32646D503C}"/>
          </ac:picMkLst>
        </pc:picChg>
        <pc:picChg chg="add mod">
          <ac:chgData name="Brauda, Pamela T." userId="84fd4989-2b49-471a-9a61-f177abea8ce3" providerId="ADAL" clId="{6A0F8776-696D-42CE-ADD6-F1104A23FCFF}" dt="2023-02-10T04:11:26.358" v="443" actId="1076"/>
          <ac:picMkLst>
            <pc:docMk/>
            <pc:sldMk cId="2271638385" sldId="393"/>
            <ac:picMk id="10" creationId="{9BB4BA3C-5505-9F5B-E6D6-DFD0F9B609C8}"/>
          </ac:picMkLst>
        </pc:picChg>
      </pc:sldChg>
      <pc:sldChg chg="del">
        <pc:chgData name="Brauda, Pamela T." userId="84fd4989-2b49-471a-9a61-f177abea8ce3" providerId="ADAL" clId="{6A0F8776-696D-42CE-ADD6-F1104A23FCFF}" dt="2023-02-10T03:13:32.938" v="4" actId="2696"/>
        <pc:sldMkLst>
          <pc:docMk/>
          <pc:sldMk cId="3591295781" sldId="393"/>
        </pc:sldMkLst>
      </pc:sldChg>
      <pc:sldChg chg="del">
        <pc:chgData name="Brauda, Pamela T." userId="84fd4989-2b49-471a-9a61-f177abea8ce3" providerId="ADAL" clId="{6A0F8776-696D-42CE-ADD6-F1104A23FCFF}" dt="2023-02-10T03:13:32.938" v="4" actId="2696"/>
        <pc:sldMkLst>
          <pc:docMk/>
          <pc:sldMk cId="363337135" sldId="394"/>
        </pc:sldMkLst>
      </pc:sldChg>
      <pc:sldChg chg="add ord">
        <pc:chgData name="Brauda, Pamela T." userId="84fd4989-2b49-471a-9a61-f177abea8ce3" providerId="ADAL" clId="{6A0F8776-696D-42CE-ADD6-F1104A23FCFF}" dt="2023-02-10T04:11:52.396" v="453"/>
        <pc:sldMkLst>
          <pc:docMk/>
          <pc:sldMk cId="2412943156" sldId="394"/>
        </pc:sldMkLst>
      </pc:sldChg>
      <pc:sldChg chg="addSp delSp modSp add mod">
        <pc:chgData name="Brauda, Pamela T." userId="84fd4989-2b49-471a-9a61-f177abea8ce3" providerId="ADAL" clId="{6A0F8776-696D-42CE-ADD6-F1104A23FCFF}" dt="2023-02-10T04:12:28.058" v="462" actId="14100"/>
        <pc:sldMkLst>
          <pc:docMk/>
          <pc:sldMk cId="242406291" sldId="395"/>
        </pc:sldMkLst>
        <pc:spChg chg="mod">
          <ac:chgData name="Brauda, Pamela T." userId="84fd4989-2b49-471a-9a61-f177abea8ce3" providerId="ADAL" clId="{6A0F8776-696D-42CE-ADD6-F1104A23FCFF}" dt="2023-02-10T04:12:28.058" v="462" actId="14100"/>
          <ac:spMkLst>
            <pc:docMk/>
            <pc:sldMk cId="242406291" sldId="395"/>
            <ac:spMk id="8" creationId="{0684BDCD-EDE3-C5DD-F0DE-B142A062FF37}"/>
          </ac:spMkLst>
        </pc:spChg>
        <pc:picChg chg="add mod">
          <ac:chgData name="Brauda, Pamela T." userId="84fd4989-2b49-471a-9a61-f177abea8ce3" providerId="ADAL" clId="{6A0F8776-696D-42CE-ADD6-F1104A23FCFF}" dt="2023-02-10T04:12:20.327" v="455" actId="1076"/>
          <ac:picMkLst>
            <pc:docMk/>
            <pc:sldMk cId="242406291" sldId="395"/>
            <ac:picMk id="3" creationId="{8B18D376-2213-4A01-2C94-537A73AC5657}"/>
          </ac:picMkLst>
        </pc:picChg>
        <pc:picChg chg="del">
          <ac:chgData name="Brauda, Pamela T." userId="84fd4989-2b49-471a-9a61-f177abea8ce3" providerId="ADAL" clId="{6A0F8776-696D-42CE-ADD6-F1104A23FCFF}" dt="2023-02-10T04:10:49.318" v="437" actId="478"/>
          <ac:picMkLst>
            <pc:docMk/>
            <pc:sldMk cId="242406291" sldId="395"/>
            <ac:picMk id="7" creationId="{2F0E18AA-6D76-3F9B-DF97-9C32646D503C}"/>
          </ac:picMkLst>
        </pc:picChg>
      </pc:sldChg>
      <pc:sldChg chg="del">
        <pc:chgData name="Brauda, Pamela T." userId="84fd4989-2b49-471a-9a61-f177abea8ce3" providerId="ADAL" clId="{6A0F8776-696D-42CE-ADD6-F1104A23FCFF}" dt="2023-02-10T03:13:32.938" v="4" actId="2696"/>
        <pc:sldMkLst>
          <pc:docMk/>
          <pc:sldMk cId="657837675" sldId="395"/>
        </pc:sldMkLst>
      </pc:sldChg>
      <pc:sldChg chg="del">
        <pc:chgData name="Brauda, Pamela T." userId="84fd4989-2b49-471a-9a61-f177abea8ce3" providerId="ADAL" clId="{6A0F8776-696D-42CE-ADD6-F1104A23FCFF}" dt="2023-02-10T03:13:32.938" v="4" actId="2696"/>
        <pc:sldMkLst>
          <pc:docMk/>
          <pc:sldMk cId="2097960014" sldId="396"/>
        </pc:sldMkLst>
      </pc:sldChg>
      <pc:sldChg chg="delSp add del mod">
        <pc:chgData name="Brauda, Pamela T." userId="84fd4989-2b49-471a-9a61-f177abea8ce3" providerId="ADAL" clId="{6A0F8776-696D-42CE-ADD6-F1104A23FCFF}" dt="2023-02-10T04:14:29.753" v="463" actId="2696"/>
        <pc:sldMkLst>
          <pc:docMk/>
          <pc:sldMk cId="3438964246" sldId="396"/>
        </pc:sldMkLst>
        <pc:picChg chg="del">
          <ac:chgData name="Brauda, Pamela T." userId="84fd4989-2b49-471a-9a61-f177abea8ce3" providerId="ADAL" clId="{6A0F8776-696D-42CE-ADD6-F1104A23FCFF}" dt="2023-02-10T04:10:51.259" v="438" actId="478"/>
          <ac:picMkLst>
            <pc:docMk/>
            <pc:sldMk cId="3438964246" sldId="396"/>
            <ac:picMk id="7" creationId="{2F0E18AA-6D76-3F9B-DF97-9C32646D503C}"/>
          </ac:picMkLst>
        </pc:picChg>
      </pc:sldChg>
      <pc:sldChg chg="add del">
        <pc:chgData name="Brauda, Pamela T." userId="84fd4989-2b49-471a-9a61-f177abea8ce3" providerId="ADAL" clId="{6A0F8776-696D-42CE-ADD6-F1104A23FCFF}" dt="2023-02-10T04:14:33.369" v="464" actId="2696"/>
        <pc:sldMkLst>
          <pc:docMk/>
          <pc:sldMk cId="513621112" sldId="397"/>
        </pc:sldMkLst>
      </pc:sldChg>
      <pc:sldChg chg="del">
        <pc:chgData name="Brauda, Pamela T." userId="84fd4989-2b49-471a-9a61-f177abea8ce3" providerId="ADAL" clId="{6A0F8776-696D-42CE-ADD6-F1104A23FCFF}" dt="2023-02-10T03:13:32.938" v="4" actId="2696"/>
        <pc:sldMkLst>
          <pc:docMk/>
          <pc:sldMk cId="3157329071" sldId="397"/>
        </pc:sldMkLst>
      </pc:sldChg>
      <pc:sldChg chg="add del">
        <pc:chgData name="Brauda, Pamela T." userId="84fd4989-2b49-471a-9a61-f177abea8ce3" providerId="ADAL" clId="{6A0F8776-696D-42CE-ADD6-F1104A23FCFF}" dt="2023-02-10T04:10:52.396" v="439" actId="47"/>
        <pc:sldMkLst>
          <pc:docMk/>
          <pc:sldMk cId="4105014864" sldId="397"/>
        </pc:sldMkLst>
      </pc:sldChg>
      <pc:sldChg chg="del">
        <pc:chgData name="Brauda, Pamela T." userId="84fd4989-2b49-471a-9a61-f177abea8ce3" providerId="ADAL" clId="{6A0F8776-696D-42CE-ADD6-F1104A23FCFF}" dt="2023-02-10T03:13:32.938" v="4" actId="2696"/>
        <pc:sldMkLst>
          <pc:docMk/>
          <pc:sldMk cId="3453603056" sldId="398"/>
        </pc:sldMkLst>
      </pc:sldChg>
      <pc:sldChg chg="del">
        <pc:chgData name="Brauda, Pamela T." userId="84fd4989-2b49-471a-9a61-f177abea8ce3" providerId="ADAL" clId="{6A0F8776-696D-42CE-ADD6-F1104A23FCFF}" dt="2023-02-10T03:13:32.938" v="4" actId="2696"/>
        <pc:sldMkLst>
          <pc:docMk/>
          <pc:sldMk cId="3410389160" sldId="399"/>
        </pc:sldMkLst>
      </pc:sldChg>
      <pc:sldChg chg="del">
        <pc:chgData name="Brauda, Pamela T." userId="84fd4989-2b49-471a-9a61-f177abea8ce3" providerId="ADAL" clId="{6A0F8776-696D-42CE-ADD6-F1104A23FCFF}" dt="2023-02-10T03:13:32.938" v="4" actId="2696"/>
        <pc:sldMkLst>
          <pc:docMk/>
          <pc:sldMk cId="1466251135" sldId="40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81441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30427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460012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496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18467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89804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9216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556291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82779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6829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9410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Slide Number Placeholder 8"/>
          <p:cNvSpPr>
            <a:spLocks noGrp="1"/>
          </p:cNvSpPr>
          <p:nvPr>
            <p:ph type="sldNum" sz="quarter" idx="11"/>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48854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4E2596-301E-4832-9EC0-2653E7A66251}" type="slidenum">
              <a:rPr lang="en-US" smtClean="0"/>
              <a:t>‹#›</a:t>
            </a:fld>
            <a:endParaRPr lang="en-US" dirty="0"/>
          </a:p>
        </p:txBody>
      </p:sp>
      <p:pic>
        <p:nvPicPr>
          <p:cNvPr id="4" name="Picture 3"/>
          <p:cNvPicPr>
            <a:picLocks/>
          </p:cNvPicPr>
          <p:nvPr userDrawn="1"/>
        </p:nvPicPr>
        <p:blipFill>
          <a:blip r:embed="rId14" cstate="screen">
            <a:extLst>
              <a:ext uri="{28A0092B-C50C-407E-A947-70E740481C1C}">
                <a14:useLocalDpi xmlns:a14="http://schemas.microsoft.com/office/drawing/2010/main"/>
              </a:ext>
            </a:extLst>
          </a:blip>
          <a:stretch>
            <a:fillRect/>
          </a:stretch>
        </p:blipFill>
        <p:spPr>
          <a:xfrm>
            <a:off x="11327704" y="90175"/>
            <a:ext cx="822960" cy="914400"/>
          </a:xfrm>
          <a:prstGeom prst="rect">
            <a:avLst/>
          </a:prstGeom>
        </p:spPr>
      </p:pic>
      <p:pic>
        <p:nvPicPr>
          <p:cNvPr id="12" name="Picture 11">
            <a:extLst>
              <a:ext uri="{FF2B5EF4-FFF2-40B4-BE49-F238E27FC236}">
                <a16:creationId xmlns:a16="http://schemas.microsoft.com/office/drawing/2014/main" id="{23AD4B6A-5AF3-4A09-A445-3A40ADD5E226}"/>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11318885" y="6133525"/>
            <a:ext cx="831779" cy="626660"/>
          </a:xfrm>
          <a:prstGeom prst="rect">
            <a:avLst/>
          </a:prstGeom>
        </p:spPr>
      </p:pic>
    </p:spTree>
    <p:extLst>
      <p:ext uri="{BB962C8B-B14F-4D97-AF65-F5344CB8AC3E}">
        <p14:creationId xmlns:p14="http://schemas.microsoft.com/office/powerpoint/2010/main" val="1009206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anvas.fscj.edu/courses/67346/files/8717410/download?download_frd=1" TargetMode="External"/><Relationship Id="rId2" Type="http://schemas.openxmlformats.org/officeDocument/2006/relationships/hyperlink" Target="https://canvas.fscj.edu/courses/67346/files/8717410?wrap=1"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canvas.fscj.edu/courses/67346/pages/hint-gpa-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canvas.fscj.edu/courses/67346/pages/lab4-helpfil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E89C-7908-4072-8754-CFEB7D7108F8}"/>
              </a:ext>
            </a:extLst>
          </p:cNvPr>
          <p:cNvSpPr>
            <a:spLocks noGrp="1"/>
          </p:cNvSpPr>
          <p:nvPr>
            <p:ph type="ctrTitle"/>
          </p:nvPr>
        </p:nvSpPr>
        <p:spPr/>
        <p:txBody>
          <a:bodyPr/>
          <a:lstStyle/>
          <a:p>
            <a:r>
              <a:rPr lang="en-US"/>
              <a:t>Scripting for</a:t>
            </a:r>
            <a:br>
              <a:rPr lang="en-US"/>
            </a:br>
            <a:r>
              <a:rPr lang="en-US"/>
              <a:t>Network Professionals</a:t>
            </a:r>
          </a:p>
        </p:txBody>
      </p:sp>
      <p:sp>
        <p:nvSpPr>
          <p:cNvPr id="3" name="Subtitle 2">
            <a:extLst>
              <a:ext uri="{FF2B5EF4-FFF2-40B4-BE49-F238E27FC236}">
                <a16:creationId xmlns:a16="http://schemas.microsoft.com/office/drawing/2014/main" id="{1A24002E-18A6-46D7-9C0E-F704B65616D9}"/>
              </a:ext>
            </a:extLst>
          </p:cNvPr>
          <p:cNvSpPr>
            <a:spLocks noGrp="1"/>
          </p:cNvSpPr>
          <p:nvPr>
            <p:ph type="subTitle" idx="1"/>
          </p:nvPr>
        </p:nvSpPr>
        <p:spPr>
          <a:xfrm>
            <a:off x="894521" y="4267199"/>
            <a:ext cx="8615680" cy="1862667"/>
          </a:xfrm>
        </p:spPr>
        <p:txBody>
          <a:bodyPr/>
          <a:lstStyle/>
          <a:p>
            <a:r>
              <a:rPr lang="en-US"/>
              <a:t>National Convergence Technology Center </a:t>
            </a:r>
          </a:p>
          <a:p>
            <a:r>
              <a:rPr lang="en-US"/>
              <a:t>Working Connections Five Fridays</a:t>
            </a:r>
          </a:p>
          <a:p>
            <a:r>
              <a:rPr lang="en-US"/>
              <a:t>February 9, 2023</a:t>
            </a:r>
          </a:p>
          <a:p>
            <a:r>
              <a:rPr lang="en-US"/>
              <a:t>Professors Pamela Brauda &amp; David Singletary</a:t>
            </a:r>
          </a:p>
          <a:p>
            <a:r>
              <a:rPr lang="en-US"/>
              <a:t>Florida State College at Jacksonville</a:t>
            </a:r>
          </a:p>
          <a:p>
            <a:endParaRPr lang="en-US"/>
          </a:p>
          <a:p>
            <a:endParaRPr lang="en-US"/>
          </a:p>
          <a:p>
            <a:endParaRPr lang="en-US"/>
          </a:p>
        </p:txBody>
      </p:sp>
    </p:spTree>
    <p:extLst>
      <p:ext uri="{BB962C8B-B14F-4D97-AF65-F5344CB8AC3E}">
        <p14:creationId xmlns:p14="http://schemas.microsoft.com/office/powerpoint/2010/main" val="242677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0C934C-B38B-F1EB-5CDA-4016E5500F70}"/>
              </a:ext>
            </a:extLst>
          </p:cNvPr>
          <p:cNvSpPr txBox="1"/>
          <p:nvPr/>
        </p:nvSpPr>
        <p:spPr>
          <a:xfrm>
            <a:off x="665404" y="1094342"/>
            <a:ext cx="10411385" cy="2031325"/>
          </a:xfrm>
          <a:prstGeom prst="rect">
            <a:avLst/>
          </a:prstGeom>
          <a:noFill/>
        </p:spPr>
        <p:txBody>
          <a:bodyPr wrap="square">
            <a:spAutoFit/>
          </a:bodyPr>
          <a:lstStyle/>
          <a:p>
            <a:r>
              <a:rPr lang="en-US"/>
              <a:t>Using the information from </a:t>
            </a:r>
            <a:r>
              <a:rPr lang="en-US" i="1">
                <a:hlinkClick r:id="rId2"/>
              </a:rPr>
              <a:t>Table 1: GPA 4 Routers and Switches</a:t>
            </a:r>
            <a:r>
              <a:rPr lang="en-US" u="none" strike="noStrike">
                <a:effectLst/>
                <a:hlinkClick r:id="rId3"/>
              </a:rPr>
              <a:t> Download Table 1: GPA 4 Routers and Switches</a:t>
            </a:r>
            <a:r>
              <a:rPr lang="en-US"/>
              <a:t>, create a dictionary of routers and a separate dictionary of switches.</a:t>
            </a:r>
          </a:p>
          <a:p>
            <a:r>
              <a:rPr lang="en-US"/>
              <a:t>You will need to create another empty dictionary that will contain all the updated devices (device name, new ip address).</a:t>
            </a:r>
          </a:p>
          <a:p>
            <a:r>
              <a:rPr lang="en-US"/>
              <a:t>Create two accumulator variables to keep track of the number of valid updates and the number of invalid addresses. Create an empty list to record invalid IP addresses entered by the user, just the address, not the device.</a:t>
            </a:r>
          </a:p>
        </p:txBody>
      </p:sp>
      <p:graphicFrame>
        <p:nvGraphicFramePr>
          <p:cNvPr id="6" name="Table 5">
            <a:extLst>
              <a:ext uri="{FF2B5EF4-FFF2-40B4-BE49-F238E27FC236}">
                <a16:creationId xmlns:a16="http://schemas.microsoft.com/office/drawing/2014/main" id="{2D7765D5-832B-77A3-C00D-D3F234FE18A2}"/>
              </a:ext>
            </a:extLst>
          </p:cNvPr>
          <p:cNvGraphicFramePr>
            <a:graphicFrameLocks noGrp="1"/>
          </p:cNvGraphicFramePr>
          <p:nvPr>
            <p:extLst>
              <p:ext uri="{D42A27DB-BD31-4B8C-83A1-F6EECF244321}">
                <p14:modId xmlns:p14="http://schemas.microsoft.com/office/powerpoint/2010/main" val="3221096154"/>
              </p:ext>
            </p:extLst>
          </p:nvPr>
        </p:nvGraphicFramePr>
        <p:xfrm>
          <a:off x="1198880" y="3322320"/>
          <a:ext cx="9314330" cy="3535677"/>
        </p:xfrm>
        <a:graphic>
          <a:graphicData uri="http://schemas.openxmlformats.org/drawingml/2006/table">
            <a:tbl>
              <a:tblPr bandRow="1">
                <a:tableStyleId>{08FB837D-C827-4EFA-A057-4D05807E0F7C}</a:tableStyleId>
              </a:tblPr>
              <a:tblGrid>
                <a:gridCol w="2555852">
                  <a:extLst>
                    <a:ext uri="{9D8B030D-6E8A-4147-A177-3AD203B41FA5}">
                      <a16:colId xmlns:a16="http://schemas.microsoft.com/office/drawing/2014/main" val="740446841"/>
                    </a:ext>
                  </a:extLst>
                </a:gridCol>
                <a:gridCol w="2606149">
                  <a:extLst>
                    <a:ext uri="{9D8B030D-6E8A-4147-A177-3AD203B41FA5}">
                      <a16:colId xmlns:a16="http://schemas.microsoft.com/office/drawing/2014/main" val="1167713098"/>
                    </a:ext>
                  </a:extLst>
                </a:gridCol>
                <a:gridCol w="2604287">
                  <a:extLst>
                    <a:ext uri="{9D8B030D-6E8A-4147-A177-3AD203B41FA5}">
                      <a16:colId xmlns:a16="http://schemas.microsoft.com/office/drawing/2014/main" val="2605309586"/>
                    </a:ext>
                  </a:extLst>
                </a:gridCol>
                <a:gridCol w="1548042">
                  <a:extLst>
                    <a:ext uri="{9D8B030D-6E8A-4147-A177-3AD203B41FA5}">
                      <a16:colId xmlns:a16="http://schemas.microsoft.com/office/drawing/2014/main" val="858024424"/>
                    </a:ext>
                  </a:extLst>
                </a:gridCol>
              </a:tblGrid>
              <a:tr h="392853">
                <a:tc rowSpan="4">
                  <a:txBody>
                    <a:bodyPr/>
                    <a:lstStyle/>
                    <a:p>
                      <a:pPr marL="0" marR="0" algn="ctr">
                        <a:spcBef>
                          <a:spcPts val="0"/>
                        </a:spcBef>
                        <a:spcAft>
                          <a:spcPts val="0"/>
                        </a:spcAft>
                      </a:pPr>
                      <a:r>
                        <a:rPr lang="en-US" sz="1600">
                          <a:effectLst/>
                        </a:rPr>
                        <a:t>router1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accent3">
                        <a:lumMod val="20000"/>
                        <a:lumOff val="80000"/>
                        <a:alpha val="40000"/>
                      </a:schemeClr>
                    </a:solidFill>
                  </a:tcPr>
                </a:tc>
                <a:tc rowSpan="4">
                  <a:txBody>
                    <a:bodyPr/>
                    <a:lstStyle/>
                    <a:p>
                      <a:pPr marL="0" marR="0" algn="ctr">
                        <a:spcBef>
                          <a:spcPts val="0"/>
                        </a:spcBef>
                        <a:spcAft>
                          <a:spcPts val="0"/>
                        </a:spcAft>
                      </a:pPr>
                      <a:r>
                        <a:rPr lang="en-US" sz="1600">
                          <a:effectLst/>
                        </a:rPr>
                        <a:t>10.10.10.1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accent3">
                        <a:lumMod val="20000"/>
                        <a:lumOff val="80000"/>
                        <a:alpha val="40000"/>
                      </a:schemeClr>
                    </a:solidFill>
                  </a:tcPr>
                </a:tc>
                <a:tc>
                  <a:txBody>
                    <a:bodyPr/>
                    <a:lstStyle/>
                    <a:p>
                      <a:pPr marL="0" marR="0" algn="ctr">
                        <a:spcBef>
                          <a:spcPts val="0"/>
                        </a:spcBef>
                        <a:spcAft>
                          <a:spcPts val="0"/>
                        </a:spcAft>
                      </a:pPr>
                      <a:r>
                        <a:rPr lang="en-US" sz="1600">
                          <a:effectLst/>
                        </a:rPr>
                        <a:t>switch1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10.10.10.2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74830654"/>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10.10.10.3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22770441"/>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10.10.10.4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6060652"/>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10.10.10.5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83278798"/>
                  </a:ext>
                </a:extLst>
              </a:tr>
              <a:tr h="392853">
                <a:tc rowSpan="2">
                  <a:txBody>
                    <a:bodyPr/>
                    <a:lstStyle/>
                    <a:p>
                      <a:pPr marL="0" marR="0" algn="ctr">
                        <a:spcBef>
                          <a:spcPts val="0"/>
                        </a:spcBef>
                        <a:spcAft>
                          <a:spcPts val="0"/>
                        </a:spcAft>
                      </a:pPr>
                      <a:r>
                        <a:rPr lang="en-US" sz="1600">
                          <a:effectLst/>
                        </a:rPr>
                        <a:t>router2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2">
                        <a:lumMod val="90000"/>
                        <a:alpha val="40000"/>
                      </a:schemeClr>
                    </a:solidFill>
                  </a:tcPr>
                </a:tc>
                <a:tc rowSpan="2">
                  <a:txBody>
                    <a:bodyPr/>
                    <a:lstStyle/>
                    <a:p>
                      <a:pPr marL="0" marR="0" algn="ctr">
                        <a:spcBef>
                          <a:spcPts val="0"/>
                        </a:spcBef>
                        <a:spcAft>
                          <a:spcPts val="0"/>
                        </a:spcAft>
                      </a:pPr>
                      <a:r>
                        <a:rPr lang="en-US" sz="1600">
                          <a:effectLst/>
                        </a:rPr>
                        <a:t>20.20.20.1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2">
                        <a:lumMod val="90000"/>
                        <a:alpha val="40000"/>
                      </a:schemeClr>
                    </a:solidFill>
                  </a:tcPr>
                </a:tc>
                <a:tc>
                  <a:txBody>
                    <a:bodyPr/>
                    <a:lstStyle/>
                    <a:p>
                      <a:pPr marL="0" marR="0" algn="ctr">
                        <a:spcBef>
                          <a:spcPts val="0"/>
                        </a:spcBef>
                        <a:spcAft>
                          <a:spcPts val="0"/>
                        </a:spcAft>
                      </a:pPr>
                      <a:r>
                        <a:rPr lang="en-US" sz="1600">
                          <a:effectLst/>
                        </a:rPr>
                        <a:t>switch5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20.20.20.2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86790324"/>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20.20.20.3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30539632"/>
                  </a:ext>
                </a:extLst>
              </a:tr>
              <a:tr h="392853">
                <a:tc rowSpan="3">
                  <a:txBody>
                    <a:bodyPr/>
                    <a:lstStyle/>
                    <a:p>
                      <a:pPr marL="0" marR="0" algn="ctr">
                        <a:spcBef>
                          <a:spcPts val="0"/>
                        </a:spcBef>
                        <a:spcAft>
                          <a:spcPts val="0"/>
                        </a:spcAft>
                      </a:pPr>
                      <a:r>
                        <a:rPr lang="en-US" sz="1600">
                          <a:effectLst/>
                        </a:rPr>
                        <a:t>router3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accent6">
                        <a:lumMod val="20000"/>
                        <a:lumOff val="80000"/>
                        <a:alpha val="40000"/>
                      </a:schemeClr>
                    </a:solidFill>
                  </a:tcPr>
                </a:tc>
                <a:tc rowSpan="3">
                  <a:txBody>
                    <a:bodyPr/>
                    <a:lstStyle/>
                    <a:p>
                      <a:pPr marL="0" marR="0" algn="ctr">
                        <a:spcBef>
                          <a:spcPts val="0"/>
                        </a:spcBef>
                        <a:spcAft>
                          <a:spcPts val="0"/>
                        </a:spcAft>
                      </a:pPr>
                      <a:r>
                        <a:rPr lang="en-US" sz="1600">
                          <a:effectLst/>
                        </a:rPr>
                        <a:t>30.30.30.1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accent6">
                        <a:lumMod val="20000"/>
                        <a:lumOff val="80000"/>
                        <a:alpha val="40000"/>
                      </a:schemeClr>
                    </a:solidFill>
                  </a:tcPr>
                </a:tc>
                <a:tc>
                  <a:txBody>
                    <a:bodyPr/>
                    <a:lstStyle/>
                    <a:p>
                      <a:pPr marL="0" marR="0" algn="ctr">
                        <a:spcBef>
                          <a:spcPts val="0"/>
                        </a:spcBef>
                        <a:spcAft>
                          <a:spcPts val="0"/>
                        </a:spcAft>
                      </a:pPr>
                      <a:r>
                        <a:rPr lang="en-US" sz="1600">
                          <a:effectLst/>
                        </a:rPr>
                        <a:t>switch7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30.30.30.2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73183004"/>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30.30.30.3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8549318"/>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30.30.30.4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91359754"/>
                  </a:ext>
                </a:extLst>
              </a:tr>
            </a:tbl>
          </a:graphicData>
        </a:graphic>
      </p:graphicFrame>
      <p:sp>
        <p:nvSpPr>
          <p:cNvPr id="7" name="TextBox 6">
            <a:extLst>
              <a:ext uri="{FF2B5EF4-FFF2-40B4-BE49-F238E27FC236}">
                <a16:creationId xmlns:a16="http://schemas.microsoft.com/office/drawing/2014/main" id="{B037C9C3-6CB6-EADB-8A6A-8E66D6C92204}"/>
              </a:ext>
            </a:extLst>
          </p:cNvPr>
          <p:cNvSpPr txBox="1"/>
          <p:nvPr/>
        </p:nvSpPr>
        <p:spPr>
          <a:xfrm>
            <a:off x="665404" y="78679"/>
            <a:ext cx="10411384" cy="646331"/>
          </a:xfrm>
          <a:prstGeom prst="rect">
            <a:avLst/>
          </a:prstGeom>
          <a:noFill/>
        </p:spPr>
        <p:txBody>
          <a:bodyPr wrap="square">
            <a:spAutoFit/>
          </a:bodyPr>
          <a:lstStyle/>
          <a:p>
            <a:r>
              <a:rPr lang="en-US" sz="3600">
                <a:latin typeface="+mj-lt"/>
              </a:rPr>
              <a:t>Programming Assignment 4:  Dictionaries and Lists</a:t>
            </a:r>
          </a:p>
        </p:txBody>
      </p:sp>
    </p:spTree>
    <p:extLst>
      <p:ext uri="{BB962C8B-B14F-4D97-AF65-F5344CB8AC3E}">
        <p14:creationId xmlns:p14="http://schemas.microsoft.com/office/powerpoint/2010/main" val="376974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0A64-47E2-CF8A-52CF-3D1E035218D3}"/>
              </a:ext>
            </a:extLst>
          </p:cNvPr>
          <p:cNvSpPr>
            <a:spLocks noGrp="1"/>
          </p:cNvSpPr>
          <p:nvPr>
            <p:ph type="title"/>
          </p:nvPr>
        </p:nvSpPr>
        <p:spPr>
          <a:xfrm>
            <a:off x="609600" y="0"/>
            <a:ext cx="10160000" cy="787680"/>
          </a:xfrm>
        </p:spPr>
        <p:txBody>
          <a:bodyPr/>
          <a:lstStyle/>
          <a:p>
            <a:r>
              <a:rPr lang="en-US"/>
              <a:t>This is how your program should flow:</a:t>
            </a:r>
          </a:p>
        </p:txBody>
      </p:sp>
      <p:sp>
        <p:nvSpPr>
          <p:cNvPr id="3" name="Content Placeholder 2">
            <a:extLst>
              <a:ext uri="{FF2B5EF4-FFF2-40B4-BE49-F238E27FC236}">
                <a16:creationId xmlns:a16="http://schemas.microsoft.com/office/drawing/2014/main" id="{2D887881-6C7A-9154-E666-335982B319A5}"/>
              </a:ext>
            </a:extLst>
          </p:cNvPr>
          <p:cNvSpPr>
            <a:spLocks noGrp="1"/>
          </p:cNvSpPr>
          <p:nvPr>
            <p:ph idx="1"/>
          </p:nvPr>
        </p:nvSpPr>
        <p:spPr>
          <a:xfrm>
            <a:off x="609600" y="941294"/>
            <a:ext cx="10160000" cy="5535706"/>
          </a:xfrm>
        </p:spPr>
        <p:txBody>
          <a:bodyPr/>
          <a:lstStyle/>
          <a:p>
            <a:r>
              <a:rPr lang="en-US">
                <a:effectLst/>
              </a:rPr>
              <a:t>Display the routers and switches as shown, below.</a:t>
            </a:r>
          </a:p>
          <a:p>
            <a:r>
              <a:rPr lang="en-US">
                <a:effectLst/>
              </a:rPr>
              <a:t>Prompt the user for a device to update.</a:t>
            </a:r>
          </a:p>
          <a:p>
            <a:r>
              <a:rPr lang="en-US">
                <a:effectLst/>
              </a:rPr>
              <a:t>Use a while loop to validate the IP address is a valid address; all the octets are between 0 and 255. See the </a:t>
            </a:r>
            <a:r>
              <a:rPr lang="en-US" b="1">
                <a:effectLst/>
                <a:hlinkClick r:id="rId2" tooltip="Hint: GPA 4"/>
              </a:rPr>
              <a:t>HINT for code examples</a:t>
            </a:r>
            <a:r>
              <a:rPr lang="en-US">
                <a:effectLst/>
              </a:rPr>
              <a:t>.</a:t>
            </a:r>
          </a:p>
          <a:p>
            <a:r>
              <a:rPr lang="en-US">
                <a:effectLst/>
              </a:rPr>
              <a:t>If it is not valid, increment the counter, keeping track of the number of invalid IP addresses entered, and append the invalid address to the invalidIPAddress list.</a:t>
            </a:r>
          </a:p>
          <a:p>
            <a:r>
              <a:rPr lang="en-US">
                <a:effectLst/>
              </a:rPr>
              <a:t>If the IP address is valid, update the IP address for the device in the dictionary and display a message to the user that the device was updated and to what, as shown below. Add the device and new IP address to a dictionary to keep track of updates. Increment the counter, keeping track of the number of valid updates.</a:t>
            </a:r>
          </a:p>
          <a:p>
            <a:r>
              <a:rPr lang="en-US">
                <a:effectLst/>
              </a:rPr>
              <a:t>Display the number of updates, the dictionary of updates, the number of invalid IPs, the list of invalid IP addresses, and the updated routers and switches dictionaries.</a:t>
            </a:r>
          </a:p>
          <a:p>
            <a:r>
              <a:rPr lang="en-US"/>
              <a:t>Please make your output look like the expected output, no extra prompts, questions, inputs, or outputs.</a:t>
            </a:r>
          </a:p>
          <a:p>
            <a:endParaRPr lang="en-US"/>
          </a:p>
        </p:txBody>
      </p:sp>
      <p:sp>
        <p:nvSpPr>
          <p:cNvPr id="4" name="Slide Number Placeholder 3">
            <a:extLst>
              <a:ext uri="{FF2B5EF4-FFF2-40B4-BE49-F238E27FC236}">
                <a16:creationId xmlns:a16="http://schemas.microsoft.com/office/drawing/2014/main" id="{9EA6B4D2-7637-87A1-97AB-15F652640C04}"/>
              </a:ext>
            </a:extLst>
          </p:cNvPr>
          <p:cNvSpPr>
            <a:spLocks noGrp="1"/>
          </p:cNvSpPr>
          <p:nvPr>
            <p:ph type="sldNum" sz="quarter" idx="12"/>
          </p:nvPr>
        </p:nvSpPr>
        <p:spPr/>
        <p:txBody>
          <a:bodyPr/>
          <a:lstStyle/>
          <a:p>
            <a:fld id="{E84E2596-301E-4832-9EC0-2653E7A66251}" type="slidenum">
              <a:rPr lang="en-US" smtClean="0"/>
              <a:t>11</a:t>
            </a:fld>
            <a:endParaRPr lang="en-US"/>
          </a:p>
        </p:txBody>
      </p:sp>
    </p:spTree>
    <p:extLst>
      <p:ext uri="{BB962C8B-B14F-4D97-AF65-F5344CB8AC3E}">
        <p14:creationId xmlns:p14="http://schemas.microsoft.com/office/powerpoint/2010/main" val="390062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FC50-8240-45AE-EA5D-80965F547FE3}"/>
              </a:ext>
            </a:extLst>
          </p:cNvPr>
          <p:cNvSpPr>
            <a:spLocks noGrp="1"/>
          </p:cNvSpPr>
          <p:nvPr>
            <p:ph type="title"/>
          </p:nvPr>
        </p:nvSpPr>
        <p:spPr>
          <a:xfrm>
            <a:off x="107576" y="274638"/>
            <a:ext cx="10662024" cy="1143000"/>
          </a:xfrm>
        </p:spPr>
        <p:txBody>
          <a:bodyPr/>
          <a:lstStyle/>
          <a:p>
            <a:r>
              <a:rPr lang="en-US" sz="4000"/>
              <a:t>Hint:  </a:t>
            </a:r>
            <a:r>
              <a:rPr lang="en-US" sz="4000">
                <a:solidFill>
                  <a:srgbClr val="000000"/>
                </a:solidFill>
                <a:effectLst/>
              </a:rPr>
              <a:t>A code example for validating the IP address</a:t>
            </a:r>
            <a:endParaRPr lang="en-US" sz="4000"/>
          </a:p>
        </p:txBody>
      </p:sp>
      <p:sp>
        <p:nvSpPr>
          <p:cNvPr id="3" name="Content Placeholder 2">
            <a:extLst>
              <a:ext uri="{FF2B5EF4-FFF2-40B4-BE49-F238E27FC236}">
                <a16:creationId xmlns:a16="http://schemas.microsoft.com/office/drawing/2014/main" id="{0B32C620-1A4D-E01C-8DFD-F0EE366F4127}"/>
              </a:ext>
            </a:extLst>
          </p:cNvPr>
          <p:cNvSpPr>
            <a:spLocks noGrp="1"/>
          </p:cNvSpPr>
          <p:nvPr>
            <p:ph idx="1"/>
          </p:nvPr>
        </p:nvSpPr>
        <p:spPr>
          <a:xfrm>
            <a:off x="107576" y="1676400"/>
            <a:ext cx="11013142" cy="4800600"/>
          </a:xfrm>
        </p:spPr>
        <p:txBody>
          <a:bodyPr>
            <a:normAutofit/>
          </a:bodyPr>
          <a:lstStyle/>
          <a:p>
            <a:pPr marL="114300" indent="0">
              <a:buNone/>
            </a:pPr>
            <a:r>
              <a:rPr lang="en-US" sz="1800">
                <a:latin typeface="Consolas" panose="020B0609020204030204" pitchFamily="49" charset="0"/>
              </a:rPr>
              <a:t>#validate IP address</a:t>
            </a:r>
            <a:br>
              <a:rPr lang="en-US" sz="1800">
                <a:latin typeface="Consolas" panose="020B0609020204030204" pitchFamily="49" charset="0"/>
              </a:rPr>
            </a:br>
            <a:r>
              <a:rPr lang="en-US" sz="1800">
                <a:latin typeface="Consolas" panose="020B0609020204030204" pitchFamily="49" charset="0"/>
              </a:rPr>
              <a:t>while not validIP:</a:t>
            </a:r>
            <a:br>
              <a:rPr lang="en-US" sz="1800">
                <a:latin typeface="Consolas" panose="020B0609020204030204" pitchFamily="49" charset="0"/>
              </a:rPr>
            </a:br>
            <a:r>
              <a:rPr lang="en-US" sz="1800">
                <a:latin typeface="Consolas" panose="020B0609020204030204" pitchFamily="49" charset="0"/>
              </a:rPr>
              <a:t>    ipAddress = input("What is the new IP address(111.111.111.111)?")</a:t>
            </a:r>
            <a:br>
              <a:rPr lang="en-US" sz="1800">
                <a:latin typeface="Consolas" panose="020B0609020204030204" pitchFamily="49" charset="0"/>
              </a:rPr>
            </a:br>
            <a:r>
              <a:rPr lang="en-US" sz="1800">
                <a:latin typeface="Consolas" panose="020B0609020204030204" pitchFamily="49" charset="0"/>
              </a:rPr>
              <a:t>    octets = ipAddress.split('.')</a:t>
            </a:r>
            <a:br>
              <a:rPr lang="en-US" sz="1800">
                <a:latin typeface="Consolas" panose="020B0609020204030204" pitchFamily="49" charset="0"/>
              </a:rPr>
            </a:br>
            <a:r>
              <a:rPr lang="en-US" sz="1800">
                <a:latin typeface="Consolas" panose="020B0609020204030204" pitchFamily="49" charset="0"/>
              </a:rPr>
              <a:t>    for byte in octets:</a:t>
            </a:r>
            <a:br>
              <a:rPr lang="en-US" sz="1800">
                <a:latin typeface="Consolas" panose="020B0609020204030204" pitchFamily="49" charset="0"/>
              </a:rPr>
            </a:br>
            <a:r>
              <a:rPr lang="en-US" sz="1800">
                <a:latin typeface="Consolas" panose="020B0609020204030204" pitchFamily="49" charset="0"/>
              </a:rPr>
              <a:t>        byte = int(byte)</a:t>
            </a:r>
            <a:br>
              <a:rPr lang="en-US" sz="1800">
                <a:latin typeface="Consolas" panose="020B0609020204030204" pitchFamily="49" charset="0"/>
              </a:rPr>
            </a:br>
            <a:r>
              <a:rPr lang="en-US" sz="1800">
                <a:latin typeface="Consolas" panose="020B0609020204030204" pitchFamily="49" charset="0"/>
              </a:rPr>
              <a:t>        if byte &lt; 0 or byte &gt; 255:</a:t>
            </a:r>
            <a:br>
              <a:rPr lang="en-US" sz="1800">
                <a:latin typeface="Consolas" panose="020B0609020204030204" pitchFamily="49" charset="0"/>
              </a:rPr>
            </a:br>
            <a:r>
              <a:rPr lang="en-US" sz="1800">
                <a:latin typeface="Consolas" panose="020B0609020204030204" pitchFamily="49" charset="0"/>
              </a:rPr>
              <a:t>            #</a:t>
            </a:r>
            <a:r>
              <a:rPr lang="en-US" sz="1800" b="1">
                <a:latin typeface="Consolas" panose="020B0609020204030204" pitchFamily="49" charset="0"/>
              </a:rPr>
              <a:t>put your code here</a:t>
            </a:r>
            <a:r>
              <a:rPr lang="en-US" sz="1800">
                <a:latin typeface="Consolas" panose="020B0609020204030204" pitchFamily="49" charset="0"/>
              </a:rPr>
              <a:t> </a:t>
            </a:r>
            <a:r>
              <a:rPr lang="en-US" sz="1600">
                <a:latin typeface="Consolas" panose="020B0609020204030204" pitchFamily="49" charset="0"/>
              </a:rPr>
              <a:t>to add one to the invalid IP counter</a:t>
            </a:r>
            <a:br>
              <a:rPr lang="en-US" sz="1800">
                <a:latin typeface="Consolas" panose="020B0609020204030204" pitchFamily="49" charset="0"/>
              </a:rPr>
            </a:br>
            <a:r>
              <a:rPr lang="en-US" sz="1800">
                <a:latin typeface="Consolas" panose="020B0609020204030204" pitchFamily="49" charset="0"/>
              </a:rPr>
              <a:t>            #</a:t>
            </a:r>
            <a:r>
              <a:rPr lang="en-US" sz="1800" b="1">
                <a:latin typeface="Consolas" panose="020B0609020204030204" pitchFamily="49" charset="0"/>
              </a:rPr>
              <a:t>put your code here</a:t>
            </a:r>
            <a:r>
              <a:rPr lang="en-US" sz="1800">
                <a:latin typeface="Consolas" panose="020B0609020204030204" pitchFamily="49" charset="0"/>
              </a:rPr>
              <a:t> </a:t>
            </a:r>
            <a:r>
              <a:rPr lang="en-US" sz="1600">
                <a:latin typeface="Consolas" panose="020B0609020204030204" pitchFamily="49" charset="0"/>
              </a:rPr>
              <a:t>to append the ipAddress to the invalid IP Addresses list</a:t>
            </a:r>
            <a:br>
              <a:rPr lang="en-US" sz="1600">
                <a:latin typeface="Consolas" panose="020B0609020204030204" pitchFamily="49" charset="0"/>
              </a:rPr>
            </a:br>
            <a:r>
              <a:rPr lang="en-US" sz="1800">
                <a:latin typeface="Consolas" panose="020B0609020204030204" pitchFamily="49" charset="0"/>
              </a:rPr>
              <a:t>            print("Sorry, that is not a valid IP Address\n")</a:t>
            </a:r>
            <a:br>
              <a:rPr lang="en-US" sz="1800">
                <a:latin typeface="Consolas" panose="020B0609020204030204" pitchFamily="49" charset="0"/>
              </a:rPr>
            </a:br>
            <a:r>
              <a:rPr lang="en-US" sz="1800">
                <a:latin typeface="Consolas" panose="020B0609020204030204" pitchFamily="49" charset="0"/>
              </a:rPr>
              <a:t>            break #breaks out of for loop</a:t>
            </a:r>
            <a:br>
              <a:rPr lang="en-US" sz="1800">
                <a:latin typeface="Consolas" panose="020B0609020204030204" pitchFamily="49" charset="0"/>
              </a:rPr>
            </a:br>
            <a:r>
              <a:rPr lang="en-US" sz="1800">
                <a:latin typeface="Consolas" panose="020B0609020204030204" pitchFamily="49" charset="0"/>
              </a:rPr>
              <a:t>        else: #executes after for loop is done, meaning no errors found</a:t>
            </a:r>
            <a:br>
              <a:rPr lang="en-US" sz="1800">
                <a:latin typeface="Consolas" panose="020B0609020204030204" pitchFamily="49" charset="0"/>
              </a:rPr>
            </a:br>
            <a:r>
              <a:rPr lang="en-US" sz="1800">
                <a:latin typeface="Consolas" panose="020B0609020204030204" pitchFamily="49" charset="0"/>
              </a:rPr>
              <a:t>            validIP = True  </a:t>
            </a:r>
          </a:p>
        </p:txBody>
      </p:sp>
      <p:sp>
        <p:nvSpPr>
          <p:cNvPr id="4" name="Slide Number Placeholder 3">
            <a:extLst>
              <a:ext uri="{FF2B5EF4-FFF2-40B4-BE49-F238E27FC236}">
                <a16:creationId xmlns:a16="http://schemas.microsoft.com/office/drawing/2014/main" id="{2B5337EE-B66D-6168-8EC8-AF678E9F76AE}"/>
              </a:ext>
            </a:extLst>
          </p:cNvPr>
          <p:cNvSpPr>
            <a:spLocks noGrp="1"/>
          </p:cNvSpPr>
          <p:nvPr>
            <p:ph type="sldNum" sz="quarter" idx="12"/>
          </p:nvPr>
        </p:nvSpPr>
        <p:spPr/>
        <p:txBody>
          <a:bodyPr/>
          <a:lstStyle/>
          <a:p>
            <a:fld id="{E84E2596-301E-4832-9EC0-2653E7A66251}" type="slidenum">
              <a:rPr lang="en-US" smtClean="0"/>
              <a:t>12</a:t>
            </a:fld>
            <a:endParaRPr lang="en-US"/>
          </a:p>
        </p:txBody>
      </p:sp>
    </p:spTree>
    <p:extLst>
      <p:ext uri="{BB962C8B-B14F-4D97-AF65-F5344CB8AC3E}">
        <p14:creationId xmlns:p14="http://schemas.microsoft.com/office/powerpoint/2010/main" val="187316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961F-FD94-8634-497D-7BDAA160C494}"/>
              </a:ext>
            </a:extLst>
          </p:cNvPr>
          <p:cNvSpPr>
            <a:spLocks noGrp="1"/>
          </p:cNvSpPr>
          <p:nvPr>
            <p:ph type="title"/>
          </p:nvPr>
        </p:nvSpPr>
        <p:spPr>
          <a:xfrm>
            <a:off x="609600" y="142558"/>
            <a:ext cx="10160000" cy="1143000"/>
          </a:xfrm>
        </p:spPr>
        <p:txBody>
          <a:bodyPr/>
          <a:lstStyle/>
          <a:p>
            <a:r>
              <a:rPr lang="en-US"/>
              <a:t>Programming Assignment 4:</a:t>
            </a:r>
            <a:br>
              <a:rPr lang="en-US"/>
            </a:br>
            <a:r>
              <a:rPr lang="en-US"/>
              <a:t>Expected Output</a:t>
            </a:r>
          </a:p>
        </p:txBody>
      </p:sp>
      <p:sp>
        <p:nvSpPr>
          <p:cNvPr id="4" name="Slide Number Placeholder 3">
            <a:extLst>
              <a:ext uri="{FF2B5EF4-FFF2-40B4-BE49-F238E27FC236}">
                <a16:creationId xmlns:a16="http://schemas.microsoft.com/office/drawing/2014/main" id="{369796EE-0866-427C-8021-D8A7602B232A}"/>
              </a:ext>
            </a:extLst>
          </p:cNvPr>
          <p:cNvSpPr>
            <a:spLocks noGrp="1"/>
          </p:cNvSpPr>
          <p:nvPr>
            <p:ph type="sldNum" sz="quarter" idx="12"/>
          </p:nvPr>
        </p:nvSpPr>
        <p:spPr/>
        <p:txBody>
          <a:bodyPr/>
          <a:lstStyle/>
          <a:p>
            <a:fld id="{E84E2596-301E-4832-9EC0-2653E7A66251}" type="slidenum">
              <a:rPr lang="en-US" smtClean="0"/>
              <a:t>13</a:t>
            </a:fld>
            <a:endParaRPr lang="en-US"/>
          </a:p>
        </p:txBody>
      </p:sp>
      <p:sp>
        <p:nvSpPr>
          <p:cNvPr id="5" name="Rectangle 1">
            <a:extLst>
              <a:ext uri="{FF2B5EF4-FFF2-40B4-BE49-F238E27FC236}">
                <a16:creationId xmlns:a16="http://schemas.microsoft.com/office/drawing/2014/main" id="{59758A1F-00F4-A466-4B10-2CEA6640DC60}"/>
              </a:ext>
            </a:extLst>
          </p:cNvPr>
          <p:cNvSpPr>
            <a:spLocks noGrp="1" noChangeArrowheads="1"/>
          </p:cNvSpPr>
          <p:nvPr>
            <p:ph idx="1"/>
          </p:nvPr>
        </p:nvSpPr>
        <p:spPr bwMode="auto">
          <a:xfrm>
            <a:off x="1381760" y="1405593"/>
            <a:ext cx="879856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Unicode MS"/>
              </a:rPr>
              <a:t>Network Equipment Inventory</a:t>
            </a:r>
            <a:br>
              <a:rPr kumimoji="0" lang="en-US" altLang="en-US" sz="1200" b="0" i="0" u="none" strike="noStrike" cap="none" normalizeH="0" baseline="0">
                <a:ln>
                  <a:noFill/>
                </a:ln>
                <a:solidFill>
                  <a:schemeClr val="tx1"/>
                </a:solidFill>
                <a:effectLst/>
                <a:latin typeface="Arial Unicode MS"/>
              </a:rPr>
            </a:b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equipment name    IP address</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router1        10.10.10.1</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router2        20.20.20.1</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router3        30.30.30.1</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switch1        10.10.10.2</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switch2        10.10.10.3</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switch3        10.10.10.4</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switch4        10.10.10.5</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switch5        20.20.20.2</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switch6        20.20.20.3</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switch7        30.30.30.2</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switch8        30.30.30.3</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switch9        30.30.30.4</a:t>
            </a:r>
            <a:br>
              <a:rPr kumimoji="0" lang="en-US" altLang="en-US" sz="1200" b="0" i="0" u="none" strike="noStrike" cap="none" normalizeH="0" baseline="0">
                <a:ln>
                  <a:noFill/>
                </a:ln>
                <a:solidFill>
                  <a:schemeClr val="tx1"/>
                </a:solidFill>
                <a:effectLst/>
                <a:latin typeface="Arial Unicode MS"/>
              </a:rPr>
            </a:b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Which device would you like to update (enter x to quit)? </a:t>
            </a:r>
            <a:r>
              <a:rPr kumimoji="0" lang="en-US" altLang="en-US" sz="1200" b="1" i="0" u="none" strike="noStrike" cap="none" normalizeH="0" baseline="0">
                <a:ln>
                  <a:noFill/>
                </a:ln>
                <a:solidFill>
                  <a:srgbClr val="D71E09"/>
                </a:solidFill>
                <a:effectLst/>
                <a:latin typeface="Arial Unicode MS"/>
              </a:rPr>
              <a:t>switch3</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What is the new IP address (111.111.111.111) </a:t>
            </a:r>
            <a:r>
              <a:rPr kumimoji="0" lang="en-US" altLang="en-US" sz="1200" b="1" i="0" u="none" strike="noStrike" cap="none" normalizeH="0" baseline="0">
                <a:ln>
                  <a:noFill/>
                </a:ln>
                <a:solidFill>
                  <a:srgbClr val="D71E09"/>
                </a:solidFill>
                <a:effectLst/>
                <a:latin typeface="Arial Unicode MS"/>
              </a:rPr>
              <a:t>10.10.300.4</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Sorry, that is not a valid IP address</a:t>
            </a:r>
            <a:br>
              <a:rPr kumimoji="0" lang="en-US" altLang="en-US" sz="1200" b="0" i="0" u="none" strike="noStrike" cap="none" normalizeH="0" baseline="0">
                <a:ln>
                  <a:noFill/>
                </a:ln>
                <a:solidFill>
                  <a:schemeClr val="tx1"/>
                </a:solidFill>
                <a:effectLst/>
                <a:latin typeface="Arial Unicode MS"/>
              </a:rPr>
            </a:b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What is the new IP address (111.111.111.111) </a:t>
            </a:r>
            <a:r>
              <a:rPr kumimoji="0" lang="en-US" altLang="en-US" sz="1200" b="1" i="0" u="none" strike="noStrike" cap="none" normalizeH="0" baseline="0">
                <a:ln>
                  <a:noFill/>
                </a:ln>
                <a:solidFill>
                  <a:srgbClr val="D71E09"/>
                </a:solidFill>
                <a:effectLst/>
                <a:latin typeface="Arial Unicode MS"/>
              </a:rPr>
              <a:t>10.10.30.4</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switch3 was updated; the new IP address is 10.10.30.4</a:t>
            </a:r>
            <a:br>
              <a:rPr kumimoji="0" lang="en-US" altLang="en-US" sz="1200" b="0" i="0" u="none" strike="noStrike" cap="none" normalizeH="0" baseline="0">
                <a:ln>
                  <a:noFill/>
                </a:ln>
                <a:solidFill>
                  <a:schemeClr val="tx1"/>
                </a:solidFill>
                <a:effectLst/>
                <a:latin typeface="Arial Unicode MS"/>
              </a:rPr>
            </a:b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Which device would you like to update (enter x to quit)? </a:t>
            </a:r>
            <a:r>
              <a:rPr kumimoji="0" lang="en-US" altLang="en-US" sz="1200" b="1" i="0" u="none" strike="noStrike" cap="none" normalizeH="0" baseline="0">
                <a:ln>
                  <a:noFill/>
                </a:ln>
                <a:solidFill>
                  <a:srgbClr val="D71E09"/>
                </a:solidFill>
                <a:effectLst/>
                <a:latin typeface="Arial Unicode MS"/>
              </a:rPr>
              <a:t>router4</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What is the new IP address (111.111.111.111) </a:t>
            </a:r>
            <a:r>
              <a:rPr kumimoji="0" lang="en-US" altLang="en-US" sz="1200" b="1" i="0" u="none" strike="noStrike" cap="none" normalizeH="0" baseline="0">
                <a:ln>
                  <a:noFill/>
                </a:ln>
                <a:solidFill>
                  <a:srgbClr val="D71E09"/>
                </a:solidFill>
                <a:effectLst/>
                <a:latin typeface="Arial Unicode MS"/>
              </a:rPr>
              <a:t>400.400.4</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Sorry, that is not a valid IP address</a:t>
            </a:r>
            <a:br>
              <a:rPr kumimoji="0" lang="en-US" altLang="en-US" sz="1200" b="0" i="0" u="none" strike="noStrike" cap="none" normalizeH="0" baseline="0">
                <a:ln>
                  <a:noFill/>
                </a:ln>
                <a:solidFill>
                  <a:schemeClr val="tx1"/>
                </a:solidFill>
                <a:effectLst/>
                <a:latin typeface="Arial Unicode MS"/>
              </a:rPr>
            </a:b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What is the new IP address (111.111.111.111) </a:t>
            </a:r>
            <a:r>
              <a:rPr kumimoji="0" lang="en-US" altLang="en-US" sz="1200" b="1" i="0" u="none" strike="noStrike" cap="none" normalizeH="0" baseline="0">
                <a:ln>
                  <a:noFill/>
                </a:ln>
                <a:solidFill>
                  <a:srgbClr val="D71E09"/>
                </a:solidFill>
                <a:effectLst/>
                <a:latin typeface="Arial Unicode MS"/>
              </a:rPr>
              <a:t>40.40.40.1</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router4 was updated; the new IP address is 40.40.40.1</a:t>
            </a:r>
            <a:r>
              <a:rPr kumimoji="0" lang="en-US" altLang="en-US" sz="1200" b="0" i="0" u="none" strike="noStrike" cap="none" normalizeH="0" baseline="0">
                <a:ln>
                  <a:noFill/>
                </a:ln>
                <a:solidFill>
                  <a:schemeClr val="tx1"/>
                </a:solidFill>
                <a:effectLst/>
              </a:rPr>
              <a:t>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927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2808-10FE-D69A-C14E-02765EB4BA65}"/>
              </a:ext>
            </a:extLst>
          </p:cNvPr>
          <p:cNvSpPr>
            <a:spLocks noGrp="1"/>
          </p:cNvSpPr>
          <p:nvPr>
            <p:ph type="title"/>
          </p:nvPr>
        </p:nvSpPr>
        <p:spPr/>
        <p:txBody>
          <a:bodyPr/>
          <a:lstStyle/>
          <a:p>
            <a:r>
              <a:rPr lang="en-US"/>
              <a:t>Expected Output cont.</a:t>
            </a:r>
          </a:p>
        </p:txBody>
      </p:sp>
      <p:sp>
        <p:nvSpPr>
          <p:cNvPr id="4" name="Slide Number Placeholder 3">
            <a:extLst>
              <a:ext uri="{FF2B5EF4-FFF2-40B4-BE49-F238E27FC236}">
                <a16:creationId xmlns:a16="http://schemas.microsoft.com/office/drawing/2014/main" id="{EFD9D06D-2280-DB35-2998-DC29D6A38135}"/>
              </a:ext>
            </a:extLst>
          </p:cNvPr>
          <p:cNvSpPr>
            <a:spLocks noGrp="1"/>
          </p:cNvSpPr>
          <p:nvPr>
            <p:ph type="sldNum" sz="quarter" idx="12"/>
          </p:nvPr>
        </p:nvSpPr>
        <p:spPr/>
        <p:txBody>
          <a:bodyPr/>
          <a:lstStyle/>
          <a:p>
            <a:fld id="{E84E2596-301E-4832-9EC0-2653E7A66251}" type="slidenum">
              <a:rPr lang="en-US" smtClean="0"/>
              <a:t>14</a:t>
            </a:fld>
            <a:endParaRPr lang="en-US"/>
          </a:p>
        </p:txBody>
      </p:sp>
      <p:sp>
        <p:nvSpPr>
          <p:cNvPr id="5" name="Rectangle 1">
            <a:extLst>
              <a:ext uri="{FF2B5EF4-FFF2-40B4-BE49-F238E27FC236}">
                <a16:creationId xmlns:a16="http://schemas.microsoft.com/office/drawing/2014/main" id="{B498872E-2862-6B62-4BCF-45D6FDAA8DDC}"/>
              </a:ext>
            </a:extLst>
          </p:cNvPr>
          <p:cNvSpPr>
            <a:spLocks noGrp="1" noChangeArrowheads="1"/>
          </p:cNvSpPr>
          <p:nvPr>
            <p:ph idx="1"/>
          </p:nvPr>
        </p:nvSpPr>
        <p:spPr bwMode="auto">
          <a:xfrm>
            <a:off x="162560" y="1794818"/>
            <a:ext cx="1090074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Unicode MS"/>
              </a:rPr>
              <a:t>Which device would you like to update (enter x to quit)? </a:t>
            </a:r>
            <a:r>
              <a:rPr kumimoji="0" lang="en-US" altLang="en-US" sz="1400" b="1" i="0" u="none" strike="noStrike" cap="none" normalizeH="0" baseline="0">
                <a:ln>
                  <a:noFill/>
                </a:ln>
                <a:solidFill>
                  <a:srgbClr val="D71E09"/>
                </a:solidFill>
                <a:effectLst/>
                <a:latin typeface="Arial Unicode MS"/>
              </a:rPr>
              <a:t>x</a:t>
            </a:r>
            <a:br>
              <a:rPr kumimoji="0" lang="en-US" altLang="en-US" sz="1400" b="0" i="0" u="none" strike="noStrike" cap="none" normalizeH="0" baseline="0">
                <a:ln>
                  <a:noFill/>
                </a:ln>
                <a:solidFill>
                  <a:schemeClr val="tx1"/>
                </a:solidFill>
                <a:effectLst/>
                <a:latin typeface="Arial Unicode MS"/>
              </a:rPr>
            </a:b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Summary:</a:t>
            </a:r>
            <a:br>
              <a:rPr kumimoji="0" lang="en-US" altLang="en-US" sz="1400" b="0" i="0" u="none" strike="noStrike" cap="none" normalizeH="0" baseline="0">
                <a:ln>
                  <a:noFill/>
                </a:ln>
                <a:solidFill>
                  <a:schemeClr val="tx1"/>
                </a:solidFill>
                <a:effectLst/>
                <a:latin typeface="Arial Unicode MS"/>
              </a:rPr>
            </a:b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Number of devices updated: 2</a:t>
            </a: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Updated equipment {'switch3': '10.10.30.4', 'router4': '40.40.40.1'}</a:t>
            </a:r>
            <a:br>
              <a:rPr kumimoji="0" lang="en-US" altLang="en-US" sz="1400" b="0" i="0" u="none" strike="noStrike" cap="none" normalizeH="0" baseline="0">
                <a:ln>
                  <a:noFill/>
                </a:ln>
                <a:solidFill>
                  <a:schemeClr val="tx1"/>
                </a:solidFill>
                <a:effectLst/>
                <a:latin typeface="Arial Unicode MS"/>
              </a:rPr>
            </a:b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Number of invalid addresses attempted: 2</a:t>
            </a: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List of invalid addresses: ['10.10.300.4', '400.400.4']</a:t>
            </a:r>
            <a:br>
              <a:rPr kumimoji="0" lang="en-US" altLang="en-US" sz="1400" b="0" i="0" u="none" strike="noStrike" cap="none" normalizeH="0" baseline="0">
                <a:ln>
                  <a:noFill/>
                </a:ln>
                <a:solidFill>
                  <a:schemeClr val="tx1"/>
                </a:solidFill>
                <a:effectLst/>
                <a:latin typeface="Arial Unicode MS"/>
              </a:rPr>
            </a:b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The updated router dictionary:</a:t>
            </a: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 {'router1': '10.10.10.1', 'router2': '20.20.20.1', 'router3': '30.30.30.1', 'router4': '40.40.40.1'}</a:t>
            </a:r>
            <a:br>
              <a:rPr kumimoji="0" lang="en-US" altLang="en-US" sz="1400" b="0" i="0" u="none" strike="noStrike" cap="none" normalizeH="0" baseline="0">
                <a:ln>
                  <a:noFill/>
                </a:ln>
                <a:solidFill>
                  <a:schemeClr val="tx1"/>
                </a:solidFill>
                <a:effectLst/>
                <a:latin typeface="Arial Unicode MS"/>
              </a:rPr>
            </a:b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The updated switches dictionary:</a:t>
            </a: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 {'switch1': '10.10.10.2', 'switch2': '10.10.10.3', 'switch3': '10.10.30.4', 'switch4': '10.10.10.5', 'switch5': '20.20.20.2', 'switch6': '20.20.20.3',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Unicode MS"/>
              </a:rPr>
              <a:t> 'switch7': '30.30.30.2', 'switch8': '30.30.30.3', 'switch9': '30.30.30.4'}</a:t>
            </a:r>
            <a:r>
              <a:rPr kumimoji="0" lang="en-US" altLang="en-US" sz="1400" b="0" i="0" u="none" strike="noStrike" cap="none" normalizeH="0" baseline="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738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84BDCD-EDE3-C5DD-F0DE-B142A062FF37}"/>
              </a:ext>
            </a:extLst>
          </p:cNvPr>
          <p:cNvSpPr>
            <a:spLocks noGrp="1"/>
          </p:cNvSpPr>
          <p:nvPr>
            <p:ph type="title"/>
          </p:nvPr>
        </p:nvSpPr>
        <p:spPr/>
        <p:txBody>
          <a:bodyPr/>
          <a:lstStyle/>
          <a:p>
            <a:r>
              <a:rPr lang="en-US"/>
              <a:t>Programming Assignment 4 Solution</a:t>
            </a:r>
          </a:p>
        </p:txBody>
      </p:sp>
      <p:sp>
        <p:nvSpPr>
          <p:cNvPr id="2" name="Slide Number Placeholder 1">
            <a:extLst>
              <a:ext uri="{FF2B5EF4-FFF2-40B4-BE49-F238E27FC236}">
                <a16:creationId xmlns:a16="http://schemas.microsoft.com/office/drawing/2014/main" id="{17729FCA-BCBC-A5D4-2CCF-585E60A96BA9}"/>
              </a:ext>
            </a:extLst>
          </p:cNvPr>
          <p:cNvSpPr>
            <a:spLocks noGrp="1"/>
          </p:cNvSpPr>
          <p:nvPr>
            <p:ph type="sldNum" sz="quarter" idx="12"/>
          </p:nvPr>
        </p:nvSpPr>
        <p:spPr/>
        <p:txBody>
          <a:bodyPr/>
          <a:lstStyle/>
          <a:p>
            <a:fld id="{E84E2596-301E-4832-9EC0-2653E7A66251}" type="slidenum">
              <a:rPr lang="en-US" smtClean="0"/>
              <a:t>15</a:t>
            </a:fld>
            <a:endParaRPr lang="en-US"/>
          </a:p>
        </p:txBody>
      </p:sp>
      <p:pic>
        <p:nvPicPr>
          <p:cNvPr id="7" name="Picture 6">
            <a:extLst>
              <a:ext uri="{FF2B5EF4-FFF2-40B4-BE49-F238E27FC236}">
                <a16:creationId xmlns:a16="http://schemas.microsoft.com/office/drawing/2014/main" id="{2F0E18AA-6D76-3F9B-DF97-9C32646D503C}"/>
              </a:ext>
            </a:extLst>
          </p:cNvPr>
          <p:cNvPicPr>
            <a:picLocks noChangeAspect="1"/>
          </p:cNvPicPr>
          <p:nvPr/>
        </p:nvPicPr>
        <p:blipFill>
          <a:blip r:embed="rId2"/>
          <a:stretch>
            <a:fillRect/>
          </a:stretch>
        </p:blipFill>
        <p:spPr>
          <a:xfrm>
            <a:off x="1837372" y="1417638"/>
            <a:ext cx="7277735" cy="5296535"/>
          </a:xfrm>
          <a:prstGeom prst="rect">
            <a:avLst/>
          </a:prstGeom>
        </p:spPr>
      </p:pic>
    </p:spTree>
    <p:extLst>
      <p:ext uri="{BB962C8B-B14F-4D97-AF65-F5344CB8AC3E}">
        <p14:creationId xmlns:p14="http://schemas.microsoft.com/office/powerpoint/2010/main" val="2412943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84BDCD-EDE3-C5DD-F0DE-B142A062FF37}"/>
              </a:ext>
            </a:extLst>
          </p:cNvPr>
          <p:cNvSpPr>
            <a:spLocks noGrp="1"/>
          </p:cNvSpPr>
          <p:nvPr>
            <p:ph type="title"/>
          </p:nvPr>
        </p:nvSpPr>
        <p:spPr>
          <a:xfrm>
            <a:off x="284480" y="0"/>
            <a:ext cx="10546080" cy="1143000"/>
          </a:xfrm>
        </p:spPr>
        <p:txBody>
          <a:bodyPr/>
          <a:lstStyle/>
          <a:p>
            <a:r>
              <a:rPr lang="en-US"/>
              <a:t>Programming Assignment 4 Solution cont.</a:t>
            </a:r>
          </a:p>
        </p:txBody>
      </p:sp>
      <p:sp>
        <p:nvSpPr>
          <p:cNvPr id="2" name="Slide Number Placeholder 1">
            <a:extLst>
              <a:ext uri="{FF2B5EF4-FFF2-40B4-BE49-F238E27FC236}">
                <a16:creationId xmlns:a16="http://schemas.microsoft.com/office/drawing/2014/main" id="{17729FCA-BCBC-A5D4-2CCF-585E60A96BA9}"/>
              </a:ext>
            </a:extLst>
          </p:cNvPr>
          <p:cNvSpPr>
            <a:spLocks noGrp="1"/>
          </p:cNvSpPr>
          <p:nvPr>
            <p:ph type="sldNum" sz="quarter" idx="12"/>
          </p:nvPr>
        </p:nvSpPr>
        <p:spPr/>
        <p:txBody>
          <a:bodyPr/>
          <a:lstStyle/>
          <a:p>
            <a:fld id="{E84E2596-301E-4832-9EC0-2653E7A66251}" type="slidenum">
              <a:rPr lang="en-US" smtClean="0"/>
              <a:t>16</a:t>
            </a:fld>
            <a:endParaRPr lang="en-US"/>
          </a:p>
        </p:txBody>
      </p:sp>
      <p:pic>
        <p:nvPicPr>
          <p:cNvPr id="10" name="Picture 9">
            <a:extLst>
              <a:ext uri="{FF2B5EF4-FFF2-40B4-BE49-F238E27FC236}">
                <a16:creationId xmlns:a16="http://schemas.microsoft.com/office/drawing/2014/main" id="{9BB4BA3C-5505-9F5B-E6D6-DFD0F9B609C8}"/>
              </a:ext>
            </a:extLst>
          </p:cNvPr>
          <p:cNvPicPr>
            <a:picLocks noChangeAspect="1"/>
          </p:cNvPicPr>
          <p:nvPr/>
        </p:nvPicPr>
        <p:blipFill>
          <a:blip r:embed="rId2"/>
          <a:stretch>
            <a:fillRect/>
          </a:stretch>
        </p:blipFill>
        <p:spPr>
          <a:xfrm>
            <a:off x="3288347" y="1104265"/>
            <a:ext cx="5086985" cy="5753735"/>
          </a:xfrm>
          <a:prstGeom prst="rect">
            <a:avLst/>
          </a:prstGeom>
        </p:spPr>
      </p:pic>
    </p:spTree>
    <p:extLst>
      <p:ext uri="{BB962C8B-B14F-4D97-AF65-F5344CB8AC3E}">
        <p14:creationId xmlns:p14="http://schemas.microsoft.com/office/powerpoint/2010/main" val="2271638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84BDCD-EDE3-C5DD-F0DE-B142A062FF37}"/>
              </a:ext>
            </a:extLst>
          </p:cNvPr>
          <p:cNvSpPr>
            <a:spLocks noGrp="1"/>
          </p:cNvSpPr>
          <p:nvPr>
            <p:ph type="title"/>
          </p:nvPr>
        </p:nvSpPr>
        <p:spPr>
          <a:xfrm>
            <a:off x="142240" y="274638"/>
            <a:ext cx="10627360" cy="1143000"/>
          </a:xfrm>
        </p:spPr>
        <p:txBody>
          <a:bodyPr/>
          <a:lstStyle/>
          <a:p>
            <a:r>
              <a:rPr lang="en-US"/>
              <a:t>Programming Assignment 4 Solution cont.</a:t>
            </a:r>
          </a:p>
        </p:txBody>
      </p:sp>
      <p:sp>
        <p:nvSpPr>
          <p:cNvPr id="2" name="Slide Number Placeholder 1">
            <a:extLst>
              <a:ext uri="{FF2B5EF4-FFF2-40B4-BE49-F238E27FC236}">
                <a16:creationId xmlns:a16="http://schemas.microsoft.com/office/drawing/2014/main" id="{17729FCA-BCBC-A5D4-2CCF-585E60A96BA9}"/>
              </a:ext>
            </a:extLst>
          </p:cNvPr>
          <p:cNvSpPr>
            <a:spLocks noGrp="1"/>
          </p:cNvSpPr>
          <p:nvPr>
            <p:ph type="sldNum" sz="quarter" idx="12"/>
          </p:nvPr>
        </p:nvSpPr>
        <p:spPr/>
        <p:txBody>
          <a:bodyPr/>
          <a:lstStyle/>
          <a:p>
            <a:fld id="{E84E2596-301E-4832-9EC0-2653E7A66251}" type="slidenum">
              <a:rPr lang="en-US" smtClean="0"/>
              <a:t>17</a:t>
            </a:fld>
            <a:endParaRPr lang="en-US"/>
          </a:p>
        </p:txBody>
      </p:sp>
      <p:pic>
        <p:nvPicPr>
          <p:cNvPr id="3" name="Picture 2">
            <a:extLst>
              <a:ext uri="{FF2B5EF4-FFF2-40B4-BE49-F238E27FC236}">
                <a16:creationId xmlns:a16="http://schemas.microsoft.com/office/drawing/2014/main" id="{8B18D376-2213-4A01-2C94-537A73AC5657}"/>
              </a:ext>
            </a:extLst>
          </p:cNvPr>
          <p:cNvPicPr>
            <a:picLocks noChangeAspect="1"/>
          </p:cNvPicPr>
          <p:nvPr/>
        </p:nvPicPr>
        <p:blipFill>
          <a:blip r:embed="rId2"/>
          <a:stretch>
            <a:fillRect/>
          </a:stretch>
        </p:blipFill>
        <p:spPr>
          <a:xfrm>
            <a:off x="2698115" y="1551940"/>
            <a:ext cx="5820410" cy="5306060"/>
          </a:xfrm>
          <a:prstGeom prst="rect">
            <a:avLst/>
          </a:prstGeom>
        </p:spPr>
      </p:pic>
    </p:spTree>
    <p:extLst>
      <p:ext uri="{BB962C8B-B14F-4D97-AF65-F5344CB8AC3E}">
        <p14:creationId xmlns:p14="http://schemas.microsoft.com/office/powerpoint/2010/main" val="24240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D7527-778E-74A6-0400-C54CD6B1C462}"/>
              </a:ext>
            </a:extLst>
          </p:cNvPr>
          <p:cNvSpPr>
            <a:spLocks noGrp="1"/>
          </p:cNvSpPr>
          <p:nvPr>
            <p:ph type="title"/>
          </p:nvPr>
        </p:nvSpPr>
        <p:spPr/>
        <p:txBody>
          <a:bodyPr/>
          <a:lstStyle/>
          <a:p>
            <a:r>
              <a:rPr lang="en-US"/>
              <a:t>Hands-on Labs</a:t>
            </a:r>
          </a:p>
        </p:txBody>
      </p:sp>
      <p:sp>
        <p:nvSpPr>
          <p:cNvPr id="3" name="Text Placeholder 2">
            <a:extLst>
              <a:ext uri="{FF2B5EF4-FFF2-40B4-BE49-F238E27FC236}">
                <a16:creationId xmlns:a16="http://schemas.microsoft.com/office/drawing/2014/main" id="{57CF2660-E7A3-206F-5F41-D6DA83DB4820}"/>
              </a:ext>
            </a:extLst>
          </p:cNvPr>
          <p:cNvSpPr>
            <a:spLocks noGrp="1"/>
          </p:cNvSpPr>
          <p:nvPr>
            <p:ph type="body" idx="1"/>
          </p:nvPr>
        </p:nvSpPr>
        <p:spPr/>
        <p:txBody>
          <a:bodyPr/>
          <a:lstStyle/>
          <a:p>
            <a:r>
              <a:rPr lang="en-US"/>
              <a:t>Day 2</a:t>
            </a:r>
          </a:p>
        </p:txBody>
      </p:sp>
    </p:spTree>
    <p:extLst>
      <p:ext uri="{BB962C8B-B14F-4D97-AF65-F5344CB8AC3E}">
        <p14:creationId xmlns:p14="http://schemas.microsoft.com/office/powerpoint/2010/main" val="285514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4FEC2-5F29-0E15-036C-8E63F48393B2}"/>
              </a:ext>
            </a:extLst>
          </p:cNvPr>
          <p:cNvSpPr>
            <a:spLocks noGrp="1"/>
          </p:cNvSpPr>
          <p:nvPr>
            <p:ph type="title"/>
          </p:nvPr>
        </p:nvSpPr>
        <p:spPr>
          <a:xfrm>
            <a:off x="609600" y="0"/>
            <a:ext cx="10160000" cy="1143000"/>
          </a:xfrm>
        </p:spPr>
        <p:txBody>
          <a:bodyPr/>
          <a:lstStyle/>
          <a:p>
            <a:r>
              <a:rPr lang="en-US"/>
              <a:t>Lists Programming Assignment</a:t>
            </a:r>
          </a:p>
        </p:txBody>
      </p:sp>
      <p:sp>
        <p:nvSpPr>
          <p:cNvPr id="3" name="Content Placeholder 2">
            <a:extLst>
              <a:ext uri="{FF2B5EF4-FFF2-40B4-BE49-F238E27FC236}">
                <a16:creationId xmlns:a16="http://schemas.microsoft.com/office/drawing/2014/main" id="{27DEBD2A-10EA-6A1D-6126-AF84297427C4}"/>
              </a:ext>
            </a:extLst>
          </p:cNvPr>
          <p:cNvSpPr>
            <a:spLocks noGrp="1"/>
          </p:cNvSpPr>
          <p:nvPr>
            <p:ph idx="1"/>
          </p:nvPr>
        </p:nvSpPr>
        <p:spPr>
          <a:xfrm>
            <a:off x="609600" y="1143000"/>
            <a:ext cx="10160000" cy="5334000"/>
          </a:xfrm>
        </p:spPr>
        <p:txBody>
          <a:bodyPr/>
          <a:lstStyle/>
          <a:p>
            <a:r>
              <a:rPr lang="en-US"/>
              <a:t>Use three separate lists to hold the symbols, names, and values of at least five cryptocurrencies (see the expected output below).</a:t>
            </a:r>
          </a:p>
          <a:p>
            <a:r>
              <a:rPr lang="en-US"/>
              <a:t>Create an empty list to hold the names of the currency purchased. Use a variable to accumulate the total value of the purchase.</a:t>
            </a:r>
          </a:p>
          <a:p>
            <a:r>
              <a:rPr lang="en-US"/>
              <a:t>Display a content of the three lists as a text-based menu. Prompt the user to enter a currency symbol from the list. Display the Name of the currency in a response message to the user that they have purchased one unit of Currency.</a:t>
            </a:r>
          </a:p>
          <a:p>
            <a:r>
              <a:rPr lang="en-US"/>
              <a:t>Add the value of the currency to the accumulator variable.</a:t>
            </a:r>
          </a:p>
          <a:p>
            <a:r>
              <a:rPr lang="en-US"/>
              <a:t>Continue to prompt and input the user's choice until they enter an 'x' to exit.</a:t>
            </a:r>
          </a:p>
          <a:p>
            <a:r>
              <a:rPr lang="en-US"/>
              <a:t>Your program must validate the input; if an invalid symbol is entered, display an error message and redisplay the menu.</a:t>
            </a:r>
          </a:p>
          <a:p>
            <a:r>
              <a:rPr lang="en-US"/>
              <a:t>Sample output on next slide: </a:t>
            </a:r>
          </a:p>
          <a:p>
            <a:r>
              <a:rPr lang="en-US"/>
              <a:t>(currency types and values obtained from www.bankrate.com/investing/types-of-cryptocurrency, feel free to change and customize for your own preferences).</a:t>
            </a:r>
          </a:p>
          <a:p>
            <a:endParaRPr lang="en-US"/>
          </a:p>
        </p:txBody>
      </p:sp>
      <p:sp>
        <p:nvSpPr>
          <p:cNvPr id="4" name="Slide Number Placeholder 3">
            <a:extLst>
              <a:ext uri="{FF2B5EF4-FFF2-40B4-BE49-F238E27FC236}">
                <a16:creationId xmlns:a16="http://schemas.microsoft.com/office/drawing/2014/main" id="{CB58D023-0AC5-62AC-E6F2-2C9D835905C4}"/>
              </a:ext>
            </a:extLst>
          </p:cNvPr>
          <p:cNvSpPr>
            <a:spLocks noGrp="1"/>
          </p:cNvSpPr>
          <p:nvPr>
            <p:ph type="sldNum" sz="quarter" idx="12"/>
          </p:nvPr>
        </p:nvSpPr>
        <p:spPr/>
        <p:txBody>
          <a:bodyPr/>
          <a:lstStyle/>
          <a:p>
            <a:fld id="{E84E2596-301E-4832-9EC0-2653E7A66251}" type="slidenum">
              <a:rPr lang="en-US" smtClean="0"/>
              <a:t>3</a:t>
            </a:fld>
            <a:endParaRPr lang="en-US"/>
          </a:p>
        </p:txBody>
      </p:sp>
    </p:spTree>
    <p:extLst>
      <p:ext uri="{BB962C8B-B14F-4D97-AF65-F5344CB8AC3E}">
        <p14:creationId xmlns:p14="http://schemas.microsoft.com/office/powerpoint/2010/main" val="159124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4</a:t>
            </a:fld>
            <a:endParaRPr lang="en-US"/>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121024"/>
            <a:ext cx="10160000" cy="6355976"/>
          </a:xfrm>
        </p:spPr>
        <p:txBody>
          <a:bodyPr/>
          <a:lstStyle/>
          <a:p>
            <a:r>
              <a:rPr lang="en-US"/>
              <a:t>Currently Available Currencies</a:t>
            </a:r>
            <a:br>
              <a:rPr lang="en-US"/>
            </a:br>
            <a:br>
              <a:rPr lang="en-US"/>
            </a:br>
            <a:r>
              <a:rPr lang="en-US" sz="1800"/>
              <a:t>Symbol        Name                 Value</a:t>
            </a:r>
            <a:br>
              <a:rPr lang="en-US" sz="1800"/>
            </a:br>
            <a:r>
              <a:rPr lang="en-US" sz="1800"/>
              <a:t>BTC           Bitcoin           $44340.0</a:t>
            </a:r>
            <a:br>
              <a:rPr lang="en-US" sz="1800"/>
            </a:br>
            <a:r>
              <a:rPr lang="en-US" sz="1800"/>
              <a:t>ETH           Ethereum           $3224.0</a:t>
            </a:r>
            <a:br>
              <a:rPr lang="en-US" sz="1800"/>
            </a:br>
            <a:r>
              <a:rPr lang="en-US" sz="1800"/>
              <a:t>USDT          Tether                $1.0</a:t>
            </a:r>
            <a:br>
              <a:rPr lang="en-US" sz="1800"/>
            </a:br>
            <a:r>
              <a:rPr lang="en-US" sz="1800"/>
              <a:t>BNB           Binance Coin       $424.51</a:t>
            </a:r>
            <a:br>
              <a:rPr lang="en-US" sz="1800"/>
            </a:br>
            <a:r>
              <a:rPr lang="en-US" sz="1800"/>
              <a:t>USDC          USD Coin              $1.0</a:t>
            </a:r>
            <a:br>
              <a:rPr lang="en-US" sz="1800"/>
            </a:br>
            <a:r>
              <a:rPr lang="en-US" sz="1800"/>
              <a:t>ADA           Cardano               $1.2</a:t>
            </a:r>
            <a:br>
              <a:rPr lang="en-US" sz="1800"/>
            </a:br>
            <a:r>
              <a:rPr lang="en-US" sz="1800"/>
              <a:t>SOL           Solana             $114.18</a:t>
            </a:r>
            <a:br>
              <a:rPr lang="en-US" sz="1800"/>
            </a:br>
            <a:r>
              <a:rPr lang="en-US" sz="1800"/>
              <a:t>Please enter your choice (symbol), or x to exit: </a:t>
            </a:r>
            <a:r>
              <a:rPr lang="en-US" sz="1800" b="1"/>
              <a:t>btc</a:t>
            </a:r>
            <a:br>
              <a:rPr lang="en-US" sz="1800"/>
            </a:br>
            <a:r>
              <a:rPr lang="en-US" sz="1800"/>
              <a:t>You have purchased one unit of Bitcoin</a:t>
            </a:r>
            <a:br>
              <a:rPr lang="en-US" sz="1800"/>
            </a:br>
            <a:br>
              <a:rPr lang="en-US" sz="1800"/>
            </a:br>
            <a:r>
              <a:rPr lang="en-US" sz="1800"/>
              <a:t>BTC           Bitcoin           $44340.0</a:t>
            </a:r>
            <a:br>
              <a:rPr lang="en-US" sz="1800"/>
            </a:br>
            <a:r>
              <a:rPr lang="en-US" sz="1800"/>
              <a:t>ETH           Ethereum           $3224.0</a:t>
            </a:r>
            <a:br>
              <a:rPr lang="en-US" sz="1800"/>
            </a:br>
            <a:r>
              <a:rPr lang="en-US" sz="1800"/>
              <a:t>USDT          Tether                $1.0</a:t>
            </a:r>
            <a:br>
              <a:rPr lang="en-US" sz="1800"/>
            </a:br>
            <a:r>
              <a:rPr lang="en-US" sz="1800"/>
              <a:t>BNB           Binance Coin       $424.51</a:t>
            </a:r>
            <a:br>
              <a:rPr lang="en-US" sz="1800"/>
            </a:br>
            <a:r>
              <a:rPr lang="en-US" sz="1800"/>
              <a:t>USDC          USD Coin              $1.0</a:t>
            </a:r>
            <a:br>
              <a:rPr lang="en-US" sz="1800"/>
            </a:br>
            <a:r>
              <a:rPr lang="en-US" sz="1800"/>
              <a:t>ADA           Cardano               $1.2</a:t>
            </a:r>
            <a:br>
              <a:rPr lang="en-US" sz="1800"/>
            </a:br>
            <a:r>
              <a:rPr lang="en-US" sz="1800"/>
              <a:t>SOL           Solana             $114.18</a:t>
            </a:r>
            <a:br>
              <a:rPr lang="en-US" sz="1800"/>
            </a:br>
            <a:r>
              <a:rPr lang="en-US" sz="1800"/>
              <a:t>Please enter your choice (symbol), or x to exit: </a:t>
            </a:r>
            <a:r>
              <a:rPr lang="en-US" sz="1800" b="1"/>
              <a:t>sol</a:t>
            </a:r>
            <a:br>
              <a:rPr lang="en-US" sz="1800"/>
            </a:br>
            <a:r>
              <a:rPr lang="en-US" sz="1800"/>
              <a:t>You have purchased one unit of Solana</a:t>
            </a:r>
            <a:br>
              <a:rPr lang="en-US" sz="1800"/>
            </a:br>
            <a:br>
              <a:rPr lang="en-US" sz="1800"/>
            </a:br>
            <a:endParaRPr lang="en-US" sz="1800"/>
          </a:p>
        </p:txBody>
      </p:sp>
    </p:spTree>
    <p:extLst>
      <p:ext uri="{BB962C8B-B14F-4D97-AF65-F5344CB8AC3E}">
        <p14:creationId xmlns:p14="http://schemas.microsoft.com/office/powerpoint/2010/main" val="99904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5</a:t>
            </a:fld>
            <a:endParaRPr lang="en-US"/>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121024"/>
            <a:ext cx="10160000" cy="6355976"/>
          </a:xfrm>
        </p:spPr>
        <p:txBody>
          <a:bodyPr/>
          <a:lstStyle/>
          <a:p>
            <a:r>
              <a:rPr lang="en-US" sz="1800"/>
              <a:t>BTC           Bitcoin           $44340.0</a:t>
            </a:r>
            <a:br>
              <a:rPr lang="en-US" sz="1800"/>
            </a:br>
            <a:r>
              <a:rPr lang="en-US" sz="1800"/>
              <a:t>ETH           Ethereum           $3224.0</a:t>
            </a:r>
            <a:br>
              <a:rPr lang="en-US" sz="1800"/>
            </a:br>
            <a:r>
              <a:rPr lang="en-US" sz="1800"/>
              <a:t>USDT          Tether                $1.0</a:t>
            </a:r>
            <a:br>
              <a:rPr lang="en-US" sz="1800"/>
            </a:br>
            <a:r>
              <a:rPr lang="en-US" sz="1800"/>
              <a:t>BNB           Binance Coin       $424.51</a:t>
            </a:r>
            <a:br>
              <a:rPr lang="en-US" sz="1800"/>
            </a:br>
            <a:r>
              <a:rPr lang="en-US" sz="1800"/>
              <a:t>USDC          USD Coin              $1.0</a:t>
            </a:r>
            <a:br>
              <a:rPr lang="en-US" sz="1800"/>
            </a:br>
            <a:r>
              <a:rPr lang="en-US" sz="1800"/>
              <a:t>ADA           Cardano               $1.2</a:t>
            </a:r>
            <a:br>
              <a:rPr lang="en-US" sz="1800"/>
            </a:br>
            <a:r>
              <a:rPr lang="en-US" sz="1800"/>
              <a:t>SOL           Solana             $114.18</a:t>
            </a:r>
            <a:br>
              <a:rPr lang="en-US" sz="1800"/>
            </a:br>
            <a:r>
              <a:rPr lang="en-US" sz="1800"/>
              <a:t>Please enter your choice (symbol), or x to exit: </a:t>
            </a:r>
            <a:r>
              <a:rPr lang="en-US" sz="1800" b="1"/>
              <a:t>sdl</a:t>
            </a:r>
            <a:br>
              <a:rPr lang="en-US" sz="1800"/>
            </a:br>
            <a:r>
              <a:rPr lang="en-US" sz="1800"/>
              <a:t>Sorry, that is not a valid symbol</a:t>
            </a:r>
            <a:br>
              <a:rPr lang="en-US" sz="1800"/>
            </a:br>
            <a:br>
              <a:rPr lang="en-US" sz="1800"/>
            </a:br>
            <a:r>
              <a:rPr lang="en-US" sz="1800"/>
              <a:t>BTC           Bitcoin           $44340.0</a:t>
            </a:r>
            <a:br>
              <a:rPr lang="en-US" sz="1800"/>
            </a:br>
            <a:r>
              <a:rPr lang="en-US" sz="1800"/>
              <a:t>ETH           Ethereum           $3224.0</a:t>
            </a:r>
            <a:br>
              <a:rPr lang="en-US" sz="1800"/>
            </a:br>
            <a:r>
              <a:rPr lang="en-US" sz="1800"/>
              <a:t>USDT          Tether                $1.0</a:t>
            </a:r>
            <a:br>
              <a:rPr lang="en-US" sz="1800"/>
            </a:br>
            <a:r>
              <a:rPr lang="en-US" sz="1800"/>
              <a:t>BNB           Binance Coin       $424.51</a:t>
            </a:r>
            <a:br>
              <a:rPr lang="en-US" sz="1800"/>
            </a:br>
            <a:r>
              <a:rPr lang="en-US" sz="1800"/>
              <a:t>USDC          USD Coin              $1.0</a:t>
            </a:r>
            <a:br>
              <a:rPr lang="en-US" sz="1800"/>
            </a:br>
            <a:r>
              <a:rPr lang="en-US" sz="1800"/>
              <a:t>ADA           Cardano               $1.2</a:t>
            </a:r>
            <a:br>
              <a:rPr lang="en-US" sz="1800"/>
            </a:br>
            <a:r>
              <a:rPr lang="en-US" sz="1800"/>
              <a:t>SOL           Solana             $114.18</a:t>
            </a:r>
            <a:br>
              <a:rPr lang="en-US" sz="1800"/>
            </a:br>
            <a:r>
              <a:rPr lang="en-US" sz="1800"/>
              <a:t>Please enter your choice (symbol), or x to exit: </a:t>
            </a:r>
            <a:r>
              <a:rPr lang="en-US" sz="1800" b="1"/>
              <a:t>x</a:t>
            </a:r>
            <a:br>
              <a:rPr lang="en-US" sz="1800"/>
            </a:br>
            <a:br>
              <a:rPr lang="en-US" sz="1800"/>
            </a:br>
            <a:r>
              <a:rPr lang="en-US" sz="1800"/>
              <a:t>Here are your purchased coins:</a:t>
            </a:r>
            <a:br>
              <a:rPr lang="en-US" sz="1800"/>
            </a:br>
            <a:r>
              <a:rPr lang="en-US" sz="1800"/>
              <a:t>['Bitcoin', 'Solana']</a:t>
            </a:r>
            <a:br>
              <a:rPr lang="en-US" sz="1800"/>
            </a:br>
            <a:r>
              <a:rPr lang="en-US" sz="1800"/>
              <a:t>The total value of your purchases is $44454.18</a:t>
            </a:r>
          </a:p>
        </p:txBody>
      </p:sp>
    </p:spTree>
    <p:extLst>
      <p:ext uri="{BB962C8B-B14F-4D97-AF65-F5344CB8AC3E}">
        <p14:creationId xmlns:p14="http://schemas.microsoft.com/office/powerpoint/2010/main" val="213000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B7449C-A548-63DC-B27B-ED00CF8A2B4B}"/>
              </a:ext>
            </a:extLst>
          </p:cNvPr>
          <p:cNvSpPr>
            <a:spLocks noGrp="1"/>
          </p:cNvSpPr>
          <p:nvPr>
            <p:ph type="sldNum" sz="quarter" idx="12"/>
          </p:nvPr>
        </p:nvSpPr>
        <p:spPr/>
        <p:txBody>
          <a:bodyPr/>
          <a:lstStyle/>
          <a:p>
            <a:fld id="{E84E2596-301E-4832-9EC0-2653E7A66251}" type="slidenum">
              <a:rPr lang="en-US" smtClean="0"/>
              <a:t>6</a:t>
            </a:fld>
            <a:endParaRPr lang="en-US"/>
          </a:p>
        </p:txBody>
      </p:sp>
      <p:sp>
        <p:nvSpPr>
          <p:cNvPr id="4" name="TextBox 3">
            <a:extLst>
              <a:ext uri="{FF2B5EF4-FFF2-40B4-BE49-F238E27FC236}">
                <a16:creationId xmlns:a16="http://schemas.microsoft.com/office/drawing/2014/main" id="{B227EF38-7D33-73A7-707F-3124CBDEC291}"/>
              </a:ext>
            </a:extLst>
          </p:cNvPr>
          <p:cNvSpPr txBox="1"/>
          <p:nvPr/>
        </p:nvSpPr>
        <p:spPr>
          <a:xfrm>
            <a:off x="801064" y="231354"/>
            <a:ext cx="9714536" cy="6333565"/>
          </a:xfrm>
          <a:prstGeom prst="rect">
            <a:avLst/>
          </a:prstGeom>
          <a:noFill/>
        </p:spPr>
        <p:txBody>
          <a:bodyPr wrap="square">
            <a:spAutoFit/>
          </a:bodyPr>
          <a:lstStyle/>
          <a:p>
            <a:r>
              <a:rPr lang="en-US"/>
              <a:t>#!/usr/bin/env python3</a:t>
            </a:r>
          </a:p>
          <a:p>
            <a:r>
              <a:rPr lang="en-US"/>
              <a:t># cryptos.py</a:t>
            </a:r>
            <a:br>
              <a:rPr lang="en-US"/>
            </a:br>
            <a:r>
              <a:rPr lang="en-US"/>
              <a:t># 6/20/22</a:t>
            </a:r>
            <a:br>
              <a:rPr lang="en-US"/>
            </a:br>
            <a:r>
              <a:rPr lang="en-US"/>
              <a:t># menu-driven crypto purchases</a:t>
            </a:r>
          </a:p>
          <a:p>
            <a:r>
              <a:rPr lang="en-US"/>
              <a:t># prompt constants</a:t>
            </a:r>
            <a:br>
              <a:rPr lang="en-US"/>
            </a:br>
            <a:r>
              <a:rPr lang="en-US"/>
              <a:t>PROMPT = "Please enter your choice (symbol), or x to exit: "</a:t>
            </a:r>
            <a:br>
              <a:rPr lang="en-US"/>
            </a:br>
            <a:r>
              <a:rPr lang="en-US"/>
              <a:t>SORRY = "Sorry, that is not a valid symbol"</a:t>
            </a:r>
          </a:p>
          <a:p>
            <a:r>
              <a:rPr lang="en-US"/>
              <a:t># currency lists</a:t>
            </a:r>
            <a:br>
              <a:rPr lang="en-US"/>
            </a:br>
            <a:r>
              <a:rPr lang="en-US"/>
              <a:t># https://www.bankrate.com/investing/types-of-cryptocurrency/</a:t>
            </a:r>
            <a:br>
              <a:rPr lang="en-US"/>
            </a:br>
            <a:r>
              <a:rPr lang="en-US"/>
              <a:t>SYMBOLS = ['BTC', 'ETH', 'USDT', 'BNB', 'USDC', 'ADA', 'SOL']</a:t>
            </a:r>
            <a:br>
              <a:rPr lang="en-US"/>
            </a:br>
            <a:r>
              <a:rPr lang="en-US"/>
              <a:t>NAMES = ['Bitcoin', 'Ethereum', 'Tether', 'Binance Coin', 'USD Coin', 'Cardano', 'Solana']</a:t>
            </a:r>
            <a:br>
              <a:rPr lang="en-US"/>
            </a:br>
            <a:r>
              <a:rPr lang="en-US"/>
              <a:t>VALUES = [44340, 3224, 1, 424.51, 1, 1.2, 114.18]</a:t>
            </a:r>
            <a:br>
              <a:rPr lang="en-US"/>
            </a:br>
            <a:r>
              <a:rPr lang="en-US"/>
              <a:t>purchased = []</a:t>
            </a:r>
          </a:p>
          <a:p>
            <a:r>
              <a:rPr lang="en-US"/>
              <a:t># accumulator variable</a:t>
            </a:r>
            <a:br>
              <a:rPr lang="en-US"/>
            </a:br>
            <a:r>
              <a:rPr lang="en-US"/>
              <a:t>totalValue= 0</a:t>
            </a:r>
          </a:p>
          <a:p>
            <a:r>
              <a:rPr lang="en-US"/>
              <a:t># quitnow flag will be True when the exit option is chosen</a:t>
            </a:r>
            <a:br>
              <a:rPr lang="en-US"/>
            </a:br>
            <a:r>
              <a:rPr lang="en-US"/>
              <a:t>quitNow = False</a:t>
            </a:r>
          </a:p>
          <a:p>
            <a:r>
              <a:rPr lang="en-US"/>
              <a:t># how many are available</a:t>
            </a:r>
            <a:br>
              <a:rPr lang="en-US"/>
            </a:br>
            <a:r>
              <a:rPr lang="en-US"/>
              <a:t>numCurrs = len(SYMBOLS)</a:t>
            </a:r>
          </a:p>
          <a:p>
            <a:br>
              <a:rPr lang="en-US"/>
            </a:br>
            <a:r>
              <a:rPr lang="en-US"/>
              <a:t>        </a:t>
            </a:r>
            <a:br>
              <a:rPr lang="en-US"/>
            </a:br>
            <a:endParaRPr lang="en-US"/>
          </a:p>
        </p:txBody>
      </p:sp>
    </p:spTree>
    <p:extLst>
      <p:ext uri="{BB962C8B-B14F-4D97-AF65-F5344CB8AC3E}">
        <p14:creationId xmlns:p14="http://schemas.microsoft.com/office/powerpoint/2010/main" val="1604394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2394A2-F31A-F906-D4FE-5828CF6889AF}"/>
              </a:ext>
            </a:extLst>
          </p:cNvPr>
          <p:cNvSpPr>
            <a:spLocks noGrp="1"/>
          </p:cNvSpPr>
          <p:nvPr>
            <p:ph type="sldNum" sz="quarter" idx="12"/>
          </p:nvPr>
        </p:nvSpPr>
        <p:spPr/>
        <p:txBody>
          <a:bodyPr/>
          <a:lstStyle/>
          <a:p>
            <a:fld id="{E84E2596-301E-4832-9EC0-2653E7A66251}" type="slidenum">
              <a:rPr lang="en-US" smtClean="0"/>
              <a:t>7</a:t>
            </a:fld>
            <a:endParaRPr lang="en-US"/>
          </a:p>
        </p:txBody>
      </p:sp>
      <p:sp>
        <p:nvSpPr>
          <p:cNvPr id="4" name="TextBox 3">
            <a:extLst>
              <a:ext uri="{FF2B5EF4-FFF2-40B4-BE49-F238E27FC236}">
                <a16:creationId xmlns:a16="http://schemas.microsoft.com/office/drawing/2014/main" id="{3C1F0C33-A1DB-EAF9-27C5-410E30D3F528}"/>
              </a:ext>
            </a:extLst>
          </p:cNvPr>
          <p:cNvSpPr txBox="1"/>
          <p:nvPr/>
        </p:nvSpPr>
        <p:spPr>
          <a:xfrm>
            <a:off x="749675" y="166483"/>
            <a:ext cx="8985996" cy="6463308"/>
          </a:xfrm>
          <a:prstGeom prst="rect">
            <a:avLst/>
          </a:prstGeom>
          <a:noFill/>
        </p:spPr>
        <p:txBody>
          <a:bodyPr wrap="square">
            <a:spAutoFit/>
          </a:bodyPr>
          <a:lstStyle/>
          <a:p>
            <a:r>
              <a:rPr lang="en-US"/>
              <a:t>print("Currently Available Currencies\n")</a:t>
            </a:r>
          </a:p>
          <a:p>
            <a:r>
              <a:rPr lang="en-US"/>
              <a:t>while not quitNow:</a:t>
            </a:r>
            <a:br>
              <a:rPr lang="en-US"/>
            </a:br>
            <a:r>
              <a:rPr lang="en-US"/>
              <a:t>    # show the menu, start with a header</a:t>
            </a:r>
            <a:br>
              <a:rPr lang="en-US"/>
            </a:br>
            <a:r>
              <a:rPr lang="en-US"/>
              <a:t>    print('{:12}  {:12}  {:&gt;12}'.format('Symbol', 'Name', 'Value'))    </a:t>
            </a:r>
            <a:br>
              <a:rPr lang="en-US"/>
            </a:br>
            <a:r>
              <a:rPr lang="en-US"/>
              <a:t>    for index in range(0, numCurrs):</a:t>
            </a:r>
            <a:br>
              <a:rPr lang="en-US"/>
            </a:br>
            <a:r>
              <a:rPr lang="en-US"/>
              <a:t>        menuLine = '{:12}  {:12}  {:&gt;12}'.format(</a:t>
            </a:r>
            <a:br>
              <a:rPr lang="en-US"/>
            </a:br>
            <a:r>
              <a:rPr lang="en-US"/>
              <a:t>                SYMBOLS[index], NAMES[index], '$' + str(float(VALUES[index])))</a:t>
            </a:r>
            <a:br>
              <a:rPr lang="en-US"/>
            </a:br>
            <a:r>
              <a:rPr lang="en-US"/>
              <a:t>        print(menuLine) # get the choice, if exiting set the quitNow flag</a:t>
            </a:r>
            <a:br>
              <a:rPr lang="en-US"/>
            </a:br>
            <a:r>
              <a:rPr lang="en-US"/>
              <a:t>    choice = input(PROMPT).upper()</a:t>
            </a:r>
            <a:br>
              <a:rPr lang="en-US"/>
            </a:br>
            <a:r>
              <a:rPr lang="en-US"/>
              <a:t>    if (choice == 'X'):</a:t>
            </a:r>
            <a:br>
              <a:rPr lang="en-US"/>
            </a:br>
            <a:r>
              <a:rPr lang="en-US"/>
              <a:t>        quitNow = True</a:t>
            </a:r>
            <a:br>
              <a:rPr lang="en-US"/>
            </a:br>
            <a:r>
              <a:rPr lang="en-US"/>
              <a:t>    # check for a valid symbol</a:t>
            </a:r>
            <a:br>
              <a:rPr lang="en-US"/>
            </a:br>
            <a:r>
              <a:rPr lang="en-US"/>
              <a:t>    elif not choice in SYMBOLS:</a:t>
            </a:r>
            <a:br>
              <a:rPr lang="en-US"/>
            </a:br>
            <a:r>
              <a:rPr lang="en-US"/>
              <a:t>        print(SORRY)</a:t>
            </a:r>
            <a:br>
              <a:rPr lang="en-US"/>
            </a:br>
            <a:r>
              <a:rPr lang="en-US"/>
              <a:t>    # got one, add it to the purchased list and accumulator</a:t>
            </a:r>
            <a:br>
              <a:rPr lang="en-US"/>
            </a:br>
            <a:r>
              <a:rPr lang="en-US"/>
              <a:t>    else:</a:t>
            </a:r>
            <a:br>
              <a:rPr lang="en-US"/>
            </a:br>
            <a:r>
              <a:rPr lang="en-US"/>
              <a:t>        print("You have purchased one unit of", NAMES[SYMBOLS.index(choice)])</a:t>
            </a:r>
            <a:br>
              <a:rPr lang="en-US"/>
            </a:br>
            <a:r>
              <a:rPr lang="en-US"/>
              <a:t>        purchased.append(NAMES[SYMBOLS.index(choice)])</a:t>
            </a:r>
            <a:br>
              <a:rPr lang="en-US"/>
            </a:br>
            <a:r>
              <a:rPr lang="en-US"/>
              <a:t>        totalValue += VALUES[SYMBOLS.index(choice)]</a:t>
            </a:r>
            <a:br>
              <a:rPr lang="en-US"/>
            </a:br>
            <a:r>
              <a:rPr lang="en-US"/>
              <a:t>        print() # blank line before next menu</a:t>
            </a:r>
          </a:p>
          <a:p>
            <a:r>
              <a:rPr lang="en-US"/>
              <a:t>print("Here are your purchased coins:")</a:t>
            </a:r>
            <a:br>
              <a:rPr lang="en-US"/>
            </a:br>
            <a:r>
              <a:rPr lang="en-US"/>
              <a:t>print(purchased)</a:t>
            </a:r>
            <a:br>
              <a:rPr lang="en-US"/>
            </a:br>
            <a:r>
              <a:rPr lang="en-US"/>
              <a:t>print("The total value of your purchases is $", round(totalValue,2), sep="")</a:t>
            </a:r>
          </a:p>
        </p:txBody>
      </p:sp>
    </p:spTree>
    <p:extLst>
      <p:ext uri="{BB962C8B-B14F-4D97-AF65-F5344CB8AC3E}">
        <p14:creationId xmlns:p14="http://schemas.microsoft.com/office/powerpoint/2010/main" val="390973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D381-9214-A5FE-C809-D846A0DBD13D}"/>
              </a:ext>
            </a:extLst>
          </p:cNvPr>
          <p:cNvSpPr>
            <a:spLocks noGrp="1"/>
          </p:cNvSpPr>
          <p:nvPr>
            <p:ph type="title"/>
          </p:nvPr>
        </p:nvSpPr>
        <p:spPr/>
        <p:txBody>
          <a:bodyPr/>
          <a:lstStyle/>
          <a:p>
            <a:r>
              <a:rPr lang="en-US"/>
              <a:t>Lab 4: Functions</a:t>
            </a:r>
          </a:p>
        </p:txBody>
      </p:sp>
      <p:sp>
        <p:nvSpPr>
          <p:cNvPr id="3" name="Content Placeholder 2">
            <a:extLst>
              <a:ext uri="{FF2B5EF4-FFF2-40B4-BE49-F238E27FC236}">
                <a16:creationId xmlns:a16="http://schemas.microsoft.com/office/drawing/2014/main" id="{931F5113-FAAD-2032-3B5C-EB98245767A5}"/>
              </a:ext>
            </a:extLst>
          </p:cNvPr>
          <p:cNvSpPr>
            <a:spLocks noGrp="1"/>
          </p:cNvSpPr>
          <p:nvPr>
            <p:ph idx="1"/>
          </p:nvPr>
        </p:nvSpPr>
        <p:spPr/>
        <p:txBody>
          <a:bodyPr/>
          <a:lstStyle/>
          <a:p>
            <a:r>
              <a:rPr lang="en-US"/>
              <a:t>Write a modular Python program which creates a list of customers identified by first name, last name, and phone number. The program should contain the following functions:</a:t>
            </a:r>
          </a:p>
          <a:p>
            <a:pPr>
              <a:buFont typeface="Arial" panose="020B0604020202020204" pitchFamily="34" charset="0"/>
              <a:buChar char="•"/>
            </a:pPr>
            <a:r>
              <a:rPr lang="en-US"/>
              <a:t>a main function with an associated top level scope check</a:t>
            </a:r>
          </a:p>
          <a:p>
            <a:pPr>
              <a:buFont typeface="Arial" panose="020B0604020202020204" pitchFamily="34" charset="0"/>
              <a:buChar char="•"/>
            </a:pPr>
            <a:r>
              <a:rPr lang="en-US"/>
              <a:t>a function which generates the customer data and returns it to the main function</a:t>
            </a:r>
          </a:p>
          <a:p>
            <a:r>
              <a:rPr lang="en-US" b="1"/>
              <a:t>Sample output:</a:t>
            </a:r>
            <a:endParaRPr lang="en-US"/>
          </a:p>
          <a:p>
            <a:r>
              <a:rPr lang="en-US">
                <a:effectLst/>
              </a:rPr>
              <a:t>Here are the customers:</a:t>
            </a:r>
            <a:br>
              <a:rPr lang="en-US">
                <a:effectLst/>
              </a:rPr>
            </a:br>
            <a:r>
              <a:rPr lang="en-US">
                <a:effectLst/>
              </a:rPr>
              <a:t>Galadriel Amakir 555-1212</a:t>
            </a:r>
            <a:br>
              <a:rPr lang="en-US">
                <a:effectLst/>
              </a:rPr>
            </a:br>
            <a:r>
              <a:rPr lang="en-US">
                <a:effectLst/>
              </a:rPr>
              <a:t>Elrond Amaadon 556-1313</a:t>
            </a:r>
            <a:br>
              <a:rPr lang="en-US">
                <a:effectLst/>
              </a:rPr>
            </a:br>
            <a:r>
              <a:rPr lang="en-US">
                <a:effectLst/>
              </a:rPr>
              <a:t>Lúthien Amastacia 557-1414</a:t>
            </a:r>
            <a:br>
              <a:rPr lang="en-US">
                <a:effectLst/>
              </a:rPr>
            </a:br>
            <a:r>
              <a:rPr lang="en-US">
                <a:effectLst/>
              </a:rPr>
              <a:t>Fingolfin Amamion 557-1515</a:t>
            </a:r>
          </a:p>
          <a:p>
            <a:endParaRPr lang="en-US"/>
          </a:p>
        </p:txBody>
      </p:sp>
      <p:sp>
        <p:nvSpPr>
          <p:cNvPr id="4" name="Slide Number Placeholder 3">
            <a:extLst>
              <a:ext uri="{FF2B5EF4-FFF2-40B4-BE49-F238E27FC236}">
                <a16:creationId xmlns:a16="http://schemas.microsoft.com/office/drawing/2014/main" id="{19E966A4-67F1-E313-3912-467C8740E42B}"/>
              </a:ext>
            </a:extLst>
          </p:cNvPr>
          <p:cNvSpPr>
            <a:spLocks noGrp="1"/>
          </p:cNvSpPr>
          <p:nvPr>
            <p:ph type="sldNum" sz="quarter" idx="12"/>
          </p:nvPr>
        </p:nvSpPr>
        <p:spPr/>
        <p:txBody>
          <a:bodyPr/>
          <a:lstStyle/>
          <a:p>
            <a:fld id="{E84E2596-301E-4832-9EC0-2653E7A66251}" type="slidenum">
              <a:rPr lang="en-US" smtClean="0"/>
              <a:t>8</a:t>
            </a:fld>
            <a:endParaRPr lang="en-US"/>
          </a:p>
        </p:txBody>
      </p:sp>
    </p:spTree>
    <p:extLst>
      <p:ext uri="{BB962C8B-B14F-4D97-AF65-F5344CB8AC3E}">
        <p14:creationId xmlns:p14="http://schemas.microsoft.com/office/powerpoint/2010/main" val="3865564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392CBD-AD84-C8DB-A52D-762EF4F5EF45}"/>
              </a:ext>
            </a:extLst>
          </p:cNvPr>
          <p:cNvSpPr>
            <a:spLocks noGrp="1"/>
          </p:cNvSpPr>
          <p:nvPr>
            <p:ph type="sldNum" sz="quarter" idx="12"/>
          </p:nvPr>
        </p:nvSpPr>
        <p:spPr/>
        <p:txBody>
          <a:bodyPr/>
          <a:lstStyle/>
          <a:p>
            <a:fld id="{E84E2596-301E-4832-9EC0-2653E7A66251}" type="slidenum">
              <a:rPr lang="en-US" smtClean="0"/>
              <a:t>9</a:t>
            </a:fld>
            <a:endParaRPr lang="en-US"/>
          </a:p>
        </p:txBody>
      </p:sp>
      <p:sp>
        <p:nvSpPr>
          <p:cNvPr id="4" name="TextBox 3">
            <a:extLst>
              <a:ext uri="{FF2B5EF4-FFF2-40B4-BE49-F238E27FC236}">
                <a16:creationId xmlns:a16="http://schemas.microsoft.com/office/drawing/2014/main" id="{FC8DB02C-ED17-A5CB-2113-A6A19A5A89C0}"/>
              </a:ext>
            </a:extLst>
          </p:cNvPr>
          <p:cNvSpPr txBox="1"/>
          <p:nvPr/>
        </p:nvSpPr>
        <p:spPr>
          <a:xfrm>
            <a:off x="252133" y="201270"/>
            <a:ext cx="2706220" cy="923330"/>
          </a:xfrm>
          <a:prstGeom prst="rect">
            <a:avLst/>
          </a:prstGeom>
          <a:noFill/>
        </p:spPr>
        <p:txBody>
          <a:bodyPr wrap="square">
            <a:spAutoFit/>
          </a:bodyPr>
          <a:lstStyle/>
          <a:p>
            <a:r>
              <a:rPr lang="en-US"/>
              <a:t>Using this </a:t>
            </a:r>
            <a:r>
              <a:rPr lang="en-US">
                <a:hlinkClick r:id="rId2" tooltip="Lab4_HelpFile"/>
              </a:rPr>
              <a:t>help file</a:t>
            </a:r>
            <a:r>
              <a:rPr lang="en-US"/>
              <a:t>, type the solution and </a:t>
            </a:r>
            <a:r>
              <a:rPr lang="en-US" b="1"/>
              <a:t>add your name to the customer list</a:t>
            </a:r>
            <a:r>
              <a:rPr lang="en-US"/>
              <a:t>.</a:t>
            </a:r>
          </a:p>
        </p:txBody>
      </p:sp>
      <p:pic>
        <p:nvPicPr>
          <p:cNvPr id="7" name="Picture 6" descr="Text&#10;&#10;Description automatically generated">
            <a:extLst>
              <a:ext uri="{FF2B5EF4-FFF2-40B4-BE49-F238E27FC236}">
                <a16:creationId xmlns:a16="http://schemas.microsoft.com/office/drawing/2014/main" id="{CD57F59D-DCDB-1A63-2413-73F60D4CB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6797" y="-30863"/>
            <a:ext cx="7458075" cy="6858000"/>
          </a:xfrm>
          <a:prstGeom prst="rect">
            <a:avLst/>
          </a:prstGeom>
        </p:spPr>
      </p:pic>
    </p:spTree>
    <p:extLst>
      <p:ext uri="{BB962C8B-B14F-4D97-AF65-F5344CB8AC3E}">
        <p14:creationId xmlns:p14="http://schemas.microsoft.com/office/powerpoint/2010/main" val="3237269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TotalTime>
  <Words>1836</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Unicode MS</vt:lpstr>
      <vt:lpstr>Calibri</vt:lpstr>
      <vt:lpstr>Cambria</vt:lpstr>
      <vt:lpstr>Consolas</vt:lpstr>
      <vt:lpstr>Adjacency</vt:lpstr>
      <vt:lpstr>Scripting for Network Professionals</vt:lpstr>
      <vt:lpstr>Hands-on Labs</vt:lpstr>
      <vt:lpstr>Lists Programming Assignment</vt:lpstr>
      <vt:lpstr>PowerPoint Presentation</vt:lpstr>
      <vt:lpstr>PowerPoint Presentation</vt:lpstr>
      <vt:lpstr>PowerPoint Presentation</vt:lpstr>
      <vt:lpstr>PowerPoint Presentation</vt:lpstr>
      <vt:lpstr>Lab 4: Functions</vt:lpstr>
      <vt:lpstr>PowerPoint Presentation</vt:lpstr>
      <vt:lpstr>PowerPoint Presentation</vt:lpstr>
      <vt:lpstr>This is how your program should flow:</vt:lpstr>
      <vt:lpstr>Hint:  A code example for validating the IP address</vt:lpstr>
      <vt:lpstr>Programming Assignment 4: Expected Output</vt:lpstr>
      <vt:lpstr>Expected Output cont.</vt:lpstr>
      <vt:lpstr>Programming Assignment 4 Solution</vt:lpstr>
      <vt:lpstr>Programming Assignment 4 Solution cont.</vt:lpstr>
      <vt:lpstr>Programming Assignment 4 Solution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Brauda, Pamela T.</dc:creator>
  <cp:lastModifiedBy>Brauda, Pamela T.</cp:lastModifiedBy>
  <cp:revision>2</cp:revision>
  <dcterms:created xsi:type="dcterms:W3CDTF">2023-02-02T22:27:14Z</dcterms:created>
  <dcterms:modified xsi:type="dcterms:W3CDTF">2023-02-10T04:14:40Z</dcterms:modified>
</cp:coreProperties>
</file>