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9" r:id="rId2"/>
    <p:sldId id="380" r:id="rId3"/>
    <p:sldId id="303" r:id="rId4"/>
    <p:sldId id="313" r:id="rId5"/>
    <p:sldId id="332" r:id="rId6"/>
    <p:sldId id="333" r:id="rId7"/>
    <p:sldId id="382" r:id="rId8"/>
    <p:sldId id="383" r:id="rId9"/>
    <p:sldId id="384" r:id="rId10"/>
    <p:sldId id="385" r:id="rId11"/>
    <p:sldId id="386" r:id="rId12"/>
    <p:sldId id="387" r:id="rId13"/>
    <p:sldId id="354" r:id="rId14"/>
    <p:sldId id="355" r:id="rId15"/>
    <p:sldId id="388" r:id="rId16"/>
    <p:sldId id="389" r:id="rId17"/>
    <p:sldId id="390" r:id="rId18"/>
    <p:sldId id="391" r:id="rId19"/>
    <p:sldId id="392" r:id="rId20"/>
    <p:sldId id="393" r:id="rId21"/>
    <p:sldId id="395" r:id="rId22"/>
    <p:sldId id="396" r:id="rId23"/>
    <p:sldId id="375" r:id="rId24"/>
    <p:sldId id="376" r:id="rId25"/>
    <p:sldId id="377" r:id="rId26"/>
    <p:sldId id="378" r:id="rId27"/>
    <p:sldId id="381" r:id="rId28"/>
    <p:sldId id="394" r:id="rId29"/>
    <p:sldId id="397" r:id="rId30"/>
    <p:sldId id="398" r:id="rId31"/>
    <p:sldId id="399" r:id="rId32"/>
    <p:sldId id="4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F7EC0-7776-4176-826D-2D2629473ECF}" v="23" dt="2023-02-03T02:52:53.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3" d="100"/>
          <a:sy n="83" d="100"/>
        </p:scale>
        <p:origin x="1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07FF7EC0-7776-4176-826D-2D2629473ECF}"/>
    <pc:docChg chg="undo custSel addSld delSld modSld sldOrd">
      <pc:chgData name="Brauda, Pamela T." userId="84fd4989-2b49-471a-9a61-f177abea8ce3" providerId="ADAL" clId="{07FF7EC0-7776-4176-826D-2D2629473ECF}" dt="2023-02-03T03:16:46.789" v="616" actId="14100"/>
      <pc:docMkLst>
        <pc:docMk/>
      </pc:docMkLst>
      <pc:sldChg chg="modSp del mod">
        <pc:chgData name="Brauda, Pamela T." userId="84fd4989-2b49-471a-9a61-f177abea8ce3" providerId="ADAL" clId="{07FF7EC0-7776-4176-826D-2D2629473ECF}" dt="2023-02-03T02:21:33.696" v="11" actId="2696"/>
        <pc:sldMkLst>
          <pc:docMk/>
          <pc:sldMk cId="3679681554" sldId="256"/>
        </pc:sldMkLst>
        <pc:spChg chg="mod">
          <ac:chgData name="Brauda, Pamela T." userId="84fd4989-2b49-471a-9a61-f177abea8ce3" providerId="ADAL" clId="{07FF7EC0-7776-4176-826D-2D2629473ECF}" dt="2023-02-03T02:21:18.625" v="10" actId="20577"/>
          <ac:spMkLst>
            <pc:docMk/>
            <pc:sldMk cId="3679681554" sldId="256"/>
            <ac:spMk id="2" creationId="{75043C31-776C-456B-A447-7CE1E189B3A9}"/>
          </ac:spMkLst>
        </pc:spChg>
        <pc:spChg chg="mod">
          <ac:chgData name="Brauda, Pamela T." userId="84fd4989-2b49-471a-9a61-f177abea8ce3" providerId="ADAL" clId="{07FF7EC0-7776-4176-826D-2D2629473ECF}" dt="2023-02-03T02:16:36.038" v="0"/>
          <ac:spMkLst>
            <pc:docMk/>
            <pc:sldMk cId="3679681554" sldId="256"/>
            <ac:spMk id="3" creationId="{E7E9193D-CFC5-4DD3-9CCB-2D4AA0F1AE83}"/>
          </ac:spMkLst>
        </pc:spChg>
      </pc:sldChg>
      <pc:sldChg chg="modSp">
        <pc:chgData name="Brauda, Pamela T." userId="84fd4989-2b49-471a-9a61-f177abea8ce3" providerId="ADAL" clId="{07FF7EC0-7776-4176-826D-2D2629473ECF}" dt="2023-02-03T02:37:32.137" v="153"/>
        <pc:sldMkLst>
          <pc:docMk/>
          <pc:sldMk cId="3667121906" sldId="303"/>
        </pc:sldMkLst>
        <pc:spChg chg="mod">
          <ac:chgData name="Brauda, Pamela T." userId="84fd4989-2b49-471a-9a61-f177abea8ce3" providerId="ADAL" clId="{07FF7EC0-7776-4176-826D-2D2629473ECF}" dt="2023-02-03T02:37:32.137" v="153"/>
          <ac:spMkLst>
            <pc:docMk/>
            <pc:sldMk cId="3667121906" sldId="303"/>
            <ac:spMk id="9" creationId="{00000000-0000-0000-0000-000000000000}"/>
          </ac:spMkLst>
        </pc:spChg>
      </pc:sldChg>
      <pc:sldChg chg="modSp">
        <pc:chgData name="Brauda, Pamela T." userId="84fd4989-2b49-471a-9a61-f177abea8ce3" providerId="ADAL" clId="{07FF7EC0-7776-4176-826D-2D2629473ECF}" dt="2023-02-03T02:37:32.137" v="153"/>
        <pc:sldMkLst>
          <pc:docMk/>
          <pc:sldMk cId="2140459367" sldId="313"/>
        </pc:sldMkLst>
        <pc:spChg chg="mod">
          <ac:chgData name="Brauda, Pamela T." userId="84fd4989-2b49-471a-9a61-f177abea8ce3" providerId="ADAL" clId="{07FF7EC0-7776-4176-826D-2D2629473ECF}" dt="2023-02-03T02:37:32.137" v="153"/>
          <ac:spMkLst>
            <pc:docMk/>
            <pc:sldMk cId="2140459367" sldId="313"/>
            <ac:spMk id="2" creationId="{A0FB955A-B7E0-4953-94B8-7F21AAFE3123}"/>
          </ac:spMkLst>
        </pc:spChg>
        <pc:spChg chg="mod">
          <ac:chgData name="Brauda, Pamela T." userId="84fd4989-2b49-471a-9a61-f177abea8ce3" providerId="ADAL" clId="{07FF7EC0-7776-4176-826D-2D2629473ECF}" dt="2023-02-03T02:37:32.137" v="153"/>
          <ac:spMkLst>
            <pc:docMk/>
            <pc:sldMk cId="2140459367" sldId="313"/>
            <ac:spMk id="5" creationId="{00000000-0000-0000-0000-000000000000}"/>
          </ac:spMkLst>
        </pc:spChg>
        <pc:spChg chg="mod">
          <ac:chgData name="Brauda, Pamela T." userId="84fd4989-2b49-471a-9a61-f177abea8ce3" providerId="ADAL" clId="{07FF7EC0-7776-4176-826D-2D2629473ECF}" dt="2023-02-03T02:37:32.137" v="153"/>
          <ac:spMkLst>
            <pc:docMk/>
            <pc:sldMk cId="2140459367" sldId="313"/>
            <ac:spMk id="9" creationId="{00000000-0000-0000-0000-000000000000}"/>
          </ac:spMkLst>
        </pc:spChg>
      </pc:sldChg>
      <pc:sldChg chg="modSp">
        <pc:chgData name="Brauda, Pamela T." userId="84fd4989-2b49-471a-9a61-f177abea8ce3" providerId="ADAL" clId="{07FF7EC0-7776-4176-826D-2D2629473ECF}" dt="2023-02-03T02:37:32.137" v="153"/>
        <pc:sldMkLst>
          <pc:docMk/>
          <pc:sldMk cId="827160804" sldId="332"/>
        </pc:sldMkLst>
        <pc:spChg chg="mod">
          <ac:chgData name="Brauda, Pamela T." userId="84fd4989-2b49-471a-9a61-f177abea8ce3" providerId="ADAL" clId="{07FF7EC0-7776-4176-826D-2D2629473ECF}" dt="2023-02-03T02:37:32.137" v="153"/>
          <ac:spMkLst>
            <pc:docMk/>
            <pc:sldMk cId="827160804" sldId="332"/>
            <ac:spMk id="9" creationId="{00000000-0000-0000-0000-000000000000}"/>
          </ac:spMkLst>
        </pc:spChg>
      </pc:sldChg>
      <pc:sldChg chg="modSp">
        <pc:chgData name="Brauda, Pamela T." userId="84fd4989-2b49-471a-9a61-f177abea8ce3" providerId="ADAL" clId="{07FF7EC0-7776-4176-826D-2D2629473ECF}" dt="2023-02-03T02:37:32.137" v="153"/>
        <pc:sldMkLst>
          <pc:docMk/>
          <pc:sldMk cId="2141516500" sldId="333"/>
        </pc:sldMkLst>
        <pc:spChg chg="mod">
          <ac:chgData name="Brauda, Pamela T." userId="84fd4989-2b49-471a-9a61-f177abea8ce3" providerId="ADAL" clId="{07FF7EC0-7776-4176-826D-2D2629473ECF}" dt="2023-02-03T02:37:32.137" v="153"/>
          <ac:spMkLst>
            <pc:docMk/>
            <pc:sldMk cId="2141516500" sldId="333"/>
            <ac:spMk id="4" creationId="{5F867ED7-B41C-4AF7-B25E-7B55A0692B89}"/>
          </ac:spMkLst>
        </pc:spChg>
        <pc:spChg chg="mod">
          <ac:chgData name="Brauda, Pamela T." userId="84fd4989-2b49-471a-9a61-f177abea8ce3" providerId="ADAL" clId="{07FF7EC0-7776-4176-826D-2D2629473ECF}" dt="2023-02-03T02:37:32.137" v="153"/>
          <ac:spMkLst>
            <pc:docMk/>
            <pc:sldMk cId="2141516500" sldId="333"/>
            <ac:spMk id="5" creationId="{00000000-0000-0000-0000-000000000000}"/>
          </ac:spMkLst>
        </pc:spChg>
        <pc:spChg chg="mod">
          <ac:chgData name="Brauda, Pamela T." userId="84fd4989-2b49-471a-9a61-f177abea8ce3" providerId="ADAL" clId="{07FF7EC0-7776-4176-826D-2D2629473ECF}" dt="2023-02-03T02:37:32.137" v="153"/>
          <ac:spMkLst>
            <pc:docMk/>
            <pc:sldMk cId="2141516500" sldId="333"/>
            <ac:spMk id="9" creationId="{00000000-0000-0000-0000-000000000000}"/>
          </ac:spMkLst>
        </pc:spChg>
      </pc:sldChg>
      <pc:sldChg chg="modSp">
        <pc:chgData name="Brauda, Pamela T." userId="84fd4989-2b49-471a-9a61-f177abea8ce3" providerId="ADAL" clId="{07FF7EC0-7776-4176-826D-2D2629473ECF}" dt="2023-02-03T02:37:32.137" v="153"/>
        <pc:sldMkLst>
          <pc:docMk/>
          <pc:sldMk cId="2544016953" sldId="354"/>
        </pc:sldMkLst>
        <pc:spChg chg="mod">
          <ac:chgData name="Brauda, Pamela T." userId="84fd4989-2b49-471a-9a61-f177abea8ce3" providerId="ADAL" clId="{07FF7EC0-7776-4176-826D-2D2629473ECF}" dt="2023-02-03T02:37:32.137" v="153"/>
          <ac:spMkLst>
            <pc:docMk/>
            <pc:sldMk cId="2544016953" sldId="354"/>
            <ac:spMk id="9" creationId="{00000000-0000-0000-0000-000000000000}"/>
          </ac:spMkLst>
        </pc:spChg>
      </pc:sldChg>
      <pc:sldChg chg="modSp">
        <pc:chgData name="Brauda, Pamela T." userId="84fd4989-2b49-471a-9a61-f177abea8ce3" providerId="ADAL" clId="{07FF7EC0-7776-4176-826D-2D2629473ECF}" dt="2023-02-03T02:37:32.137" v="153"/>
        <pc:sldMkLst>
          <pc:docMk/>
          <pc:sldMk cId="1681140020" sldId="355"/>
        </pc:sldMkLst>
        <pc:spChg chg="mod">
          <ac:chgData name="Brauda, Pamela T." userId="84fd4989-2b49-471a-9a61-f177abea8ce3" providerId="ADAL" clId="{07FF7EC0-7776-4176-826D-2D2629473ECF}" dt="2023-02-03T02:37:32.137" v="153"/>
          <ac:spMkLst>
            <pc:docMk/>
            <pc:sldMk cId="1681140020" sldId="355"/>
            <ac:spMk id="9" creationId="{00000000-0000-0000-0000-000000000000}"/>
          </ac:spMkLst>
        </pc:spChg>
      </pc:sldChg>
      <pc:sldChg chg="modSp">
        <pc:chgData name="Brauda, Pamela T." userId="84fd4989-2b49-471a-9a61-f177abea8ce3" providerId="ADAL" clId="{07FF7EC0-7776-4176-826D-2D2629473ECF}" dt="2023-02-03T02:37:32.137" v="153"/>
        <pc:sldMkLst>
          <pc:docMk/>
          <pc:sldMk cId="2454917241" sldId="375"/>
        </pc:sldMkLst>
        <pc:spChg chg="mod">
          <ac:chgData name="Brauda, Pamela T." userId="84fd4989-2b49-471a-9a61-f177abea8ce3" providerId="ADAL" clId="{07FF7EC0-7776-4176-826D-2D2629473ECF}" dt="2023-02-03T02:37:32.137" v="153"/>
          <ac:spMkLst>
            <pc:docMk/>
            <pc:sldMk cId="2454917241" sldId="375"/>
            <ac:spMk id="4" creationId="{00000000-0000-0000-0000-000000000000}"/>
          </ac:spMkLst>
        </pc:spChg>
      </pc:sldChg>
      <pc:sldChg chg="modSp mod">
        <pc:chgData name="Brauda, Pamela T." userId="84fd4989-2b49-471a-9a61-f177abea8ce3" providerId="ADAL" clId="{07FF7EC0-7776-4176-826D-2D2629473ECF}" dt="2023-02-03T02:37:32.137" v="153"/>
        <pc:sldMkLst>
          <pc:docMk/>
          <pc:sldMk cId="2148867481" sldId="376"/>
        </pc:sldMkLst>
        <pc:spChg chg="mod">
          <ac:chgData name="Brauda, Pamela T." userId="84fd4989-2b49-471a-9a61-f177abea8ce3" providerId="ADAL" clId="{07FF7EC0-7776-4176-826D-2D2629473ECF}" dt="2023-02-03T02:23:04.517" v="40" actId="404"/>
          <ac:spMkLst>
            <pc:docMk/>
            <pc:sldMk cId="2148867481" sldId="376"/>
            <ac:spMk id="3" creationId="{00000000-0000-0000-0000-000000000000}"/>
          </ac:spMkLst>
        </pc:spChg>
        <pc:spChg chg="mod">
          <ac:chgData name="Brauda, Pamela T." userId="84fd4989-2b49-471a-9a61-f177abea8ce3" providerId="ADAL" clId="{07FF7EC0-7776-4176-826D-2D2629473ECF}" dt="2023-02-03T02:37:32.137" v="153"/>
          <ac:spMkLst>
            <pc:docMk/>
            <pc:sldMk cId="2148867481" sldId="376"/>
            <ac:spMk id="4" creationId="{00000000-0000-0000-0000-000000000000}"/>
          </ac:spMkLst>
        </pc:spChg>
      </pc:sldChg>
      <pc:sldChg chg="modSp">
        <pc:chgData name="Brauda, Pamela T." userId="84fd4989-2b49-471a-9a61-f177abea8ce3" providerId="ADAL" clId="{07FF7EC0-7776-4176-826D-2D2629473ECF}" dt="2023-02-03T02:37:32.137" v="153"/>
        <pc:sldMkLst>
          <pc:docMk/>
          <pc:sldMk cId="115837863" sldId="377"/>
        </pc:sldMkLst>
        <pc:spChg chg="mod">
          <ac:chgData name="Brauda, Pamela T." userId="84fd4989-2b49-471a-9a61-f177abea8ce3" providerId="ADAL" clId="{07FF7EC0-7776-4176-826D-2D2629473ECF}" dt="2023-02-03T02:37:32.137" v="153"/>
          <ac:spMkLst>
            <pc:docMk/>
            <pc:sldMk cId="115837863" sldId="377"/>
            <ac:spMk id="4" creationId="{00000000-0000-0000-0000-000000000000}"/>
          </ac:spMkLst>
        </pc:spChg>
      </pc:sldChg>
      <pc:sldChg chg="modSp mod">
        <pc:chgData name="Brauda, Pamela T." userId="84fd4989-2b49-471a-9a61-f177abea8ce3" providerId="ADAL" clId="{07FF7EC0-7776-4176-826D-2D2629473ECF}" dt="2023-02-03T02:37:32.137" v="153"/>
        <pc:sldMkLst>
          <pc:docMk/>
          <pc:sldMk cId="1542877483" sldId="378"/>
        </pc:sldMkLst>
        <pc:spChg chg="mod">
          <ac:chgData name="Brauda, Pamela T." userId="84fd4989-2b49-471a-9a61-f177abea8ce3" providerId="ADAL" clId="{07FF7EC0-7776-4176-826D-2D2629473ECF}" dt="2023-02-03T02:37:32.137" v="153"/>
          <ac:spMkLst>
            <pc:docMk/>
            <pc:sldMk cId="1542877483" sldId="378"/>
            <ac:spMk id="2" creationId="{00000000-0000-0000-0000-000000000000}"/>
          </ac:spMkLst>
        </pc:spChg>
        <pc:spChg chg="mod">
          <ac:chgData name="Brauda, Pamela T." userId="84fd4989-2b49-471a-9a61-f177abea8ce3" providerId="ADAL" clId="{07FF7EC0-7776-4176-826D-2D2629473ECF}" dt="2023-02-03T02:23:24.695" v="43" actId="404"/>
          <ac:spMkLst>
            <pc:docMk/>
            <pc:sldMk cId="1542877483" sldId="378"/>
            <ac:spMk id="3" creationId="{00000000-0000-0000-0000-000000000000}"/>
          </ac:spMkLst>
        </pc:spChg>
      </pc:sldChg>
      <pc:sldChg chg="modSp">
        <pc:chgData name="Brauda, Pamela T." userId="84fd4989-2b49-471a-9a61-f177abea8ce3" providerId="ADAL" clId="{07FF7EC0-7776-4176-826D-2D2629473ECF}" dt="2023-02-03T02:37:18.903" v="152"/>
        <pc:sldMkLst>
          <pc:docMk/>
          <pc:sldMk cId="2426773875" sldId="379"/>
        </pc:sldMkLst>
        <pc:spChg chg="mod">
          <ac:chgData name="Brauda, Pamela T." userId="84fd4989-2b49-471a-9a61-f177abea8ce3" providerId="ADAL" clId="{07FF7EC0-7776-4176-826D-2D2629473ECF}" dt="2023-02-03T02:37:18.903" v="152"/>
          <ac:spMkLst>
            <pc:docMk/>
            <pc:sldMk cId="2426773875" sldId="379"/>
            <ac:spMk id="2" creationId="{2C5AE89C-7908-4072-8754-CFEB7D7108F8}"/>
          </ac:spMkLst>
        </pc:spChg>
      </pc:sldChg>
      <pc:sldChg chg="modSp new mod">
        <pc:chgData name="Brauda, Pamela T." userId="84fd4989-2b49-471a-9a61-f177abea8ce3" providerId="ADAL" clId="{07FF7EC0-7776-4176-826D-2D2629473ECF}" dt="2023-02-03T02:38:15.472" v="173" actId="20577"/>
        <pc:sldMkLst>
          <pc:docMk/>
          <pc:sldMk cId="2855143834" sldId="380"/>
        </pc:sldMkLst>
        <pc:spChg chg="mod">
          <ac:chgData name="Brauda, Pamela T." userId="84fd4989-2b49-471a-9a61-f177abea8ce3" providerId="ADAL" clId="{07FF7EC0-7776-4176-826D-2D2629473ECF}" dt="2023-02-03T02:37:32.137" v="153"/>
          <ac:spMkLst>
            <pc:docMk/>
            <pc:sldMk cId="2855143834" sldId="380"/>
            <ac:spMk id="2" creationId="{296D7527-778E-74A6-0400-C54CD6B1C462}"/>
          </ac:spMkLst>
        </pc:spChg>
        <pc:spChg chg="mod">
          <ac:chgData name="Brauda, Pamela T." userId="84fd4989-2b49-471a-9a61-f177abea8ce3" providerId="ADAL" clId="{07FF7EC0-7776-4176-826D-2D2629473ECF}" dt="2023-02-03T02:38:15.472" v="173" actId="20577"/>
          <ac:spMkLst>
            <pc:docMk/>
            <pc:sldMk cId="2855143834" sldId="380"/>
            <ac:spMk id="3" creationId="{57CF2660-E7A3-206F-5F41-D6DA83DB4820}"/>
          </ac:spMkLst>
        </pc:spChg>
      </pc:sldChg>
      <pc:sldChg chg="addSp modSp new mod">
        <pc:chgData name="Brauda, Pamela T." userId="84fd4989-2b49-471a-9a61-f177abea8ce3" providerId="ADAL" clId="{07FF7EC0-7776-4176-826D-2D2629473ECF}" dt="2023-02-03T03:08:29.811" v="512" actId="1076"/>
        <pc:sldMkLst>
          <pc:docMk/>
          <pc:sldMk cId="2122041644" sldId="381"/>
        </pc:sldMkLst>
        <pc:spChg chg="mod">
          <ac:chgData name="Brauda, Pamela T." userId="84fd4989-2b49-471a-9a61-f177abea8ce3" providerId="ADAL" clId="{07FF7EC0-7776-4176-826D-2D2629473ECF}" dt="2023-02-03T03:05:22.655" v="476" actId="20577"/>
          <ac:spMkLst>
            <pc:docMk/>
            <pc:sldMk cId="2122041644" sldId="381"/>
            <ac:spMk id="2" creationId="{E3FE3237-D591-6F86-FA44-179A3515313C}"/>
          </ac:spMkLst>
        </pc:spChg>
        <pc:spChg chg="mod">
          <ac:chgData name="Brauda, Pamela T." userId="84fd4989-2b49-471a-9a61-f177abea8ce3" providerId="ADAL" clId="{07FF7EC0-7776-4176-826D-2D2629473ECF}" dt="2023-02-03T03:08:25.200" v="510" actId="20577"/>
          <ac:spMkLst>
            <pc:docMk/>
            <pc:sldMk cId="2122041644" sldId="381"/>
            <ac:spMk id="3" creationId="{9BB5266F-62F9-CD4B-205D-80DC3FB672BF}"/>
          </ac:spMkLst>
        </pc:spChg>
        <pc:picChg chg="add mod">
          <ac:chgData name="Brauda, Pamela T." userId="84fd4989-2b49-471a-9a61-f177abea8ce3" providerId="ADAL" clId="{07FF7EC0-7776-4176-826D-2D2629473ECF}" dt="2023-02-03T03:08:29.811" v="512" actId="1076"/>
          <ac:picMkLst>
            <pc:docMk/>
            <pc:sldMk cId="2122041644" sldId="381"/>
            <ac:picMk id="5" creationId="{CEAA62E7-91ED-E3DE-4FB0-050EABB0F880}"/>
          </ac:picMkLst>
        </pc:picChg>
      </pc:sldChg>
      <pc:sldChg chg="modSp new mod">
        <pc:chgData name="Brauda, Pamela T." userId="84fd4989-2b49-471a-9a61-f177abea8ce3" providerId="ADAL" clId="{07FF7EC0-7776-4176-826D-2D2629473ECF}" dt="2023-02-03T02:41:56.304" v="193" actId="6549"/>
        <pc:sldMkLst>
          <pc:docMk/>
          <pc:sldMk cId="1795209489" sldId="382"/>
        </pc:sldMkLst>
        <pc:spChg chg="mod">
          <ac:chgData name="Brauda, Pamela T." userId="84fd4989-2b49-471a-9a61-f177abea8ce3" providerId="ADAL" clId="{07FF7EC0-7776-4176-826D-2D2629473ECF}" dt="2023-02-03T02:41:56.304" v="193" actId="6549"/>
          <ac:spMkLst>
            <pc:docMk/>
            <pc:sldMk cId="1795209489" sldId="382"/>
            <ac:spMk id="2" creationId="{F0FD1F12-1F84-B0CB-43BF-960F6E8FF3F7}"/>
          </ac:spMkLst>
        </pc:spChg>
        <pc:spChg chg="mod">
          <ac:chgData name="Brauda, Pamela T." userId="84fd4989-2b49-471a-9a61-f177abea8ce3" providerId="ADAL" clId="{07FF7EC0-7776-4176-826D-2D2629473ECF}" dt="2023-02-03T02:37:32.137" v="153"/>
          <ac:spMkLst>
            <pc:docMk/>
            <pc:sldMk cId="1795209489" sldId="382"/>
            <ac:spMk id="3" creationId="{4809DA1D-3D9D-7C4A-5614-701FDA73A9EB}"/>
          </ac:spMkLst>
        </pc:spChg>
      </pc:sldChg>
      <pc:sldChg chg="addSp delSp modSp new mod modClrScheme chgLayout">
        <pc:chgData name="Brauda, Pamela T." userId="84fd4989-2b49-471a-9a61-f177abea8ce3" providerId="ADAL" clId="{07FF7EC0-7776-4176-826D-2D2629473ECF}" dt="2023-02-03T02:42:54.866" v="211" actId="20577"/>
        <pc:sldMkLst>
          <pc:docMk/>
          <pc:sldMk cId="2125990706" sldId="383"/>
        </pc:sldMkLst>
        <pc:spChg chg="add mod ord">
          <ac:chgData name="Brauda, Pamela T." userId="84fd4989-2b49-471a-9a61-f177abea8ce3" providerId="ADAL" clId="{07FF7EC0-7776-4176-826D-2D2629473ECF}" dt="2023-02-03T02:42:54.866" v="211" actId="20577"/>
          <ac:spMkLst>
            <pc:docMk/>
            <pc:sldMk cId="2125990706" sldId="383"/>
            <ac:spMk id="4" creationId="{ACE0F2AF-DC31-047F-36BE-FC858750A59D}"/>
          </ac:spMkLst>
        </pc:spChg>
        <pc:spChg chg="add del mod ord">
          <ac:chgData name="Brauda, Pamela T." userId="84fd4989-2b49-471a-9a61-f177abea8ce3" providerId="ADAL" clId="{07FF7EC0-7776-4176-826D-2D2629473ECF}" dt="2023-02-03T02:42:44.418" v="195" actId="21"/>
          <ac:spMkLst>
            <pc:docMk/>
            <pc:sldMk cId="2125990706" sldId="383"/>
            <ac:spMk id="5" creationId="{BAEAC51E-40FE-24B3-EFF3-B003B05B16DF}"/>
          </ac:spMkLst>
        </pc:spChg>
        <pc:picChg chg="add mod">
          <ac:chgData name="Brauda, Pamela T." userId="84fd4989-2b49-471a-9a61-f177abea8ce3" providerId="ADAL" clId="{07FF7EC0-7776-4176-826D-2D2629473ECF}" dt="2023-02-03T02:42:48.774" v="196" actId="1076"/>
          <ac:picMkLst>
            <pc:docMk/>
            <pc:sldMk cId="2125990706" sldId="383"/>
            <ac:picMk id="3" creationId="{35A523E4-AC0F-EB3B-3B58-F1D47E6B42BF}"/>
          </ac:picMkLst>
        </pc:picChg>
      </pc:sldChg>
      <pc:sldChg chg="addSp delSp new mod">
        <pc:chgData name="Brauda, Pamela T." userId="84fd4989-2b49-471a-9a61-f177abea8ce3" providerId="ADAL" clId="{07FF7EC0-7776-4176-826D-2D2629473ECF}" dt="2023-02-03T02:31:26.348" v="101" actId="22"/>
        <pc:sldMkLst>
          <pc:docMk/>
          <pc:sldMk cId="547539385" sldId="384"/>
        </pc:sldMkLst>
        <pc:picChg chg="add del">
          <ac:chgData name="Brauda, Pamela T." userId="84fd4989-2b49-471a-9a61-f177abea8ce3" providerId="ADAL" clId="{07FF7EC0-7776-4176-826D-2D2629473ECF}" dt="2023-02-03T02:31:10.577" v="100" actId="478"/>
          <ac:picMkLst>
            <pc:docMk/>
            <pc:sldMk cId="547539385" sldId="384"/>
            <ac:picMk id="3" creationId="{F6DF9167-D1E8-FD95-B315-F922329A9D33}"/>
          </ac:picMkLst>
        </pc:picChg>
        <pc:picChg chg="add">
          <ac:chgData name="Brauda, Pamela T." userId="84fd4989-2b49-471a-9a61-f177abea8ce3" providerId="ADAL" clId="{07FF7EC0-7776-4176-826D-2D2629473ECF}" dt="2023-02-03T02:31:26.348" v="101" actId="22"/>
          <ac:picMkLst>
            <pc:docMk/>
            <pc:sldMk cId="547539385" sldId="384"/>
            <ac:picMk id="5" creationId="{3C982608-6848-8CA3-3C47-C6075BDE41AE}"/>
          </ac:picMkLst>
        </pc:picChg>
      </pc:sldChg>
      <pc:sldChg chg="modSp new mod">
        <pc:chgData name="Brauda, Pamela T." userId="84fd4989-2b49-471a-9a61-f177abea8ce3" providerId="ADAL" clId="{07FF7EC0-7776-4176-826D-2D2629473ECF}" dt="2023-02-03T02:43:15.382" v="212" actId="1076"/>
        <pc:sldMkLst>
          <pc:docMk/>
          <pc:sldMk cId="2348920356" sldId="385"/>
        </pc:sldMkLst>
        <pc:spChg chg="mod">
          <ac:chgData name="Brauda, Pamela T." userId="84fd4989-2b49-471a-9a61-f177abea8ce3" providerId="ADAL" clId="{07FF7EC0-7776-4176-826D-2D2629473ECF}" dt="2023-02-03T02:34:39.590" v="135" actId="14100"/>
          <ac:spMkLst>
            <pc:docMk/>
            <pc:sldMk cId="2348920356" sldId="385"/>
            <ac:spMk id="2" creationId="{4A1DBFD0-D947-7EB9-FA2F-37E71875A442}"/>
          </ac:spMkLst>
        </pc:spChg>
        <pc:spChg chg="mod">
          <ac:chgData name="Brauda, Pamela T." userId="84fd4989-2b49-471a-9a61-f177abea8ce3" providerId="ADAL" clId="{07FF7EC0-7776-4176-826D-2D2629473ECF}" dt="2023-02-03T02:43:15.382" v="212" actId="1076"/>
          <ac:spMkLst>
            <pc:docMk/>
            <pc:sldMk cId="2348920356" sldId="385"/>
            <ac:spMk id="3" creationId="{325DD1D7-8F4A-C9B7-6C5E-230983427D62}"/>
          </ac:spMkLst>
        </pc:spChg>
      </pc:sldChg>
      <pc:sldChg chg="modSp add mod">
        <pc:chgData name="Brauda, Pamela T." userId="84fd4989-2b49-471a-9a61-f177abea8ce3" providerId="ADAL" clId="{07FF7EC0-7776-4176-826D-2D2629473ECF}" dt="2023-02-03T02:40:22.135" v="192" actId="207"/>
        <pc:sldMkLst>
          <pc:docMk/>
          <pc:sldMk cId="942692828" sldId="386"/>
        </pc:sldMkLst>
        <pc:spChg chg="mod">
          <ac:chgData name="Brauda, Pamela T." userId="84fd4989-2b49-471a-9a61-f177abea8ce3" providerId="ADAL" clId="{07FF7EC0-7776-4176-826D-2D2629473ECF}" dt="2023-02-03T02:37:32.137" v="153"/>
          <ac:spMkLst>
            <pc:docMk/>
            <pc:sldMk cId="942692828" sldId="386"/>
            <ac:spMk id="2" creationId="{4A1DBFD0-D947-7EB9-FA2F-37E71875A442}"/>
          </ac:spMkLst>
        </pc:spChg>
        <pc:spChg chg="mod">
          <ac:chgData name="Brauda, Pamela T." userId="84fd4989-2b49-471a-9a61-f177abea8ce3" providerId="ADAL" clId="{07FF7EC0-7776-4176-826D-2D2629473ECF}" dt="2023-02-03T02:40:22.135" v="192" actId="207"/>
          <ac:spMkLst>
            <pc:docMk/>
            <pc:sldMk cId="942692828" sldId="386"/>
            <ac:spMk id="3" creationId="{325DD1D7-8F4A-C9B7-6C5E-230983427D62}"/>
          </ac:spMkLst>
        </pc:spChg>
      </pc:sldChg>
      <pc:sldChg chg="addSp delSp modSp new mod">
        <pc:chgData name="Brauda, Pamela T." userId="84fd4989-2b49-471a-9a61-f177abea8ce3" providerId="ADAL" clId="{07FF7EC0-7776-4176-826D-2D2629473ECF}" dt="2023-02-03T02:44:27.612" v="248" actId="14100"/>
        <pc:sldMkLst>
          <pc:docMk/>
          <pc:sldMk cId="2541859800" sldId="387"/>
        </pc:sldMkLst>
        <pc:spChg chg="mod">
          <ac:chgData name="Brauda, Pamela T." userId="84fd4989-2b49-471a-9a61-f177abea8ce3" providerId="ADAL" clId="{07FF7EC0-7776-4176-826D-2D2629473ECF}" dt="2023-02-03T02:44:03.816" v="244" actId="20577"/>
          <ac:spMkLst>
            <pc:docMk/>
            <pc:sldMk cId="2541859800" sldId="387"/>
            <ac:spMk id="2" creationId="{AE0C687D-DBAC-7C83-1600-8E77660CDF24}"/>
          </ac:spMkLst>
        </pc:spChg>
        <pc:spChg chg="del">
          <ac:chgData name="Brauda, Pamela T." userId="84fd4989-2b49-471a-9a61-f177abea8ce3" providerId="ADAL" clId="{07FF7EC0-7776-4176-826D-2D2629473ECF}" dt="2023-02-03T02:44:22.951" v="245" actId="931"/>
          <ac:spMkLst>
            <pc:docMk/>
            <pc:sldMk cId="2541859800" sldId="387"/>
            <ac:spMk id="3" creationId="{8B315F16-1A81-3D1E-48C3-ED552324F382}"/>
          </ac:spMkLst>
        </pc:spChg>
        <pc:picChg chg="add mod">
          <ac:chgData name="Brauda, Pamela T." userId="84fd4989-2b49-471a-9a61-f177abea8ce3" providerId="ADAL" clId="{07FF7EC0-7776-4176-826D-2D2629473ECF}" dt="2023-02-03T02:44:27.612" v="248" actId="14100"/>
          <ac:picMkLst>
            <pc:docMk/>
            <pc:sldMk cId="2541859800" sldId="387"/>
            <ac:picMk id="6" creationId="{7CE33C69-19B3-7D84-BBD2-83704B7EB688}"/>
          </ac:picMkLst>
        </pc:picChg>
      </pc:sldChg>
      <pc:sldChg chg="addSp delSp modSp new mod">
        <pc:chgData name="Brauda, Pamela T." userId="84fd4989-2b49-471a-9a61-f177abea8ce3" providerId="ADAL" clId="{07FF7EC0-7776-4176-826D-2D2629473ECF}" dt="2023-02-03T02:49:58.538" v="362" actId="255"/>
        <pc:sldMkLst>
          <pc:docMk/>
          <pc:sldMk cId="2926150283" sldId="388"/>
        </pc:sldMkLst>
        <pc:spChg chg="mod">
          <ac:chgData name="Brauda, Pamela T." userId="84fd4989-2b49-471a-9a61-f177abea8ce3" providerId="ADAL" clId="{07FF7EC0-7776-4176-826D-2D2629473ECF}" dt="2023-02-03T02:46:37.736" v="316" actId="20577"/>
          <ac:spMkLst>
            <pc:docMk/>
            <pc:sldMk cId="2926150283" sldId="388"/>
            <ac:spMk id="2" creationId="{CAB9DC7D-9C76-4628-E651-4975ADFDB0A0}"/>
          </ac:spMkLst>
        </pc:spChg>
        <pc:spChg chg="mod">
          <ac:chgData name="Brauda, Pamela T." userId="84fd4989-2b49-471a-9a61-f177abea8ce3" providerId="ADAL" clId="{07FF7EC0-7776-4176-826D-2D2629473ECF}" dt="2023-02-03T02:49:58.538" v="362" actId="255"/>
          <ac:spMkLst>
            <pc:docMk/>
            <pc:sldMk cId="2926150283" sldId="388"/>
            <ac:spMk id="3" creationId="{3A5B4AD8-A839-EB2E-242F-39CEF602610E}"/>
          </ac:spMkLst>
        </pc:spChg>
        <pc:spChg chg="add del">
          <ac:chgData name="Brauda, Pamela T." userId="84fd4989-2b49-471a-9a61-f177abea8ce3" providerId="ADAL" clId="{07FF7EC0-7776-4176-826D-2D2629473ECF}" dt="2023-02-03T02:47:53.745" v="319"/>
          <ac:spMkLst>
            <pc:docMk/>
            <pc:sldMk cId="2926150283" sldId="388"/>
            <ac:spMk id="5" creationId="{806FCF13-31BC-B573-EC69-A69D2EAFA19B}"/>
          </ac:spMkLst>
        </pc:spChg>
        <pc:spChg chg="add del">
          <ac:chgData name="Brauda, Pamela T." userId="84fd4989-2b49-471a-9a61-f177abea8ce3" providerId="ADAL" clId="{07FF7EC0-7776-4176-826D-2D2629473ECF}" dt="2023-02-03T02:48:21.263" v="321"/>
          <ac:spMkLst>
            <pc:docMk/>
            <pc:sldMk cId="2926150283" sldId="388"/>
            <ac:spMk id="6" creationId="{15E891E8-2B0C-5FF9-9E41-9C6DF23BA18D}"/>
          </ac:spMkLst>
        </pc:spChg>
        <pc:spChg chg="add del mod">
          <ac:chgData name="Brauda, Pamela T." userId="84fd4989-2b49-471a-9a61-f177abea8ce3" providerId="ADAL" clId="{07FF7EC0-7776-4176-826D-2D2629473ECF}" dt="2023-02-03T02:48:36.647" v="325"/>
          <ac:spMkLst>
            <pc:docMk/>
            <pc:sldMk cId="2926150283" sldId="388"/>
            <ac:spMk id="7" creationId="{239A1392-49B0-F611-B3A4-E216F9F1C63E}"/>
          </ac:spMkLst>
        </pc:spChg>
        <pc:spChg chg="add del">
          <ac:chgData name="Brauda, Pamela T." userId="84fd4989-2b49-471a-9a61-f177abea8ce3" providerId="ADAL" clId="{07FF7EC0-7776-4176-826D-2D2629473ECF}" dt="2023-02-03T02:48:50.774" v="327" actId="21"/>
          <ac:spMkLst>
            <pc:docMk/>
            <pc:sldMk cId="2926150283" sldId="388"/>
            <ac:spMk id="8" creationId="{26A46F91-29B9-3AD8-FA0E-49FB01544BD4}"/>
          </ac:spMkLst>
        </pc:spChg>
        <pc:spChg chg="add del mod">
          <ac:chgData name="Brauda, Pamela T." userId="84fd4989-2b49-471a-9a61-f177abea8ce3" providerId="ADAL" clId="{07FF7EC0-7776-4176-826D-2D2629473ECF}" dt="2023-02-03T02:48:58.930" v="329" actId="21"/>
          <ac:spMkLst>
            <pc:docMk/>
            <pc:sldMk cId="2926150283" sldId="388"/>
            <ac:spMk id="9" creationId="{5CF7EAB0-590B-5678-CCDB-CA8253D97D25}"/>
          </ac:spMkLst>
        </pc:spChg>
      </pc:sldChg>
      <pc:sldChg chg="addSp modSp new mod">
        <pc:chgData name="Brauda, Pamela T." userId="84fd4989-2b49-471a-9a61-f177abea8ce3" providerId="ADAL" clId="{07FF7EC0-7776-4176-826D-2D2629473ECF}" dt="2023-02-03T02:51:38.407" v="373" actId="1076"/>
        <pc:sldMkLst>
          <pc:docMk/>
          <pc:sldMk cId="1002309374" sldId="389"/>
        </pc:sldMkLst>
        <pc:spChg chg="add mod">
          <ac:chgData name="Brauda, Pamela T." userId="84fd4989-2b49-471a-9a61-f177abea8ce3" providerId="ADAL" clId="{07FF7EC0-7776-4176-826D-2D2629473ECF}" dt="2023-02-03T02:51:38.407" v="373" actId="1076"/>
          <ac:spMkLst>
            <pc:docMk/>
            <pc:sldMk cId="1002309374" sldId="389"/>
            <ac:spMk id="4" creationId="{DE257527-6B8C-DFD9-70B5-349056CB0343}"/>
          </ac:spMkLst>
        </pc:spChg>
      </pc:sldChg>
      <pc:sldChg chg="new del">
        <pc:chgData name="Brauda, Pamela T." userId="84fd4989-2b49-471a-9a61-f177abea8ce3" providerId="ADAL" clId="{07FF7EC0-7776-4176-826D-2D2629473ECF}" dt="2023-02-03T02:51:51.004" v="375" actId="680"/>
        <pc:sldMkLst>
          <pc:docMk/>
          <pc:sldMk cId="2624044785" sldId="390"/>
        </pc:sldMkLst>
      </pc:sldChg>
      <pc:sldChg chg="addSp delSp modSp new mod modClrScheme chgLayout">
        <pc:chgData name="Brauda, Pamela T." userId="84fd4989-2b49-471a-9a61-f177abea8ce3" providerId="ADAL" clId="{07FF7EC0-7776-4176-826D-2D2629473ECF}" dt="2023-02-03T02:53:13.235" v="384" actId="14100"/>
        <pc:sldMkLst>
          <pc:docMk/>
          <pc:sldMk cId="3326636743" sldId="390"/>
        </pc:sldMkLst>
        <pc:spChg chg="mod ord">
          <ac:chgData name="Brauda, Pamela T." userId="84fd4989-2b49-471a-9a61-f177abea8ce3" providerId="ADAL" clId="{07FF7EC0-7776-4176-826D-2D2629473ECF}" dt="2023-02-03T02:52:43.059" v="377" actId="700"/>
          <ac:spMkLst>
            <pc:docMk/>
            <pc:sldMk cId="3326636743" sldId="390"/>
            <ac:spMk id="2" creationId="{1D302B7C-8FE3-5750-A722-67292359F456}"/>
          </ac:spMkLst>
        </pc:spChg>
        <pc:spChg chg="add del mod ord">
          <ac:chgData name="Brauda, Pamela T." userId="84fd4989-2b49-471a-9a61-f177abea8ce3" providerId="ADAL" clId="{07FF7EC0-7776-4176-826D-2D2629473ECF}" dt="2023-02-03T02:53:01.215" v="381" actId="478"/>
          <ac:spMkLst>
            <pc:docMk/>
            <pc:sldMk cId="3326636743" sldId="390"/>
            <ac:spMk id="3" creationId="{348F320B-1675-6096-4D54-D9E9C3CA0EC4}"/>
          </ac:spMkLst>
        </pc:spChg>
        <pc:spChg chg="add del mod ord">
          <ac:chgData name="Brauda, Pamela T." userId="84fd4989-2b49-471a-9a61-f177abea8ce3" providerId="ADAL" clId="{07FF7EC0-7776-4176-826D-2D2629473ECF}" dt="2023-02-03T02:52:53.400" v="378" actId="931"/>
          <ac:spMkLst>
            <pc:docMk/>
            <pc:sldMk cId="3326636743" sldId="390"/>
            <ac:spMk id="4" creationId="{DEA7CCB0-3CA7-784A-98E2-E8A0DE4844E1}"/>
          </ac:spMkLst>
        </pc:spChg>
        <pc:picChg chg="add mod">
          <ac:chgData name="Brauda, Pamela T." userId="84fd4989-2b49-471a-9a61-f177abea8ce3" providerId="ADAL" clId="{07FF7EC0-7776-4176-826D-2D2629473ECF}" dt="2023-02-03T02:53:13.235" v="384" actId="14100"/>
          <ac:picMkLst>
            <pc:docMk/>
            <pc:sldMk cId="3326636743" sldId="390"/>
            <ac:picMk id="6" creationId="{144449A8-1456-F07C-D00C-2BA56A130A90}"/>
          </ac:picMkLst>
        </pc:picChg>
      </pc:sldChg>
      <pc:sldChg chg="modSp new mod">
        <pc:chgData name="Brauda, Pamela T." userId="84fd4989-2b49-471a-9a61-f177abea8ce3" providerId="ADAL" clId="{07FF7EC0-7776-4176-826D-2D2629473ECF}" dt="2023-02-03T02:55:45.440" v="411"/>
        <pc:sldMkLst>
          <pc:docMk/>
          <pc:sldMk cId="734866793" sldId="391"/>
        </pc:sldMkLst>
        <pc:spChg chg="mod">
          <ac:chgData name="Brauda, Pamela T." userId="84fd4989-2b49-471a-9a61-f177abea8ce3" providerId="ADAL" clId="{07FF7EC0-7776-4176-826D-2D2629473ECF}" dt="2023-02-03T02:55:24.024" v="409" actId="1076"/>
          <ac:spMkLst>
            <pc:docMk/>
            <pc:sldMk cId="734866793" sldId="391"/>
            <ac:spMk id="2" creationId="{C96944BE-E7D1-3210-BD50-5735712CCD39}"/>
          </ac:spMkLst>
        </pc:spChg>
        <pc:spChg chg="mod">
          <ac:chgData name="Brauda, Pamela T." userId="84fd4989-2b49-471a-9a61-f177abea8ce3" providerId="ADAL" clId="{07FF7EC0-7776-4176-826D-2D2629473ECF}" dt="2023-02-03T02:55:45.440" v="411"/>
          <ac:spMkLst>
            <pc:docMk/>
            <pc:sldMk cId="734866793" sldId="391"/>
            <ac:spMk id="3" creationId="{9DD5601B-45BB-DDAE-9FD6-17C6E485631A}"/>
          </ac:spMkLst>
        </pc:spChg>
      </pc:sldChg>
      <pc:sldChg chg="addSp delSp modSp new mod">
        <pc:chgData name="Brauda, Pamela T." userId="84fd4989-2b49-471a-9a61-f177abea8ce3" providerId="ADAL" clId="{07FF7EC0-7776-4176-826D-2D2629473ECF}" dt="2023-02-03T03:00:15.159" v="434" actId="22"/>
        <pc:sldMkLst>
          <pc:docMk/>
          <pc:sldMk cId="1961194880" sldId="392"/>
        </pc:sldMkLst>
        <pc:spChg chg="mod">
          <ac:chgData name="Brauda, Pamela T." userId="84fd4989-2b49-471a-9a61-f177abea8ce3" providerId="ADAL" clId="{07FF7EC0-7776-4176-826D-2D2629473ECF}" dt="2023-02-03T02:59:47.711" v="432" actId="14100"/>
          <ac:spMkLst>
            <pc:docMk/>
            <pc:sldMk cId="1961194880" sldId="392"/>
            <ac:spMk id="2" creationId="{75A0DD1A-4AD3-54D5-813D-9101907E1C61}"/>
          </ac:spMkLst>
        </pc:spChg>
        <pc:spChg chg="del mod">
          <ac:chgData name="Brauda, Pamela T." userId="84fd4989-2b49-471a-9a61-f177abea8ce3" providerId="ADAL" clId="{07FF7EC0-7776-4176-826D-2D2629473ECF}" dt="2023-02-03T03:00:15.159" v="434" actId="22"/>
          <ac:spMkLst>
            <pc:docMk/>
            <pc:sldMk cId="1961194880" sldId="392"/>
            <ac:spMk id="3" creationId="{0FDFE413-5ABD-BDCB-2F3C-C738C06BEE04}"/>
          </ac:spMkLst>
        </pc:spChg>
        <pc:picChg chg="add mod ord">
          <ac:chgData name="Brauda, Pamela T." userId="84fd4989-2b49-471a-9a61-f177abea8ce3" providerId="ADAL" clId="{07FF7EC0-7776-4176-826D-2D2629473ECF}" dt="2023-02-03T03:00:15.159" v="434" actId="22"/>
          <ac:picMkLst>
            <pc:docMk/>
            <pc:sldMk cId="1961194880" sldId="392"/>
            <ac:picMk id="6" creationId="{4756AC8C-84B6-5FAE-E061-A3E826DD7DFA}"/>
          </ac:picMkLst>
        </pc:picChg>
      </pc:sldChg>
      <pc:sldChg chg="addSp delSp modSp add mod">
        <pc:chgData name="Brauda, Pamela T." userId="84fd4989-2b49-471a-9a61-f177abea8ce3" providerId="ADAL" clId="{07FF7EC0-7776-4176-826D-2D2629473ECF}" dt="2023-02-03T03:00:58.030" v="439" actId="14100"/>
        <pc:sldMkLst>
          <pc:docMk/>
          <pc:sldMk cId="3591295781" sldId="393"/>
        </pc:sldMkLst>
        <pc:spChg chg="add del mod">
          <ac:chgData name="Brauda, Pamela T." userId="84fd4989-2b49-471a-9a61-f177abea8ce3" providerId="ADAL" clId="{07FF7EC0-7776-4176-826D-2D2629473ECF}" dt="2023-02-03T03:00:50.830" v="437" actId="22"/>
          <ac:spMkLst>
            <pc:docMk/>
            <pc:sldMk cId="3591295781" sldId="393"/>
            <ac:spMk id="5" creationId="{A6381F04-8824-0F45-E5B8-5CD63BADC449}"/>
          </ac:spMkLst>
        </pc:spChg>
        <pc:picChg chg="del">
          <ac:chgData name="Brauda, Pamela T." userId="84fd4989-2b49-471a-9a61-f177abea8ce3" providerId="ADAL" clId="{07FF7EC0-7776-4176-826D-2D2629473ECF}" dt="2023-02-03T03:00:29.649" v="436" actId="478"/>
          <ac:picMkLst>
            <pc:docMk/>
            <pc:sldMk cId="3591295781" sldId="393"/>
            <ac:picMk id="6" creationId="{4756AC8C-84B6-5FAE-E061-A3E826DD7DFA}"/>
          </ac:picMkLst>
        </pc:picChg>
        <pc:picChg chg="add mod ord">
          <ac:chgData name="Brauda, Pamela T." userId="84fd4989-2b49-471a-9a61-f177abea8ce3" providerId="ADAL" clId="{07FF7EC0-7776-4176-826D-2D2629473ECF}" dt="2023-02-03T03:00:58.030" v="439" actId="14100"/>
          <ac:picMkLst>
            <pc:docMk/>
            <pc:sldMk cId="3591295781" sldId="393"/>
            <ac:picMk id="8" creationId="{66512582-A5EF-BF8C-8ECF-7EC5201408F4}"/>
          </ac:picMkLst>
        </pc:picChg>
      </pc:sldChg>
      <pc:sldChg chg="addSp delSp modSp new mod ord">
        <pc:chgData name="Brauda, Pamela T." userId="84fd4989-2b49-471a-9a61-f177abea8ce3" providerId="ADAL" clId="{07FF7EC0-7776-4176-826D-2D2629473ECF}" dt="2023-02-03T03:08:54.662" v="514" actId="14100"/>
        <pc:sldMkLst>
          <pc:docMk/>
          <pc:sldMk cId="363337135" sldId="394"/>
        </pc:sldMkLst>
        <pc:spChg chg="mod">
          <ac:chgData name="Brauda, Pamela T." userId="84fd4989-2b49-471a-9a61-f177abea8ce3" providerId="ADAL" clId="{07FF7EC0-7776-4176-826D-2D2629473ECF}" dt="2023-02-03T03:06:06.014" v="493" actId="20577"/>
          <ac:spMkLst>
            <pc:docMk/>
            <pc:sldMk cId="363337135" sldId="394"/>
            <ac:spMk id="2" creationId="{02E90FDD-EC78-610E-853D-A6EFA1B1256C}"/>
          </ac:spMkLst>
        </pc:spChg>
        <pc:spChg chg="del">
          <ac:chgData name="Brauda, Pamela T." userId="84fd4989-2b49-471a-9a61-f177abea8ce3" providerId="ADAL" clId="{07FF7EC0-7776-4176-826D-2D2629473ECF}" dt="2023-02-03T03:08:51.171" v="513" actId="22"/>
          <ac:spMkLst>
            <pc:docMk/>
            <pc:sldMk cId="363337135" sldId="394"/>
            <ac:spMk id="3" creationId="{CBB6733C-9E9D-F3E5-83B1-A266639CF15D}"/>
          </ac:spMkLst>
        </pc:spChg>
        <pc:picChg chg="add mod ord">
          <ac:chgData name="Brauda, Pamela T." userId="84fd4989-2b49-471a-9a61-f177abea8ce3" providerId="ADAL" clId="{07FF7EC0-7776-4176-826D-2D2629473ECF}" dt="2023-02-03T03:08:54.662" v="514" actId="14100"/>
          <ac:picMkLst>
            <pc:docMk/>
            <pc:sldMk cId="363337135" sldId="394"/>
            <ac:picMk id="6" creationId="{91CFAC91-D1EA-FE48-F116-450574A6B23A}"/>
          </ac:picMkLst>
        </pc:picChg>
      </pc:sldChg>
      <pc:sldChg chg="addSp delSp modSp add mod ord">
        <pc:chgData name="Brauda, Pamela T." userId="84fd4989-2b49-471a-9a61-f177abea8ce3" providerId="ADAL" clId="{07FF7EC0-7776-4176-826D-2D2629473ECF}" dt="2023-02-03T03:03:58.399" v="467" actId="20577"/>
        <pc:sldMkLst>
          <pc:docMk/>
          <pc:sldMk cId="657837675" sldId="395"/>
        </pc:sldMkLst>
        <pc:spChg chg="mod">
          <ac:chgData name="Brauda, Pamela T." userId="84fd4989-2b49-471a-9a61-f177abea8ce3" providerId="ADAL" clId="{07FF7EC0-7776-4176-826D-2D2629473ECF}" dt="2023-02-03T03:03:58.399" v="467" actId="20577"/>
          <ac:spMkLst>
            <pc:docMk/>
            <pc:sldMk cId="657837675" sldId="395"/>
            <ac:spMk id="2" creationId="{C96944BE-E7D1-3210-BD50-5735712CCD39}"/>
          </ac:spMkLst>
        </pc:spChg>
        <pc:spChg chg="del mod">
          <ac:chgData name="Brauda, Pamela T." userId="84fd4989-2b49-471a-9a61-f177abea8ce3" providerId="ADAL" clId="{07FF7EC0-7776-4176-826D-2D2629473ECF}" dt="2023-02-03T03:02:31.656" v="454" actId="22"/>
          <ac:spMkLst>
            <pc:docMk/>
            <pc:sldMk cId="657837675" sldId="395"/>
            <ac:spMk id="3" creationId="{9DD5601B-45BB-DDAE-9FD6-17C6E485631A}"/>
          </ac:spMkLst>
        </pc:spChg>
        <pc:spChg chg="add del mod">
          <ac:chgData name="Brauda, Pamela T." userId="84fd4989-2b49-471a-9a61-f177abea8ce3" providerId="ADAL" clId="{07FF7EC0-7776-4176-826D-2D2629473ECF}" dt="2023-02-03T03:03:49.779" v="460" actId="22"/>
          <ac:spMkLst>
            <pc:docMk/>
            <pc:sldMk cId="657837675" sldId="395"/>
            <ac:spMk id="8" creationId="{402C3512-D34D-C496-ADDE-2C7045B13AB0}"/>
          </ac:spMkLst>
        </pc:spChg>
        <pc:picChg chg="add del mod ord">
          <ac:chgData name="Brauda, Pamela T." userId="84fd4989-2b49-471a-9a61-f177abea8ce3" providerId="ADAL" clId="{07FF7EC0-7776-4176-826D-2D2629473ECF}" dt="2023-02-03T03:03:29.826" v="459" actId="478"/>
          <ac:picMkLst>
            <pc:docMk/>
            <pc:sldMk cId="657837675" sldId="395"/>
            <ac:picMk id="6" creationId="{F4165226-61D4-6F55-D38D-43937A750D7D}"/>
          </ac:picMkLst>
        </pc:picChg>
        <pc:picChg chg="add mod ord">
          <ac:chgData name="Brauda, Pamela T." userId="84fd4989-2b49-471a-9a61-f177abea8ce3" providerId="ADAL" clId="{07FF7EC0-7776-4176-826D-2D2629473ECF}" dt="2023-02-03T03:03:52.973" v="461" actId="14100"/>
          <ac:picMkLst>
            <pc:docMk/>
            <pc:sldMk cId="657837675" sldId="395"/>
            <ac:picMk id="10" creationId="{D0F60BA1-5C55-FAC8-D3E9-1AFA999F334F}"/>
          </ac:picMkLst>
        </pc:picChg>
      </pc:sldChg>
      <pc:sldChg chg="addSp delSp modSp add mod">
        <pc:chgData name="Brauda, Pamela T." userId="84fd4989-2b49-471a-9a61-f177abea8ce3" providerId="ADAL" clId="{07FF7EC0-7776-4176-826D-2D2629473ECF}" dt="2023-02-03T03:03:23.476" v="458" actId="14100"/>
        <pc:sldMkLst>
          <pc:docMk/>
          <pc:sldMk cId="2097960014" sldId="396"/>
        </pc:sldMkLst>
        <pc:spChg chg="add del mod">
          <ac:chgData name="Brauda, Pamela T." userId="84fd4989-2b49-471a-9a61-f177abea8ce3" providerId="ADAL" clId="{07FF7EC0-7776-4176-826D-2D2629473ECF}" dt="2023-02-03T03:03:20.607" v="457" actId="22"/>
          <ac:spMkLst>
            <pc:docMk/>
            <pc:sldMk cId="2097960014" sldId="396"/>
            <ac:spMk id="5" creationId="{F7D7FD51-EE7A-EE9B-5EE8-CE6D109466DD}"/>
          </ac:spMkLst>
        </pc:spChg>
        <pc:picChg chg="del">
          <ac:chgData name="Brauda, Pamela T." userId="84fd4989-2b49-471a-9a61-f177abea8ce3" providerId="ADAL" clId="{07FF7EC0-7776-4176-826D-2D2629473ECF}" dt="2023-02-03T03:02:52.106" v="456" actId="478"/>
          <ac:picMkLst>
            <pc:docMk/>
            <pc:sldMk cId="2097960014" sldId="396"/>
            <ac:picMk id="6" creationId="{F4165226-61D4-6F55-D38D-43937A750D7D}"/>
          </ac:picMkLst>
        </pc:picChg>
        <pc:picChg chg="add mod ord">
          <ac:chgData name="Brauda, Pamela T." userId="84fd4989-2b49-471a-9a61-f177abea8ce3" providerId="ADAL" clId="{07FF7EC0-7776-4176-826D-2D2629473ECF}" dt="2023-02-03T03:03:23.476" v="458" actId="14100"/>
          <ac:picMkLst>
            <pc:docMk/>
            <pc:sldMk cId="2097960014" sldId="396"/>
            <ac:picMk id="8" creationId="{81DE929F-0A56-6BF0-9717-5FD71DD9B080}"/>
          </ac:picMkLst>
        </pc:picChg>
      </pc:sldChg>
      <pc:sldChg chg="addSp delSp modSp new mod">
        <pc:chgData name="Brauda, Pamela T." userId="84fd4989-2b49-471a-9a61-f177abea8ce3" providerId="ADAL" clId="{07FF7EC0-7776-4176-826D-2D2629473ECF}" dt="2023-02-03T03:12:23.102" v="547" actId="14100"/>
        <pc:sldMkLst>
          <pc:docMk/>
          <pc:sldMk cId="3157329071" sldId="397"/>
        </pc:sldMkLst>
        <pc:spChg chg="mod">
          <ac:chgData name="Brauda, Pamela T." userId="84fd4989-2b49-471a-9a61-f177abea8ce3" providerId="ADAL" clId="{07FF7EC0-7776-4176-826D-2D2629473ECF}" dt="2023-02-03T03:09:04.006" v="522" actId="20577"/>
          <ac:spMkLst>
            <pc:docMk/>
            <pc:sldMk cId="3157329071" sldId="397"/>
            <ac:spMk id="2" creationId="{234F6631-DCF8-B420-D97C-4DB6FDB65C7B}"/>
          </ac:spMkLst>
        </pc:spChg>
        <pc:spChg chg="del">
          <ac:chgData name="Brauda, Pamela T." userId="84fd4989-2b49-471a-9a61-f177abea8ce3" providerId="ADAL" clId="{07FF7EC0-7776-4176-826D-2D2629473ECF}" dt="2023-02-03T03:10:18.151" v="523" actId="22"/>
          <ac:spMkLst>
            <pc:docMk/>
            <pc:sldMk cId="3157329071" sldId="397"/>
            <ac:spMk id="3" creationId="{6AC71E5A-6C88-5C2C-DA50-DA323B122039}"/>
          </ac:spMkLst>
        </pc:spChg>
        <pc:spChg chg="add mod">
          <ac:chgData name="Brauda, Pamela T." userId="84fd4989-2b49-471a-9a61-f177abea8ce3" providerId="ADAL" clId="{07FF7EC0-7776-4176-826D-2D2629473ECF}" dt="2023-02-03T03:11:47.505" v="544" actId="20577"/>
          <ac:spMkLst>
            <pc:docMk/>
            <pc:sldMk cId="3157329071" sldId="397"/>
            <ac:spMk id="8" creationId="{7A35BF8A-95B2-D0E2-0C56-82924F7E414C}"/>
          </ac:spMkLst>
        </pc:spChg>
        <pc:picChg chg="add del mod ord">
          <ac:chgData name="Brauda, Pamela T." userId="84fd4989-2b49-471a-9a61-f177abea8ce3" providerId="ADAL" clId="{07FF7EC0-7776-4176-826D-2D2629473ECF}" dt="2023-02-03T03:10:23.305" v="525" actId="478"/>
          <ac:picMkLst>
            <pc:docMk/>
            <pc:sldMk cId="3157329071" sldId="397"/>
            <ac:picMk id="6" creationId="{A6BBAB25-BCD4-A1BC-D9E6-A74F61A82437}"/>
          </ac:picMkLst>
        </pc:picChg>
        <pc:picChg chg="add mod">
          <ac:chgData name="Brauda, Pamela T." userId="84fd4989-2b49-471a-9a61-f177abea8ce3" providerId="ADAL" clId="{07FF7EC0-7776-4176-826D-2D2629473ECF}" dt="2023-02-03T03:12:23.102" v="547" actId="14100"/>
          <ac:picMkLst>
            <pc:docMk/>
            <pc:sldMk cId="3157329071" sldId="397"/>
            <ac:picMk id="10" creationId="{2B1C35E4-88F2-00D2-3DDF-B0AC0B70B827}"/>
          </ac:picMkLst>
        </pc:picChg>
      </pc:sldChg>
      <pc:sldChg chg="addSp delSp modSp new mod">
        <pc:chgData name="Brauda, Pamela T." userId="84fd4989-2b49-471a-9a61-f177abea8ce3" providerId="ADAL" clId="{07FF7EC0-7776-4176-826D-2D2629473ECF}" dt="2023-02-03T03:13:21.570" v="567" actId="1076"/>
        <pc:sldMkLst>
          <pc:docMk/>
          <pc:sldMk cId="3453603056" sldId="398"/>
        </pc:sldMkLst>
        <pc:spChg chg="mod">
          <ac:chgData name="Brauda, Pamela T." userId="84fd4989-2b49-471a-9a61-f177abea8ce3" providerId="ADAL" clId="{07FF7EC0-7776-4176-826D-2D2629473ECF}" dt="2023-02-03T03:12:53.142" v="564" actId="20577"/>
          <ac:spMkLst>
            <pc:docMk/>
            <pc:sldMk cId="3453603056" sldId="398"/>
            <ac:spMk id="2" creationId="{C38C16A7-0381-C609-79E4-5397F583E9A1}"/>
          </ac:spMkLst>
        </pc:spChg>
        <pc:spChg chg="del">
          <ac:chgData name="Brauda, Pamela T." userId="84fd4989-2b49-471a-9a61-f177abea8ce3" providerId="ADAL" clId="{07FF7EC0-7776-4176-826D-2D2629473ECF}" dt="2023-02-03T03:13:15.706" v="565" actId="22"/>
          <ac:spMkLst>
            <pc:docMk/>
            <pc:sldMk cId="3453603056" sldId="398"/>
            <ac:spMk id="3" creationId="{E39BCC03-B5E8-A3CF-A1BF-F7BE898FE295}"/>
          </ac:spMkLst>
        </pc:spChg>
        <pc:picChg chg="add mod ord">
          <ac:chgData name="Brauda, Pamela T." userId="84fd4989-2b49-471a-9a61-f177abea8ce3" providerId="ADAL" clId="{07FF7EC0-7776-4176-826D-2D2629473ECF}" dt="2023-02-03T03:13:21.570" v="567" actId="1076"/>
          <ac:picMkLst>
            <pc:docMk/>
            <pc:sldMk cId="3453603056" sldId="398"/>
            <ac:picMk id="6" creationId="{8D72B093-D376-DF41-D59A-CDFF8686D17E}"/>
          </ac:picMkLst>
        </pc:picChg>
      </pc:sldChg>
      <pc:sldChg chg="addSp modSp new mod">
        <pc:chgData name="Brauda, Pamela T." userId="84fd4989-2b49-471a-9a61-f177abea8ce3" providerId="ADAL" clId="{07FF7EC0-7776-4176-826D-2D2629473ECF}" dt="2023-02-03T03:16:02.304" v="595" actId="1076"/>
        <pc:sldMkLst>
          <pc:docMk/>
          <pc:sldMk cId="3410389160" sldId="399"/>
        </pc:sldMkLst>
        <pc:spChg chg="mod">
          <ac:chgData name="Brauda, Pamela T." userId="84fd4989-2b49-471a-9a61-f177abea8ce3" providerId="ADAL" clId="{07FF7EC0-7776-4176-826D-2D2629473ECF}" dt="2023-02-03T03:13:31.710" v="575" actId="20577"/>
          <ac:spMkLst>
            <pc:docMk/>
            <pc:sldMk cId="3410389160" sldId="399"/>
            <ac:spMk id="2" creationId="{85BD5E92-46EE-289C-CAEB-4EB5FE05BE18}"/>
          </ac:spMkLst>
        </pc:spChg>
        <pc:spChg chg="mod">
          <ac:chgData name="Brauda, Pamela T." userId="84fd4989-2b49-471a-9a61-f177abea8ce3" providerId="ADAL" clId="{07FF7EC0-7776-4176-826D-2D2629473ECF}" dt="2023-02-03T03:15:45.046" v="593" actId="20577"/>
          <ac:spMkLst>
            <pc:docMk/>
            <pc:sldMk cId="3410389160" sldId="399"/>
            <ac:spMk id="3" creationId="{758A3C51-CD3F-CA8C-9A7A-5FEF8A764D4D}"/>
          </ac:spMkLst>
        </pc:spChg>
        <pc:picChg chg="add mod">
          <ac:chgData name="Brauda, Pamela T." userId="84fd4989-2b49-471a-9a61-f177abea8ce3" providerId="ADAL" clId="{07FF7EC0-7776-4176-826D-2D2629473ECF}" dt="2023-02-03T03:16:02.304" v="595" actId="1076"/>
          <ac:picMkLst>
            <pc:docMk/>
            <pc:sldMk cId="3410389160" sldId="399"/>
            <ac:picMk id="6" creationId="{6FA13645-1E43-CAB0-D80D-8E593E57F037}"/>
          </ac:picMkLst>
        </pc:picChg>
      </pc:sldChg>
      <pc:sldChg chg="addSp delSp modSp new mod">
        <pc:chgData name="Brauda, Pamela T." userId="84fd4989-2b49-471a-9a61-f177abea8ce3" providerId="ADAL" clId="{07FF7EC0-7776-4176-826D-2D2629473ECF}" dt="2023-02-03T03:16:46.789" v="616" actId="14100"/>
        <pc:sldMkLst>
          <pc:docMk/>
          <pc:sldMk cId="1466251135" sldId="400"/>
        </pc:sldMkLst>
        <pc:spChg chg="mod">
          <ac:chgData name="Brauda, Pamela T." userId="84fd4989-2b49-471a-9a61-f177abea8ce3" providerId="ADAL" clId="{07FF7EC0-7776-4176-826D-2D2629473ECF}" dt="2023-02-03T03:16:14.766" v="614" actId="20577"/>
          <ac:spMkLst>
            <pc:docMk/>
            <pc:sldMk cId="1466251135" sldId="400"/>
            <ac:spMk id="2" creationId="{7A14346E-431F-8C14-66B7-99623596E5C6}"/>
          </ac:spMkLst>
        </pc:spChg>
        <pc:spChg chg="del">
          <ac:chgData name="Brauda, Pamela T." userId="84fd4989-2b49-471a-9a61-f177abea8ce3" providerId="ADAL" clId="{07FF7EC0-7776-4176-826D-2D2629473ECF}" dt="2023-02-03T03:16:43.454" v="615" actId="22"/>
          <ac:spMkLst>
            <pc:docMk/>
            <pc:sldMk cId="1466251135" sldId="400"/>
            <ac:spMk id="3" creationId="{1C6AA302-ED96-1038-6AF8-6FDE46DCFF8F}"/>
          </ac:spMkLst>
        </pc:spChg>
        <pc:picChg chg="add mod ord">
          <ac:chgData name="Brauda, Pamela T." userId="84fd4989-2b49-471a-9a61-f177abea8ce3" providerId="ADAL" clId="{07FF7EC0-7776-4176-826D-2D2629473ECF}" dt="2023-02-03T03:16:46.789" v="616" actId="14100"/>
          <ac:picMkLst>
            <pc:docMk/>
            <pc:sldMk cId="1466251135" sldId="400"/>
            <ac:picMk id="6" creationId="{EC7B6C18-28EC-C8E3-831B-1741F4634BD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8144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42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46001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496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846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8980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9216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5562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8277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6829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4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885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1009206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3,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BFD0-D947-7EB9-FA2F-37E71875A442}"/>
              </a:ext>
            </a:extLst>
          </p:cNvPr>
          <p:cNvSpPr>
            <a:spLocks noGrp="1"/>
          </p:cNvSpPr>
          <p:nvPr>
            <p:ph type="title"/>
          </p:nvPr>
        </p:nvSpPr>
        <p:spPr>
          <a:xfrm>
            <a:off x="838200" y="365125"/>
            <a:ext cx="10515600" cy="1023837"/>
          </a:xfrm>
        </p:spPr>
        <p:txBody>
          <a:bodyPr/>
          <a:lstStyle/>
          <a:p>
            <a:r>
              <a:rPr lang="en-US"/>
              <a:t>Programming Assignment</a:t>
            </a:r>
          </a:p>
        </p:txBody>
      </p:sp>
      <p:sp>
        <p:nvSpPr>
          <p:cNvPr id="3" name="Content Placeholder 2">
            <a:extLst>
              <a:ext uri="{FF2B5EF4-FFF2-40B4-BE49-F238E27FC236}">
                <a16:creationId xmlns:a16="http://schemas.microsoft.com/office/drawing/2014/main" id="{325DD1D7-8F4A-C9B7-6C5E-230983427D62}"/>
              </a:ext>
            </a:extLst>
          </p:cNvPr>
          <p:cNvSpPr>
            <a:spLocks noGrp="1"/>
          </p:cNvSpPr>
          <p:nvPr>
            <p:ph idx="1"/>
          </p:nvPr>
        </p:nvSpPr>
        <p:spPr>
          <a:xfrm>
            <a:off x="514108" y="1377387"/>
            <a:ext cx="10515600" cy="5469038"/>
          </a:xfrm>
        </p:spPr>
        <p:txBody>
          <a:bodyPr/>
          <a:lstStyle/>
          <a:p>
            <a:r>
              <a:rPr lang="en-US" b="1"/>
              <a:t>Instructions</a:t>
            </a:r>
          </a:p>
          <a:p>
            <a:r>
              <a:rPr lang="en-US"/>
              <a:t>Design a Python program which prompts the user for the number of IT majors and the number of non-IT majors registered in a course.</a:t>
            </a:r>
          </a:p>
          <a:p>
            <a:pPr>
              <a:buFont typeface="Arial" panose="020B0604020202020204" pitchFamily="34" charset="0"/>
              <a:buChar char="•"/>
            </a:pPr>
            <a:r>
              <a:rPr lang="en-US"/>
              <a:t>Display the values as a percentage of the total number of students in the class.</a:t>
            </a:r>
          </a:p>
          <a:p>
            <a:pPr>
              <a:buFont typeface="Arial" panose="020B0604020202020204" pitchFamily="34" charset="0"/>
              <a:buChar char="•"/>
            </a:pPr>
            <a:r>
              <a:rPr lang="en-US"/>
              <a:t>Round all displayed percentages to 1 place.</a:t>
            </a:r>
          </a:p>
          <a:p>
            <a:pPr>
              <a:buFont typeface="Arial" panose="020B0604020202020204" pitchFamily="34" charset="0"/>
              <a:buChar char="•"/>
            </a:pPr>
            <a:r>
              <a:rPr lang="en-US"/>
              <a:t>Use an "end" to append a percentage sign to your percentage values (be sure to multiply the calculated percentage by 100).</a:t>
            </a:r>
          </a:p>
          <a:p>
            <a:r>
              <a:rPr lang="en-US" b="1"/>
              <a:t>Submission</a:t>
            </a:r>
          </a:p>
          <a:p>
            <a:r>
              <a:rPr lang="en-US"/>
              <a:t>Upload your .py source code file and a screenshot showing your output from execution. Be sure your code conforms to the course programming assignment rubric, including the use of a shebang line and an ID header at the top of your file.</a:t>
            </a:r>
          </a:p>
          <a:p>
            <a:pPr>
              <a:buFont typeface="Arial" panose="020B0604020202020204" pitchFamily="34" charset="0"/>
              <a:buChar char="•"/>
            </a:pPr>
            <a:endParaRPr lang="en-US"/>
          </a:p>
        </p:txBody>
      </p:sp>
    </p:spTree>
    <p:extLst>
      <p:ext uri="{BB962C8B-B14F-4D97-AF65-F5344CB8AC3E}">
        <p14:creationId xmlns:p14="http://schemas.microsoft.com/office/powerpoint/2010/main" val="234892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BFD0-D947-7EB9-FA2F-37E71875A442}"/>
              </a:ext>
            </a:extLst>
          </p:cNvPr>
          <p:cNvSpPr>
            <a:spLocks noGrp="1"/>
          </p:cNvSpPr>
          <p:nvPr>
            <p:ph type="title"/>
          </p:nvPr>
        </p:nvSpPr>
        <p:spPr/>
        <p:txBody>
          <a:bodyPr/>
          <a:lstStyle/>
          <a:p>
            <a:r>
              <a:rPr lang="en-US"/>
              <a:t>Programming Assignment</a:t>
            </a:r>
          </a:p>
        </p:txBody>
      </p:sp>
      <p:sp>
        <p:nvSpPr>
          <p:cNvPr id="3" name="Content Placeholder 2">
            <a:extLst>
              <a:ext uri="{FF2B5EF4-FFF2-40B4-BE49-F238E27FC236}">
                <a16:creationId xmlns:a16="http://schemas.microsoft.com/office/drawing/2014/main" id="{325DD1D7-8F4A-C9B7-6C5E-230983427D62}"/>
              </a:ext>
            </a:extLst>
          </p:cNvPr>
          <p:cNvSpPr>
            <a:spLocks noGrp="1"/>
          </p:cNvSpPr>
          <p:nvPr>
            <p:ph idx="1"/>
          </p:nvPr>
        </p:nvSpPr>
        <p:spPr/>
        <p:txBody>
          <a:bodyPr/>
          <a:lstStyle/>
          <a:p>
            <a:r>
              <a:rPr lang="en-US" sz="2400" b="1"/>
              <a:t>Expected output </a:t>
            </a:r>
            <a:r>
              <a:rPr lang="en-US" sz="2400"/>
              <a:t>(user input shown in </a:t>
            </a:r>
            <a:r>
              <a:rPr lang="en-US" sz="2400">
                <a:solidFill>
                  <a:srgbClr val="D71E09"/>
                </a:solidFill>
                <a:effectLst/>
              </a:rPr>
              <a:t>red</a:t>
            </a:r>
            <a:r>
              <a:rPr lang="en-US" sz="2400"/>
              <a:t>):</a:t>
            </a:r>
          </a:p>
          <a:p>
            <a:r>
              <a:rPr lang="en-US" sz="2400">
                <a:solidFill>
                  <a:srgbClr val="FFFF00"/>
                </a:solidFill>
              </a:rPr>
              <a:t>Test Run #1:</a:t>
            </a:r>
          </a:p>
          <a:p>
            <a:r>
              <a:rPr lang="en-US" sz="2000" i="0">
                <a:solidFill>
                  <a:srgbClr val="000000"/>
                </a:solidFill>
                <a:effectLst/>
                <a:latin typeface="Consolas" panose="020B0609020204030204" pitchFamily="49" charset="0"/>
              </a:rPr>
              <a:t>Please enter the total number of IT majors in the course: </a:t>
            </a:r>
            <a:r>
              <a:rPr lang="en-US" sz="2000" i="0">
                <a:solidFill>
                  <a:srgbClr val="D71E09"/>
                </a:solidFill>
                <a:effectLst/>
                <a:latin typeface="Consolas" panose="020B0609020204030204" pitchFamily="49" charset="0"/>
              </a:rPr>
              <a:t>6</a:t>
            </a:r>
            <a:br>
              <a:rPr lang="en-US" sz="2000" i="0">
                <a:solidFill>
                  <a:srgbClr val="000000"/>
                </a:solidFill>
                <a:effectLst/>
                <a:latin typeface="Consolas" panose="020B0609020204030204" pitchFamily="49" charset="0"/>
              </a:rPr>
            </a:br>
            <a:r>
              <a:rPr lang="en-US" sz="2000" i="0">
                <a:solidFill>
                  <a:srgbClr val="000000"/>
                </a:solidFill>
                <a:effectLst/>
                <a:latin typeface="Consolas" panose="020B0609020204030204" pitchFamily="49" charset="0"/>
              </a:rPr>
              <a:t>Please enter the total number of non-IT majors in the course: </a:t>
            </a:r>
            <a:r>
              <a:rPr lang="en-US" sz="2000" i="0">
                <a:solidFill>
                  <a:srgbClr val="D71E09"/>
                </a:solidFill>
                <a:effectLst/>
                <a:latin typeface="Consolas" panose="020B0609020204030204" pitchFamily="49" charset="0"/>
              </a:rPr>
              <a:t>13</a:t>
            </a:r>
            <a:br>
              <a:rPr lang="en-US" sz="2000" i="0">
                <a:solidFill>
                  <a:srgbClr val="000000"/>
                </a:solidFill>
                <a:effectLst/>
                <a:latin typeface="Consolas" panose="020B0609020204030204" pitchFamily="49" charset="0"/>
              </a:rPr>
            </a:br>
            <a:r>
              <a:rPr lang="en-US" sz="2000" i="0">
                <a:solidFill>
                  <a:srgbClr val="000000"/>
                </a:solidFill>
                <a:effectLst/>
                <a:latin typeface="Consolas" panose="020B0609020204030204" pitchFamily="49" charset="0"/>
              </a:rPr>
              <a:t>The percentage of IT majors is 31.6%</a:t>
            </a:r>
            <a:br>
              <a:rPr lang="en-US" sz="2000" i="0">
                <a:solidFill>
                  <a:srgbClr val="000000"/>
                </a:solidFill>
                <a:effectLst/>
                <a:latin typeface="Consolas" panose="020B0609020204030204" pitchFamily="49" charset="0"/>
              </a:rPr>
            </a:br>
            <a:r>
              <a:rPr lang="en-US" sz="2000" i="0">
                <a:solidFill>
                  <a:srgbClr val="000000"/>
                </a:solidFill>
                <a:effectLst/>
                <a:latin typeface="Consolas" panose="020B0609020204030204" pitchFamily="49" charset="0"/>
              </a:rPr>
              <a:t>The percentage of non-IT majors is 68.4%</a:t>
            </a:r>
            <a:endParaRPr lang="en-US" sz="2000">
              <a:effectLst/>
              <a:latin typeface="Consolas" panose="020B0609020204030204" pitchFamily="49" charset="0"/>
            </a:endParaRPr>
          </a:p>
          <a:p>
            <a:r>
              <a:rPr lang="en-US" sz="2400">
                <a:solidFill>
                  <a:srgbClr val="FFFF00"/>
                </a:solidFill>
              </a:rPr>
              <a:t>Test Run #2:</a:t>
            </a:r>
          </a:p>
          <a:p>
            <a:r>
              <a:rPr lang="en-US" sz="2000" i="0">
                <a:solidFill>
                  <a:srgbClr val="000000"/>
                </a:solidFill>
                <a:effectLst/>
                <a:latin typeface="Consolas" panose="020B0609020204030204" pitchFamily="49" charset="0"/>
              </a:rPr>
              <a:t>Please enter the total number of IT majors in the course: </a:t>
            </a:r>
            <a:r>
              <a:rPr lang="en-US" sz="2000" i="0">
                <a:solidFill>
                  <a:srgbClr val="D71E09"/>
                </a:solidFill>
                <a:effectLst/>
                <a:latin typeface="Consolas" panose="020B0609020204030204" pitchFamily="49" charset="0"/>
              </a:rPr>
              <a:t>5</a:t>
            </a:r>
            <a:br>
              <a:rPr lang="en-US" sz="2000" i="0">
                <a:solidFill>
                  <a:srgbClr val="000000"/>
                </a:solidFill>
                <a:effectLst/>
                <a:latin typeface="Consolas" panose="020B0609020204030204" pitchFamily="49" charset="0"/>
              </a:rPr>
            </a:br>
            <a:r>
              <a:rPr lang="en-US" sz="2000" i="0">
                <a:solidFill>
                  <a:srgbClr val="000000"/>
                </a:solidFill>
                <a:effectLst/>
                <a:latin typeface="Consolas" panose="020B0609020204030204" pitchFamily="49" charset="0"/>
              </a:rPr>
              <a:t>Please enter the total number of non-IT majors in the course: </a:t>
            </a:r>
            <a:r>
              <a:rPr lang="en-US" sz="2000" i="0">
                <a:solidFill>
                  <a:srgbClr val="D71E09"/>
                </a:solidFill>
                <a:effectLst/>
                <a:latin typeface="Consolas" panose="020B0609020204030204" pitchFamily="49" charset="0"/>
              </a:rPr>
              <a:t>15</a:t>
            </a:r>
            <a:br>
              <a:rPr lang="en-US" sz="2000" i="0">
                <a:solidFill>
                  <a:srgbClr val="000000"/>
                </a:solidFill>
                <a:effectLst/>
                <a:latin typeface="Consolas" panose="020B0609020204030204" pitchFamily="49" charset="0"/>
              </a:rPr>
            </a:br>
            <a:r>
              <a:rPr lang="en-US" sz="2000" i="0">
                <a:solidFill>
                  <a:srgbClr val="000000"/>
                </a:solidFill>
                <a:effectLst/>
                <a:latin typeface="Consolas" panose="020B0609020204030204" pitchFamily="49" charset="0"/>
              </a:rPr>
              <a:t>The percentage of IT majors is 25.0%</a:t>
            </a:r>
            <a:br>
              <a:rPr lang="en-US" sz="2000" i="0">
                <a:solidFill>
                  <a:srgbClr val="000000"/>
                </a:solidFill>
                <a:effectLst/>
                <a:latin typeface="Consolas" panose="020B0609020204030204" pitchFamily="49" charset="0"/>
              </a:rPr>
            </a:br>
            <a:r>
              <a:rPr lang="en-US" sz="2000" i="0">
                <a:solidFill>
                  <a:srgbClr val="000000"/>
                </a:solidFill>
                <a:effectLst/>
                <a:latin typeface="Consolas" panose="020B0609020204030204" pitchFamily="49" charset="0"/>
              </a:rPr>
              <a:t>The percentage of non-IT majors is 75.0%</a:t>
            </a:r>
            <a:endParaRPr lang="en-US" sz="2000">
              <a:effectLst/>
              <a:latin typeface="Consolas" panose="020B0609020204030204" pitchFamily="49" charset="0"/>
            </a:endParaRPr>
          </a:p>
          <a:p>
            <a:endParaRPr lang="en-US"/>
          </a:p>
        </p:txBody>
      </p:sp>
    </p:spTree>
    <p:extLst>
      <p:ext uri="{BB962C8B-B14F-4D97-AF65-F5344CB8AC3E}">
        <p14:creationId xmlns:p14="http://schemas.microsoft.com/office/powerpoint/2010/main" val="94269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687D-DBAC-7C83-1600-8E77660CDF24}"/>
              </a:ext>
            </a:extLst>
          </p:cNvPr>
          <p:cNvSpPr>
            <a:spLocks noGrp="1"/>
          </p:cNvSpPr>
          <p:nvPr>
            <p:ph type="title"/>
          </p:nvPr>
        </p:nvSpPr>
        <p:spPr/>
        <p:txBody>
          <a:bodyPr/>
          <a:lstStyle/>
          <a:p>
            <a:r>
              <a:rPr lang="en-US"/>
              <a:t>Programming Assignment Solution</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7CE33C69-19B3-7D84-BBD2-83704B7EB6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846" y="1417638"/>
            <a:ext cx="8714741" cy="5011737"/>
          </a:xfrm>
        </p:spPr>
      </p:pic>
      <p:sp>
        <p:nvSpPr>
          <p:cNvPr id="4" name="Slide Number Placeholder 3">
            <a:extLst>
              <a:ext uri="{FF2B5EF4-FFF2-40B4-BE49-F238E27FC236}">
                <a16:creationId xmlns:a16="http://schemas.microsoft.com/office/drawing/2014/main" id="{6E104213-7965-C3D8-5FFD-E0FB499610EF}"/>
              </a:ext>
            </a:extLst>
          </p:cNvPr>
          <p:cNvSpPr>
            <a:spLocks noGrp="1"/>
          </p:cNvSpPr>
          <p:nvPr>
            <p:ph type="sldNum" sz="quarter" idx="12"/>
          </p:nvPr>
        </p:nvSpPr>
        <p:spPr/>
        <p:txBody>
          <a:bodyPr/>
          <a:lstStyle/>
          <a:p>
            <a:fld id="{E84E2596-301E-4832-9EC0-2653E7A66251}" type="slidenum">
              <a:rPr lang="en-US" smtClean="0"/>
              <a:t>12</a:t>
            </a:fld>
            <a:endParaRPr lang="en-US"/>
          </a:p>
        </p:txBody>
      </p:sp>
    </p:spTree>
    <p:extLst>
      <p:ext uri="{BB962C8B-B14F-4D97-AF65-F5344CB8AC3E}">
        <p14:creationId xmlns:p14="http://schemas.microsoft.com/office/powerpoint/2010/main" val="254185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r>
              <a:rPr lang="en-US" sz="3600" dirty="0"/>
              <a:t>Write a program which uses an </a:t>
            </a:r>
            <a:r>
              <a:rPr lang="en-US" sz="3600" b="1" dirty="0"/>
              <a:t>if</a:t>
            </a:r>
            <a:r>
              <a:rPr lang="en-US" sz="3600" dirty="0"/>
              <a:t> statement that asks the user for a number of sides (up to 5) and identifies the shape associated with that number. Use </a:t>
            </a:r>
            <a:r>
              <a:rPr lang="en-US" sz="3600" b="1" dirty="0" err="1"/>
              <a:t>elif</a:t>
            </a:r>
            <a:r>
              <a:rPr lang="en-US" sz="3600" dirty="0"/>
              <a:t> and </a:t>
            </a:r>
            <a:r>
              <a:rPr lang="en-US" sz="3600" b="1" dirty="0"/>
              <a:t>else</a:t>
            </a:r>
            <a:r>
              <a:rPr lang="en-US" sz="3600" dirty="0"/>
              <a:t> as necessary.</a:t>
            </a:r>
          </a:p>
        </p:txBody>
      </p:sp>
      <p:sp>
        <p:nvSpPr>
          <p:cNvPr id="9" name="Slide Number Placeholder 8"/>
          <p:cNvSpPr>
            <a:spLocks noGrp="1"/>
          </p:cNvSpPr>
          <p:nvPr>
            <p:ph type="sldNum" sz="quarter" idx="12"/>
          </p:nvPr>
        </p:nvSpPr>
        <p:spPr/>
        <p:txBody>
          <a:bodyPr/>
          <a:lstStyle/>
          <a:p>
            <a:fld id="{E84E2596-301E-4832-9EC0-2653E7A66251}" type="slidenum">
              <a:rPr lang="en-US" smtClean="0"/>
              <a:t>13</a:t>
            </a:fld>
            <a:endParaRPr lang="en-US"/>
          </a:p>
        </p:txBody>
      </p:sp>
      <p:graphicFrame>
        <p:nvGraphicFramePr>
          <p:cNvPr id="2" name="Table 1"/>
          <p:cNvGraphicFramePr>
            <a:graphicFrameLocks noGrp="1"/>
          </p:cNvGraphicFramePr>
          <p:nvPr/>
        </p:nvGraphicFramePr>
        <p:xfrm>
          <a:off x="2854961" y="2835849"/>
          <a:ext cx="6001655" cy="3657600"/>
        </p:xfrm>
        <a:graphic>
          <a:graphicData uri="http://schemas.openxmlformats.org/drawingml/2006/table">
            <a:tbl>
              <a:tblPr firstRow="1" bandRow="1">
                <a:tableStyleId>{5C22544A-7EE6-4342-B048-85BDC9FD1C3A}</a:tableStyleId>
              </a:tblPr>
              <a:tblGrid>
                <a:gridCol w="1181039">
                  <a:extLst>
                    <a:ext uri="{9D8B030D-6E8A-4147-A177-3AD203B41FA5}">
                      <a16:colId xmlns:a16="http://schemas.microsoft.com/office/drawing/2014/main" val="3820380232"/>
                    </a:ext>
                  </a:extLst>
                </a:gridCol>
                <a:gridCol w="4820616">
                  <a:extLst>
                    <a:ext uri="{9D8B030D-6E8A-4147-A177-3AD203B41FA5}">
                      <a16:colId xmlns:a16="http://schemas.microsoft.com/office/drawing/2014/main" val="2093344219"/>
                    </a:ext>
                  </a:extLst>
                </a:gridCol>
              </a:tblGrid>
              <a:tr h="370840">
                <a:tc>
                  <a:txBody>
                    <a:bodyPr/>
                    <a:lstStyle/>
                    <a:p>
                      <a:r>
                        <a:rPr lang="en-US" sz="2400" b="1" dirty="0"/>
                        <a:t>Sides</a:t>
                      </a:r>
                    </a:p>
                  </a:txBody>
                  <a:tcPr/>
                </a:tc>
                <a:tc>
                  <a:txBody>
                    <a:bodyPr/>
                    <a:lstStyle/>
                    <a:p>
                      <a:r>
                        <a:rPr lang="en-US" sz="2400" b="1" dirty="0"/>
                        <a:t>Shape</a:t>
                      </a:r>
                    </a:p>
                  </a:txBody>
                  <a:tcPr/>
                </a:tc>
                <a:extLst>
                  <a:ext uri="{0D108BD9-81ED-4DB2-BD59-A6C34878D82A}">
                    <a16:rowId xmlns:a16="http://schemas.microsoft.com/office/drawing/2014/main" val="1580524959"/>
                  </a:ext>
                </a:extLst>
              </a:tr>
              <a:tr h="370840">
                <a:tc>
                  <a:txBody>
                    <a:bodyPr/>
                    <a:lstStyle/>
                    <a:p>
                      <a:r>
                        <a:rPr lang="en-US" sz="2400" b="1" dirty="0"/>
                        <a:t>0</a:t>
                      </a:r>
                    </a:p>
                  </a:txBody>
                  <a:tcPr/>
                </a:tc>
                <a:tc>
                  <a:txBody>
                    <a:bodyPr/>
                    <a:lstStyle/>
                    <a:p>
                      <a:r>
                        <a:rPr lang="en-US" sz="2400" b="1" dirty="0"/>
                        <a:t>error</a:t>
                      </a:r>
                    </a:p>
                  </a:txBody>
                  <a:tcPr/>
                </a:tc>
                <a:extLst>
                  <a:ext uri="{0D108BD9-81ED-4DB2-BD59-A6C34878D82A}">
                    <a16:rowId xmlns:a16="http://schemas.microsoft.com/office/drawing/2014/main" val="3075740569"/>
                  </a:ext>
                </a:extLst>
              </a:tr>
              <a:tr h="370840">
                <a:tc>
                  <a:txBody>
                    <a:bodyPr/>
                    <a:lstStyle/>
                    <a:p>
                      <a:r>
                        <a:rPr lang="en-US" sz="2400" b="1" dirty="0"/>
                        <a:t>1</a:t>
                      </a:r>
                    </a:p>
                  </a:txBody>
                  <a:tcPr/>
                </a:tc>
                <a:tc>
                  <a:txBody>
                    <a:bodyPr/>
                    <a:lstStyle/>
                    <a:p>
                      <a:r>
                        <a:rPr lang="en-US" sz="2400" b="1" dirty="0"/>
                        <a:t>line</a:t>
                      </a:r>
                    </a:p>
                  </a:txBody>
                  <a:tcPr/>
                </a:tc>
                <a:extLst>
                  <a:ext uri="{0D108BD9-81ED-4DB2-BD59-A6C34878D82A}">
                    <a16:rowId xmlns:a16="http://schemas.microsoft.com/office/drawing/2014/main" val="1491445740"/>
                  </a:ext>
                </a:extLst>
              </a:tr>
              <a:tr h="370840">
                <a:tc>
                  <a:txBody>
                    <a:bodyPr/>
                    <a:lstStyle/>
                    <a:p>
                      <a:r>
                        <a:rPr lang="en-US" sz="2400" b="1" dirty="0"/>
                        <a:t>2</a:t>
                      </a:r>
                    </a:p>
                  </a:txBody>
                  <a:tcPr/>
                </a:tc>
                <a:tc>
                  <a:txBody>
                    <a:bodyPr/>
                    <a:lstStyle/>
                    <a:p>
                      <a:r>
                        <a:rPr lang="en-US" sz="2400" b="1" dirty="0"/>
                        <a:t>polyline</a:t>
                      </a:r>
                    </a:p>
                  </a:txBody>
                  <a:tcPr/>
                </a:tc>
                <a:extLst>
                  <a:ext uri="{0D108BD9-81ED-4DB2-BD59-A6C34878D82A}">
                    <a16:rowId xmlns:a16="http://schemas.microsoft.com/office/drawing/2014/main" val="1546190033"/>
                  </a:ext>
                </a:extLst>
              </a:tr>
              <a:tr h="370840">
                <a:tc>
                  <a:txBody>
                    <a:bodyPr/>
                    <a:lstStyle/>
                    <a:p>
                      <a:r>
                        <a:rPr lang="en-US" sz="2400" b="1" dirty="0"/>
                        <a:t>3</a:t>
                      </a:r>
                    </a:p>
                  </a:txBody>
                  <a:tcPr/>
                </a:tc>
                <a:tc>
                  <a:txBody>
                    <a:bodyPr/>
                    <a:lstStyle/>
                    <a:p>
                      <a:r>
                        <a:rPr lang="en-US" sz="2400" b="1"/>
                        <a:t>triangle</a:t>
                      </a:r>
                      <a:endParaRPr lang="en-US" sz="2400" b="1" dirty="0"/>
                    </a:p>
                  </a:txBody>
                  <a:tcPr/>
                </a:tc>
                <a:extLst>
                  <a:ext uri="{0D108BD9-81ED-4DB2-BD59-A6C34878D82A}">
                    <a16:rowId xmlns:a16="http://schemas.microsoft.com/office/drawing/2014/main" val="845270741"/>
                  </a:ext>
                </a:extLst>
              </a:tr>
              <a:tr h="370840">
                <a:tc>
                  <a:txBody>
                    <a:bodyPr/>
                    <a:lstStyle/>
                    <a:p>
                      <a:r>
                        <a:rPr lang="en-US" sz="2400" b="1" dirty="0"/>
                        <a:t>4</a:t>
                      </a:r>
                    </a:p>
                  </a:txBody>
                  <a:tcPr/>
                </a:tc>
                <a:tc>
                  <a:txBody>
                    <a:bodyPr/>
                    <a:lstStyle/>
                    <a:p>
                      <a:r>
                        <a:rPr lang="en-US" sz="2400" b="1" dirty="0"/>
                        <a:t>rectangle (could also be a square)</a:t>
                      </a:r>
                    </a:p>
                  </a:txBody>
                  <a:tcPr/>
                </a:tc>
                <a:extLst>
                  <a:ext uri="{0D108BD9-81ED-4DB2-BD59-A6C34878D82A}">
                    <a16:rowId xmlns:a16="http://schemas.microsoft.com/office/drawing/2014/main" val="359905931"/>
                  </a:ext>
                </a:extLst>
              </a:tr>
              <a:tr h="370840">
                <a:tc>
                  <a:txBody>
                    <a:bodyPr/>
                    <a:lstStyle/>
                    <a:p>
                      <a:r>
                        <a:rPr lang="en-US" sz="2400" b="1" dirty="0"/>
                        <a:t>5</a:t>
                      </a:r>
                    </a:p>
                  </a:txBody>
                  <a:tcPr/>
                </a:tc>
                <a:tc>
                  <a:txBody>
                    <a:bodyPr/>
                    <a:lstStyle/>
                    <a:p>
                      <a:r>
                        <a:rPr lang="en-US" sz="2400" b="1" dirty="0"/>
                        <a:t>pentagon</a:t>
                      </a:r>
                    </a:p>
                  </a:txBody>
                  <a:tcPr/>
                </a:tc>
                <a:extLst>
                  <a:ext uri="{0D108BD9-81ED-4DB2-BD59-A6C34878D82A}">
                    <a16:rowId xmlns:a16="http://schemas.microsoft.com/office/drawing/2014/main" val="117315978"/>
                  </a:ext>
                </a:extLst>
              </a:tr>
              <a:tr h="370840">
                <a:tc>
                  <a:txBody>
                    <a:bodyPr/>
                    <a:lstStyle/>
                    <a:p>
                      <a:pPr marL="0" indent="0">
                        <a:buFont typeface="Wingdings" panose="05000000000000000000" pitchFamily="2" charset="2"/>
                        <a:buNone/>
                      </a:pPr>
                      <a:r>
                        <a:rPr lang="en-US" sz="2400" b="1" dirty="0"/>
                        <a:t>&gt; 5</a:t>
                      </a:r>
                    </a:p>
                  </a:txBody>
                  <a:tcPr/>
                </a:tc>
                <a:tc>
                  <a:txBody>
                    <a:bodyPr/>
                    <a:lstStyle/>
                    <a:p>
                      <a:r>
                        <a:rPr lang="en-US" sz="2400" b="1" dirty="0"/>
                        <a:t>error</a:t>
                      </a:r>
                    </a:p>
                  </a:txBody>
                  <a:tcPr/>
                </a:tc>
                <a:extLst>
                  <a:ext uri="{0D108BD9-81ED-4DB2-BD59-A6C34878D82A}">
                    <a16:rowId xmlns:a16="http://schemas.microsoft.com/office/drawing/2014/main" val="1316493535"/>
                  </a:ext>
                </a:extLst>
              </a:tr>
            </a:tbl>
          </a:graphicData>
        </a:graphic>
      </p:graphicFrame>
    </p:spTree>
    <p:extLst>
      <p:ext uri="{BB962C8B-B14F-4D97-AF65-F5344CB8AC3E}">
        <p14:creationId xmlns:p14="http://schemas.microsoft.com/office/powerpoint/2010/main" val="254401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Autofit/>
          </a:bodyPr>
          <a:lstStyle/>
          <a:p>
            <a:pPr marL="463550" indent="0">
              <a:spcBef>
                <a:spcPts val="0"/>
              </a:spcBef>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a:t>
            </a:r>
            <a:r>
              <a:rPr lang="en-US" sz="1800" dirty="0" err="1">
                <a:latin typeface="Courier New" panose="02070309020205020404" pitchFamily="49" charset="0"/>
                <a:cs typeface="Courier New" panose="02070309020205020404" pitchFamily="49" charset="0"/>
              </a:rPr>
              <a:t>env</a:t>
            </a:r>
            <a:r>
              <a:rPr lang="en-US" sz="1800" dirty="0">
                <a:latin typeface="Courier New" panose="02070309020205020404" pitchFamily="49" charset="0"/>
                <a:cs typeface="Courier New" panose="02070309020205020404" pitchFamily="49" charset="0"/>
              </a:rPr>
              <a:t> python3</a:t>
            </a:r>
          </a:p>
          <a:p>
            <a:pPr marL="463550" indent="0">
              <a:spcBef>
                <a:spcPts val="0"/>
              </a:spcBef>
              <a:buNone/>
            </a:pPr>
            <a:r>
              <a:rPr lang="en-US" sz="1800" dirty="0">
                <a:latin typeface="Courier New" panose="02070309020205020404" pitchFamily="49" charset="0"/>
                <a:cs typeface="Courier New" panose="02070309020205020404" pitchFamily="49" charset="0"/>
              </a:rPr>
              <a:t># shapes.py</a:t>
            </a:r>
          </a:p>
          <a:p>
            <a:pPr marL="463550" indent="0">
              <a:spcBef>
                <a:spcPts val="0"/>
              </a:spcBef>
              <a:buNone/>
            </a:pPr>
            <a:r>
              <a:rPr lang="en-US" sz="1800" dirty="0">
                <a:latin typeface="Courier New" panose="02070309020205020404" pitchFamily="49" charset="0"/>
                <a:cs typeface="Courier New" panose="02070309020205020404" pitchFamily="49" charset="0"/>
              </a:rPr>
              <a:t># prompt user for sides and display corresponding shape</a:t>
            </a:r>
          </a:p>
          <a:p>
            <a:pPr marL="463550" indent="0">
              <a:spcBef>
                <a:spcPts val="0"/>
              </a:spcBef>
              <a:buNone/>
            </a:pPr>
            <a:endParaRPr lang="en-US" sz="1800" dirty="0">
              <a:latin typeface="Courier New" panose="02070309020205020404" pitchFamily="49" charset="0"/>
              <a:cs typeface="Courier New" panose="02070309020205020404" pitchFamily="49" charset="0"/>
            </a:endParaRPr>
          </a:p>
          <a:p>
            <a:pPr marL="463550" indent="0">
              <a:spcBef>
                <a:spcPts val="0"/>
              </a:spcBef>
              <a:buNone/>
            </a:pPr>
            <a:r>
              <a:rPr lang="en-US" sz="1800" dirty="0">
                <a:latin typeface="Courier New" panose="02070309020205020404" pitchFamily="49" charset="0"/>
                <a:cs typeface="Courier New" panose="02070309020205020404" pitchFamily="49" charset="0"/>
              </a:rPr>
              <a:t># get user input and convert to an integer</a:t>
            </a:r>
          </a:p>
          <a:p>
            <a:pPr marL="463550" indent="0">
              <a:spcBef>
                <a:spcPts val="0"/>
              </a:spcBef>
              <a:buNone/>
            </a:pPr>
            <a:r>
              <a:rPr lang="en-US" sz="1800" dirty="0">
                <a:latin typeface="Courier New" panose="02070309020205020404" pitchFamily="49" charset="0"/>
                <a:cs typeface="Courier New" panose="02070309020205020404" pitchFamily="49" charset="0"/>
              </a:rPr>
              <a:t>sides = input("Please enter a number of sides from 1 to 5: ")</a:t>
            </a:r>
          </a:p>
          <a:p>
            <a:pPr marL="463550" indent="0">
              <a:spcBef>
                <a:spcPts val="0"/>
              </a:spcBef>
              <a:buNone/>
            </a:pPr>
            <a:r>
              <a:rPr lang="en-US" sz="1800" dirty="0">
                <a:latin typeface="Courier New" panose="02070309020205020404" pitchFamily="49" charset="0"/>
                <a:cs typeface="Courier New" panose="02070309020205020404" pitchFamily="49" charset="0"/>
              </a:rPr>
              <a:t>sides =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(sides)</a:t>
            </a:r>
          </a:p>
          <a:p>
            <a:pPr marL="463550" indent="0">
              <a:spcBef>
                <a:spcPts val="0"/>
              </a:spcBef>
              <a:buNone/>
            </a:pPr>
            <a:endParaRPr lang="en-US" sz="1800" dirty="0">
              <a:latin typeface="Courier New" panose="02070309020205020404" pitchFamily="49" charset="0"/>
              <a:cs typeface="Courier New" panose="02070309020205020404" pitchFamily="49" charset="0"/>
            </a:endParaRPr>
          </a:p>
          <a:p>
            <a:pPr marL="463550" indent="0">
              <a:spcBef>
                <a:spcPts val="0"/>
              </a:spcBef>
              <a:buNone/>
            </a:pPr>
            <a:r>
              <a:rPr lang="en-US" sz="1800" dirty="0">
                <a:latin typeface="Courier New" panose="02070309020205020404" pitchFamily="49" charset="0"/>
                <a:cs typeface="Courier New" panose="02070309020205020404" pitchFamily="49" charset="0"/>
              </a:rPr>
              <a:t># print the shape associated with that number of sides</a:t>
            </a:r>
          </a:p>
          <a:p>
            <a:pPr marL="463550" indent="0">
              <a:spcBef>
                <a:spcPts val="0"/>
              </a:spcBef>
              <a:buNone/>
            </a:pPr>
            <a:r>
              <a:rPr lang="en-US" sz="1800" dirty="0">
                <a:latin typeface="Courier New" panose="02070309020205020404" pitchFamily="49" charset="0"/>
                <a:cs typeface="Courier New" panose="02070309020205020404" pitchFamily="49" charset="0"/>
              </a:rPr>
              <a:t># or print an error if the number is out of range</a:t>
            </a:r>
          </a:p>
          <a:p>
            <a:pPr marL="463550" indent="0">
              <a:spcBef>
                <a:spcPts val="0"/>
              </a:spcBef>
              <a:buNone/>
            </a:pPr>
            <a:r>
              <a:rPr lang="en-US" sz="1800" dirty="0">
                <a:latin typeface="Courier New" panose="02070309020205020404" pitchFamily="49" charset="0"/>
                <a:cs typeface="Courier New" panose="02070309020205020404" pitchFamily="49" charset="0"/>
              </a:rPr>
              <a:t>if sides == 1:</a:t>
            </a:r>
          </a:p>
          <a:p>
            <a:pPr marL="463550" indent="0">
              <a:spcBef>
                <a:spcPts val="0"/>
              </a:spcBef>
              <a:buNone/>
            </a:pPr>
            <a:r>
              <a:rPr lang="en-US" sz="1800" dirty="0">
                <a:latin typeface="Courier New" panose="02070309020205020404" pitchFamily="49" charset="0"/>
                <a:cs typeface="Courier New" panose="02070309020205020404" pitchFamily="49" charset="0"/>
              </a:rPr>
              <a:t>    print("1 side is a line")</a:t>
            </a:r>
          </a:p>
          <a:p>
            <a:pPr marL="463550" indent="0">
              <a:spcBef>
                <a:spcPts val="0"/>
              </a:spcBef>
              <a:buNone/>
            </a:pPr>
            <a:r>
              <a:rPr lang="en-US" sz="1800" dirty="0" err="1">
                <a:latin typeface="Courier New" panose="02070309020205020404" pitchFamily="49" charset="0"/>
                <a:cs typeface="Courier New" panose="02070309020205020404" pitchFamily="49" charset="0"/>
              </a:rPr>
              <a:t>elif</a:t>
            </a:r>
            <a:r>
              <a:rPr lang="en-US" sz="1800" dirty="0">
                <a:latin typeface="Courier New" panose="02070309020205020404" pitchFamily="49" charset="0"/>
                <a:cs typeface="Courier New" panose="02070309020205020404" pitchFamily="49" charset="0"/>
              </a:rPr>
              <a:t> sides == 2:</a:t>
            </a:r>
          </a:p>
          <a:p>
            <a:pPr marL="463550" indent="0">
              <a:spcBef>
                <a:spcPts val="0"/>
              </a:spcBef>
              <a:buNone/>
            </a:pPr>
            <a:r>
              <a:rPr lang="en-US" sz="1800" dirty="0">
                <a:latin typeface="Courier New" panose="02070309020205020404" pitchFamily="49" charset="0"/>
                <a:cs typeface="Courier New" panose="02070309020205020404" pitchFamily="49" charset="0"/>
              </a:rPr>
              <a:t>    print("2 sides is a polyline")</a:t>
            </a:r>
          </a:p>
          <a:p>
            <a:pPr marL="463550" indent="0">
              <a:spcBef>
                <a:spcPts val="0"/>
              </a:spcBef>
              <a:buNone/>
            </a:pPr>
            <a:r>
              <a:rPr lang="en-US" sz="1800" dirty="0" err="1">
                <a:latin typeface="Courier New" panose="02070309020205020404" pitchFamily="49" charset="0"/>
                <a:cs typeface="Courier New" panose="02070309020205020404" pitchFamily="49" charset="0"/>
              </a:rPr>
              <a:t>elif</a:t>
            </a:r>
            <a:r>
              <a:rPr lang="en-US" sz="1800" dirty="0">
                <a:latin typeface="Courier New" panose="02070309020205020404" pitchFamily="49" charset="0"/>
                <a:cs typeface="Courier New" panose="02070309020205020404" pitchFamily="49" charset="0"/>
              </a:rPr>
              <a:t> sides == 3:</a:t>
            </a:r>
          </a:p>
          <a:p>
            <a:pPr marL="463550" indent="0">
              <a:spcBef>
                <a:spcPts val="0"/>
              </a:spcBef>
              <a:buNone/>
            </a:pPr>
            <a:r>
              <a:rPr lang="en-US" sz="1800" dirty="0">
                <a:latin typeface="Courier New" panose="02070309020205020404" pitchFamily="49" charset="0"/>
                <a:cs typeface="Courier New" panose="02070309020205020404" pitchFamily="49" charset="0"/>
              </a:rPr>
              <a:t>    print("3 sides is a triangle")</a:t>
            </a:r>
          </a:p>
          <a:p>
            <a:pPr marL="463550" indent="0">
              <a:spcBef>
                <a:spcPts val="0"/>
              </a:spcBef>
              <a:buNone/>
            </a:pPr>
            <a:r>
              <a:rPr lang="en-US" sz="1800" dirty="0" err="1">
                <a:latin typeface="Courier New" panose="02070309020205020404" pitchFamily="49" charset="0"/>
                <a:cs typeface="Courier New" panose="02070309020205020404" pitchFamily="49" charset="0"/>
              </a:rPr>
              <a:t>elif</a:t>
            </a:r>
            <a:r>
              <a:rPr lang="en-US" sz="1800" dirty="0">
                <a:latin typeface="Courier New" panose="02070309020205020404" pitchFamily="49" charset="0"/>
                <a:cs typeface="Courier New" panose="02070309020205020404" pitchFamily="49" charset="0"/>
              </a:rPr>
              <a:t> sides == 4:</a:t>
            </a:r>
          </a:p>
          <a:p>
            <a:pPr marL="463550" indent="0">
              <a:spcBef>
                <a:spcPts val="0"/>
              </a:spcBef>
              <a:buNone/>
            </a:pPr>
            <a:r>
              <a:rPr lang="en-US" sz="1800" dirty="0">
                <a:latin typeface="Courier New" panose="02070309020205020404" pitchFamily="49" charset="0"/>
                <a:cs typeface="Courier New" panose="02070309020205020404" pitchFamily="49" charset="0"/>
              </a:rPr>
              <a:t>    print("4 sides is a rectangle - and maybe a square")</a:t>
            </a:r>
          </a:p>
          <a:p>
            <a:pPr marL="463550" indent="0">
              <a:spcBef>
                <a:spcPts val="0"/>
              </a:spcBef>
              <a:buNone/>
            </a:pPr>
            <a:r>
              <a:rPr lang="en-US" sz="1800" dirty="0" err="1">
                <a:latin typeface="Courier New" panose="02070309020205020404" pitchFamily="49" charset="0"/>
                <a:cs typeface="Courier New" panose="02070309020205020404" pitchFamily="49" charset="0"/>
              </a:rPr>
              <a:t>elif</a:t>
            </a:r>
            <a:r>
              <a:rPr lang="en-US" sz="1800" dirty="0">
                <a:latin typeface="Courier New" panose="02070309020205020404" pitchFamily="49" charset="0"/>
                <a:cs typeface="Courier New" panose="02070309020205020404" pitchFamily="49" charset="0"/>
              </a:rPr>
              <a:t> sides == 5:</a:t>
            </a:r>
          </a:p>
          <a:p>
            <a:pPr marL="463550" indent="0">
              <a:spcBef>
                <a:spcPts val="0"/>
              </a:spcBef>
              <a:buNone/>
            </a:pPr>
            <a:r>
              <a:rPr lang="en-US" sz="1800" dirty="0">
                <a:latin typeface="Courier New" panose="02070309020205020404" pitchFamily="49" charset="0"/>
                <a:cs typeface="Courier New" panose="02070309020205020404" pitchFamily="49" charset="0"/>
              </a:rPr>
              <a:t>    print("5 sides is a pentagon")</a:t>
            </a:r>
          </a:p>
          <a:p>
            <a:pPr marL="463550" indent="0">
              <a:spcBef>
                <a:spcPts val="0"/>
              </a:spcBef>
              <a:buNone/>
            </a:pPr>
            <a:r>
              <a:rPr lang="en-US" sz="1800" dirty="0">
                <a:latin typeface="Courier New" panose="02070309020205020404" pitchFamily="49" charset="0"/>
                <a:cs typeface="Courier New" panose="02070309020205020404" pitchFamily="49" charset="0"/>
              </a:rPr>
              <a:t>else:</a:t>
            </a:r>
          </a:p>
          <a:p>
            <a:pPr marL="463550" indent="0">
              <a:spcBef>
                <a:spcPts val="0"/>
              </a:spcBef>
              <a:buNone/>
            </a:pPr>
            <a:r>
              <a:rPr lang="en-US" sz="1800" dirty="0">
                <a:latin typeface="Courier New" panose="02070309020205020404" pitchFamily="49" charset="0"/>
                <a:cs typeface="Courier New" panose="02070309020205020404" pitchFamily="49" charset="0"/>
              </a:rPr>
              <a:t>    print("that number is out of my range")</a:t>
            </a:r>
          </a:p>
        </p:txBody>
      </p:sp>
      <p:sp>
        <p:nvSpPr>
          <p:cNvPr id="9" name="Slide Number Placeholder 8"/>
          <p:cNvSpPr>
            <a:spLocks noGrp="1"/>
          </p:cNvSpPr>
          <p:nvPr>
            <p:ph type="sldNum" sz="quarter" idx="12"/>
          </p:nvPr>
        </p:nvSpPr>
        <p:spPr/>
        <p:txBody>
          <a:bodyPr/>
          <a:lstStyle/>
          <a:p>
            <a:fld id="{E84E2596-301E-4832-9EC0-2653E7A66251}" type="slidenum">
              <a:rPr lang="en-US" smtClean="0"/>
              <a:t>14</a:t>
            </a:fld>
            <a:endParaRPr lang="en-US"/>
          </a:p>
        </p:txBody>
      </p:sp>
    </p:spTree>
    <p:extLst>
      <p:ext uri="{BB962C8B-B14F-4D97-AF65-F5344CB8AC3E}">
        <p14:creationId xmlns:p14="http://schemas.microsoft.com/office/powerpoint/2010/main" val="168114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DC7D-9C76-4628-E651-4975ADFDB0A0}"/>
              </a:ext>
            </a:extLst>
          </p:cNvPr>
          <p:cNvSpPr>
            <a:spLocks noGrp="1"/>
          </p:cNvSpPr>
          <p:nvPr>
            <p:ph type="title"/>
          </p:nvPr>
        </p:nvSpPr>
        <p:spPr/>
        <p:txBody>
          <a:bodyPr/>
          <a:lstStyle/>
          <a:p>
            <a:r>
              <a:rPr lang="en-US"/>
              <a:t>Nested If-elif-else Lab</a:t>
            </a:r>
          </a:p>
        </p:txBody>
      </p:sp>
      <p:sp>
        <p:nvSpPr>
          <p:cNvPr id="3" name="Content Placeholder 2">
            <a:extLst>
              <a:ext uri="{FF2B5EF4-FFF2-40B4-BE49-F238E27FC236}">
                <a16:creationId xmlns:a16="http://schemas.microsoft.com/office/drawing/2014/main" id="{3A5B4AD8-A839-EB2E-242F-39CEF602610E}"/>
              </a:ext>
            </a:extLst>
          </p:cNvPr>
          <p:cNvSpPr>
            <a:spLocks noGrp="1"/>
          </p:cNvSpPr>
          <p:nvPr>
            <p:ph idx="1"/>
          </p:nvPr>
        </p:nvSpPr>
        <p:spPr/>
        <p:txBody>
          <a:bodyPr/>
          <a:lstStyle/>
          <a:p>
            <a:r>
              <a:rPr lang="en-US" b="1"/>
              <a:t>Write a program that does the following:</a:t>
            </a:r>
            <a:endParaRPr lang="en-US"/>
          </a:p>
          <a:p>
            <a:r>
              <a:rPr lang="en-US"/>
              <a:t>Displays a numeric menu for ice cream flavor choices (vanilla, chocolate, strawberry).</a:t>
            </a:r>
          </a:p>
          <a:p>
            <a:r>
              <a:rPr lang="en-US"/>
              <a:t>Validate the user's menu choice.</a:t>
            </a:r>
          </a:p>
          <a:p>
            <a:r>
              <a:rPr lang="en-US"/>
              <a:t>If the selection is vanilla, prompt the user to confirm if they really want vanilla.</a:t>
            </a:r>
          </a:p>
          <a:p>
            <a:r>
              <a:rPr lang="en-US"/>
              <a:t>Expected output:</a:t>
            </a:r>
          </a:p>
          <a:p>
            <a:pPr marL="114300" indent="0">
              <a:buNone/>
            </a:pPr>
            <a:r>
              <a:rPr lang="en-US" sz="2000"/>
              <a:t>========= RESTART: C:/Users/pbrauda/Documents/M2pe.py =================</a:t>
            </a:r>
            <a:br>
              <a:rPr lang="en-US"/>
            </a:br>
            <a:r>
              <a:rPr lang="en-US" sz="2000"/>
              <a:t>1. vanilla</a:t>
            </a:r>
            <a:br>
              <a:rPr lang="en-US" sz="2000"/>
            </a:br>
            <a:r>
              <a:rPr lang="en-US" sz="2000"/>
              <a:t>2. chocolate</a:t>
            </a:r>
            <a:br>
              <a:rPr lang="en-US" sz="2000"/>
            </a:br>
            <a:r>
              <a:rPr lang="en-US" sz="2000"/>
              <a:t>3. strawberry</a:t>
            </a:r>
            <a:br>
              <a:rPr lang="en-US" sz="2000"/>
            </a:br>
            <a:r>
              <a:rPr lang="en-US" sz="2000"/>
              <a:t>Please select an item from the above choices: </a:t>
            </a:r>
            <a:r>
              <a:rPr lang="en-US" sz="2000">
                <a:solidFill>
                  <a:srgbClr val="D71E09"/>
                </a:solidFill>
                <a:effectLst/>
              </a:rPr>
              <a:t>1</a:t>
            </a:r>
            <a:br>
              <a:rPr lang="en-US" sz="2000"/>
            </a:br>
            <a:r>
              <a:rPr lang="en-US" sz="2000"/>
              <a:t>you chose vanilla</a:t>
            </a:r>
            <a:br>
              <a:rPr lang="en-US" sz="2000"/>
            </a:br>
            <a:r>
              <a:rPr lang="en-US" sz="2000"/>
              <a:t>Are you sure? y/n:</a:t>
            </a:r>
            <a:r>
              <a:rPr lang="en-US" sz="2000">
                <a:solidFill>
                  <a:srgbClr val="D71E09"/>
                </a:solidFill>
                <a:effectLst/>
              </a:rPr>
              <a:t> y</a:t>
            </a:r>
            <a:br>
              <a:rPr lang="en-US" sz="2000"/>
            </a:br>
            <a:r>
              <a:rPr lang="en-US" sz="2000"/>
              <a:t>OK! Here comes the ice cream!</a:t>
            </a:r>
          </a:p>
          <a:p>
            <a:endParaRPr lang="en-US"/>
          </a:p>
        </p:txBody>
      </p:sp>
      <p:sp>
        <p:nvSpPr>
          <p:cNvPr id="4" name="Slide Number Placeholder 3">
            <a:extLst>
              <a:ext uri="{FF2B5EF4-FFF2-40B4-BE49-F238E27FC236}">
                <a16:creationId xmlns:a16="http://schemas.microsoft.com/office/drawing/2014/main" id="{34229FEF-3B32-1120-5ACF-23D3244A6792}"/>
              </a:ext>
            </a:extLst>
          </p:cNvPr>
          <p:cNvSpPr>
            <a:spLocks noGrp="1"/>
          </p:cNvSpPr>
          <p:nvPr>
            <p:ph type="sldNum" sz="quarter" idx="12"/>
          </p:nvPr>
        </p:nvSpPr>
        <p:spPr/>
        <p:txBody>
          <a:bodyPr/>
          <a:lstStyle/>
          <a:p>
            <a:fld id="{E84E2596-301E-4832-9EC0-2653E7A66251}" type="slidenum">
              <a:rPr lang="en-US" smtClean="0"/>
              <a:t>15</a:t>
            </a:fld>
            <a:endParaRPr lang="en-US"/>
          </a:p>
        </p:txBody>
      </p:sp>
    </p:spTree>
    <p:extLst>
      <p:ext uri="{BB962C8B-B14F-4D97-AF65-F5344CB8AC3E}">
        <p14:creationId xmlns:p14="http://schemas.microsoft.com/office/powerpoint/2010/main" val="292615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13C73B-BF77-9CD6-F1F6-E8A532B7CD24}"/>
              </a:ext>
            </a:extLst>
          </p:cNvPr>
          <p:cNvSpPr>
            <a:spLocks noGrp="1"/>
          </p:cNvSpPr>
          <p:nvPr>
            <p:ph type="sldNum" sz="quarter" idx="12"/>
          </p:nvPr>
        </p:nvSpPr>
        <p:spPr/>
        <p:txBody>
          <a:bodyPr/>
          <a:lstStyle/>
          <a:p>
            <a:fld id="{E84E2596-301E-4832-9EC0-2653E7A66251}" type="slidenum">
              <a:rPr lang="en-US" smtClean="0"/>
              <a:t>16</a:t>
            </a:fld>
            <a:endParaRPr lang="en-US"/>
          </a:p>
        </p:txBody>
      </p:sp>
      <p:sp>
        <p:nvSpPr>
          <p:cNvPr id="4" name="TextBox 3">
            <a:extLst>
              <a:ext uri="{FF2B5EF4-FFF2-40B4-BE49-F238E27FC236}">
                <a16:creationId xmlns:a16="http://schemas.microsoft.com/office/drawing/2014/main" id="{DE257527-6B8C-DFD9-70B5-349056CB0343}"/>
              </a:ext>
            </a:extLst>
          </p:cNvPr>
          <p:cNvSpPr txBox="1"/>
          <p:nvPr/>
        </p:nvSpPr>
        <p:spPr>
          <a:xfrm>
            <a:off x="682907" y="0"/>
            <a:ext cx="8770716" cy="6740307"/>
          </a:xfrm>
          <a:prstGeom prst="rect">
            <a:avLst/>
          </a:prstGeom>
          <a:noFill/>
        </p:spPr>
        <p:txBody>
          <a:bodyPr wrap="square">
            <a:spAutoFit/>
          </a:bodyPr>
          <a:lstStyle/>
          <a:p>
            <a:r>
              <a:rPr lang="en-US"/>
              <a:t>================== RESTART: C:/Users/pbrauda/Documents/M2pe.py</a:t>
            </a:r>
            <a:br>
              <a:rPr lang="en-US"/>
            </a:br>
            <a:r>
              <a:rPr lang="en-US"/>
              <a:t>1. vanilla</a:t>
            </a:r>
            <a:br>
              <a:rPr lang="en-US"/>
            </a:br>
            <a:r>
              <a:rPr lang="en-US"/>
              <a:t>2. chocolate</a:t>
            </a:r>
            <a:br>
              <a:rPr lang="en-US"/>
            </a:br>
            <a:r>
              <a:rPr lang="en-US"/>
              <a:t>3. strawberry</a:t>
            </a:r>
            <a:br>
              <a:rPr lang="en-US"/>
            </a:br>
            <a:r>
              <a:rPr lang="en-US"/>
              <a:t>Please select an item from the above choices: </a:t>
            </a:r>
            <a:r>
              <a:rPr lang="en-US">
                <a:solidFill>
                  <a:srgbClr val="D71E09"/>
                </a:solidFill>
                <a:effectLst/>
              </a:rPr>
              <a:t>2</a:t>
            </a:r>
            <a:br>
              <a:rPr lang="en-US"/>
            </a:br>
            <a:r>
              <a:rPr lang="en-US"/>
              <a:t>you chose chocolate</a:t>
            </a:r>
            <a:br>
              <a:rPr lang="en-US"/>
            </a:br>
            <a:r>
              <a:rPr lang="en-US"/>
              <a:t>================== RESTART: C:/Users/pbrauda/Documents/M2pe.py</a:t>
            </a:r>
            <a:br>
              <a:rPr lang="en-US"/>
            </a:br>
            <a:r>
              <a:rPr lang="en-US"/>
              <a:t>1. vanilla</a:t>
            </a:r>
            <a:br>
              <a:rPr lang="en-US"/>
            </a:br>
            <a:r>
              <a:rPr lang="en-US"/>
              <a:t>2. chocolate</a:t>
            </a:r>
            <a:br>
              <a:rPr lang="en-US"/>
            </a:br>
            <a:r>
              <a:rPr lang="en-US"/>
              <a:t>3. strawberry</a:t>
            </a:r>
            <a:br>
              <a:rPr lang="en-US"/>
            </a:br>
            <a:r>
              <a:rPr lang="en-US"/>
              <a:t>Please select an item from the above choices: </a:t>
            </a:r>
            <a:r>
              <a:rPr lang="en-US">
                <a:solidFill>
                  <a:srgbClr val="D71E09"/>
                </a:solidFill>
                <a:effectLst/>
              </a:rPr>
              <a:t>3</a:t>
            </a:r>
            <a:br>
              <a:rPr lang="en-US"/>
            </a:br>
            <a:r>
              <a:rPr lang="en-US"/>
              <a:t>you chose strawberry</a:t>
            </a:r>
            <a:br>
              <a:rPr lang="en-US"/>
            </a:br>
            <a:r>
              <a:rPr lang="en-US"/>
              <a:t>================== RESTART: C:/Users/pbrauda/Documents/M2pe.py</a:t>
            </a:r>
            <a:br>
              <a:rPr lang="en-US"/>
            </a:br>
            <a:r>
              <a:rPr lang="en-US"/>
              <a:t>1. vanilla</a:t>
            </a:r>
            <a:br>
              <a:rPr lang="en-US"/>
            </a:br>
            <a:r>
              <a:rPr lang="en-US"/>
              <a:t>2. chocolate</a:t>
            </a:r>
            <a:br>
              <a:rPr lang="en-US"/>
            </a:br>
            <a:r>
              <a:rPr lang="en-US"/>
              <a:t>3. strawberry</a:t>
            </a:r>
            <a:br>
              <a:rPr lang="en-US"/>
            </a:br>
            <a:r>
              <a:rPr lang="en-US"/>
              <a:t>Please select an item from the above choices: </a:t>
            </a:r>
            <a:r>
              <a:rPr lang="en-US">
                <a:solidFill>
                  <a:srgbClr val="D71E09"/>
                </a:solidFill>
                <a:effectLst/>
              </a:rPr>
              <a:t>0</a:t>
            </a:r>
            <a:br>
              <a:rPr lang="en-US"/>
            </a:br>
            <a:r>
              <a:rPr lang="en-US"/>
              <a:t>invalid choice</a:t>
            </a:r>
            <a:br>
              <a:rPr lang="en-US"/>
            </a:br>
            <a:r>
              <a:rPr lang="en-US"/>
              <a:t>================== RESTART: C:/Users/pbrauda/Documents/M2pe.py</a:t>
            </a:r>
            <a:br>
              <a:rPr lang="en-US"/>
            </a:br>
            <a:r>
              <a:rPr lang="en-US"/>
              <a:t>1. vanilla</a:t>
            </a:r>
            <a:br>
              <a:rPr lang="en-US"/>
            </a:br>
            <a:r>
              <a:rPr lang="en-US"/>
              <a:t>2. chocolate</a:t>
            </a:r>
            <a:br>
              <a:rPr lang="en-US"/>
            </a:br>
            <a:r>
              <a:rPr lang="en-US"/>
              <a:t>3. strawberry</a:t>
            </a:r>
            <a:br>
              <a:rPr lang="en-US"/>
            </a:br>
            <a:r>
              <a:rPr lang="en-US"/>
              <a:t>Please select an item from the above choices: </a:t>
            </a:r>
            <a:r>
              <a:rPr lang="en-US">
                <a:solidFill>
                  <a:srgbClr val="D71E09"/>
                </a:solidFill>
                <a:effectLst/>
              </a:rPr>
              <a:t>9</a:t>
            </a:r>
            <a:br>
              <a:rPr lang="en-US"/>
            </a:br>
            <a:r>
              <a:rPr lang="en-US"/>
              <a:t>invalid choice</a:t>
            </a:r>
          </a:p>
        </p:txBody>
      </p:sp>
    </p:spTree>
    <p:extLst>
      <p:ext uri="{BB962C8B-B14F-4D97-AF65-F5344CB8AC3E}">
        <p14:creationId xmlns:p14="http://schemas.microsoft.com/office/powerpoint/2010/main" val="100230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144449A8-1456-F07C-D00C-2BA56A130A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283" y="0"/>
            <a:ext cx="6290440" cy="6858000"/>
          </a:xfrm>
        </p:spPr>
      </p:pic>
      <p:sp>
        <p:nvSpPr>
          <p:cNvPr id="2" name="Slide Number Placeholder 1">
            <a:extLst>
              <a:ext uri="{FF2B5EF4-FFF2-40B4-BE49-F238E27FC236}">
                <a16:creationId xmlns:a16="http://schemas.microsoft.com/office/drawing/2014/main" id="{1D302B7C-8FE3-5750-A722-67292359F456}"/>
              </a:ext>
            </a:extLst>
          </p:cNvPr>
          <p:cNvSpPr>
            <a:spLocks noGrp="1"/>
          </p:cNvSpPr>
          <p:nvPr>
            <p:ph type="sldNum" sz="quarter" idx="12"/>
          </p:nvPr>
        </p:nvSpPr>
        <p:spPr/>
        <p:txBody>
          <a:bodyPr/>
          <a:lstStyle/>
          <a:p>
            <a:fld id="{E84E2596-301E-4832-9EC0-2653E7A66251}" type="slidenum">
              <a:rPr lang="en-US" smtClean="0"/>
              <a:t>17</a:t>
            </a:fld>
            <a:endParaRPr lang="en-US"/>
          </a:p>
        </p:txBody>
      </p:sp>
    </p:spTree>
    <p:extLst>
      <p:ext uri="{BB962C8B-B14F-4D97-AF65-F5344CB8AC3E}">
        <p14:creationId xmlns:p14="http://schemas.microsoft.com/office/powerpoint/2010/main" val="332663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44BE-E7D1-3210-BD50-5735712CCD39}"/>
              </a:ext>
            </a:extLst>
          </p:cNvPr>
          <p:cNvSpPr>
            <a:spLocks noGrp="1"/>
          </p:cNvSpPr>
          <p:nvPr>
            <p:ph type="title"/>
          </p:nvPr>
        </p:nvSpPr>
        <p:spPr>
          <a:xfrm>
            <a:off x="609600" y="112592"/>
            <a:ext cx="10160000" cy="917554"/>
          </a:xfrm>
        </p:spPr>
        <p:txBody>
          <a:bodyPr/>
          <a:lstStyle/>
          <a:p>
            <a:r>
              <a:rPr lang="en-US"/>
              <a:t>Programming Assignment</a:t>
            </a:r>
          </a:p>
        </p:txBody>
      </p:sp>
      <p:sp>
        <p:nvSpPr>
          <p:cNvPr id="3" name="Content Placeholder 2">
            <a:extLst>
              <a:ext uri="{FF2B5EF4-FFF2-40B4-BE49-F238E27FC236}">
                <a16:creationId xmlns:a16="http://schemas.microsoft.com/office/drawing/2014/main" id="{9DD5601B-45BB-DDAE-9FD6-17C6E485631A}"/>
              </a:ext>
            </a:extLst>
          </p:cNvPr>
          <p:cNvSpPr>
            <a:spLocks noGrp="1"/>
          </p:cNvSpPr>
          <p:nvPr>
            <p:ph idx="1"/>
          </p:nvPr>
        </p:nvSpPr>
        <p:spPr>
          <a:xfrm>
            <a:off x="609600" y="1030146"/>
            <a:ext cx="10160000" cy="5446854"/>
          </a:xfrm>
        </p:spPr>
        <p:txBody>
          <a:bodyPr/>
          <a:lstStyle/>
          <a:p>
            <a:r>
              <a:rPr lang="en-US"/>
              <a:t>Design an application in Python which registers students for a course. There are three courses available which must be taken sequentially. Display a numeric menu which allows the student to choose one of the three courses.</a:t>
            </a:r>
          </a:p>
          <a:p>
            <a:pPr>
              <a:buFont typeface="Arial" panose="020B0604020202020204" pitchFamily="34" charset="0"/>
              <a:buChar char="•"/>
            </a:pPr>
            <a:r>
              <a:rPr lang="en-US"/>
              <a:t>The first course has no prerequisites so students can be enrolled immediately.</a:t>
            </a:r>
          </a:p>
          <a:p>
            <a:pPr>
              <a:buFont typeface="Arial" panose="020B0604020202020204" pitchFamily="34" charset="0"/>
              <a:buChar char="•"/>
            </a:pPr>
            <a:r>
              <a:rPr lang="en-US"/>
              <a:t>Before enrolling a student in the second course, the program must check if they have taken the first course as a prerequisite.</a:t>
            </a:r>
          </a:p>
          <a:p>
            <a:pPr>
              <a:buFont typeface="Arial" panose="020B0604020202020204" pitchFamily="34" charset="0"/>
              <a:buChar char="•"/>
            </a:pPr>
            <a:r>
              <a:rPr lang="en-US"/>
              <a:t>Before enrolling a student in the third course, the program must check if they have taken the first two course as prerequisites.</a:t>
            </a:r>
          </a:p>
          <a:p>
            <a:r>
              <a:rPr lang="en-US"/>
              <a:t>Your application must validate the menu input, do not allow selections below the minimum course number or above the maximum.</a:t>
            </a:r>
          </a:p>
          <a:p>
            <a:r>
              <a:rPr lang="en-US"/>
              <a:t>Design your application so that a course sequence can be easily swapped out for a different sequence (I used a sequence of Python courses but this can be changed by changing 4 lines of code).</a:t>
            </a:r>
          </a:p>
          <a:p>
            <a:r>
              <a:rPr lang="en-US"/>
              <a:t>Be sure to indent your code correctly, include an ID header, use meaningful variable names, use constants where appropriate, and include descriptive comments.</a:t>
            </a:r>
          </a:p>
          <a:p>
            <a:endParaRPr lang="en-US"/>
          </a:p>
        </p:txBody>
      </p:sp>
      <p:sp>
        <p:nvSpPr>
          <p:cNvPr id="4" name="Slide Number Placeholder 3">
            <a:extLst>
              <a:ext uri="{FF2B5EF4-FFF2-40B4-BE49-F238E27FC236}">
                <a16:creationId xmlns:a16="http://schemas.microsoft.com/office/drawing/2014/main" id="{2D407C4A-B962-CB95-BB4F-1173101AD41C}"/>
              </a:ext>
            </a:extLst>
          </p:cNvPr>
          <p:cNvSpPr>
            <a:spLocks noGrp="1"/>
          </p:cNvSpPr>
          <p:nvPr>
            <p:ph type="sldNum" sz="quarter" idx="12"/>
          </p:nvPr>
        </p:nvSpPr>
        <p:spPr/>
        <p:txBody>
          <a:bodyPr/>
          <a:lstStyle/>
          <a:p>
            <a:fld id="{E84E2596-301E-4832-9EC0-2653E7A66251}" type="slidenum">
              <a:rPr lang="en-US" smtClean="0"/>
              <a:t>18</a:t>
            </a:fld>
            <a:endParaRPr lang="en-US"/>
          </a:p>
        </p:txBody>
      </p:sp>
    </p:spTree>
    <p:extLst>
      <p:ext uri="{BB962C8B-B14F-4D97-AF65-F5344CB8AC3E}">
        <p14:creationId xmlns:p14="http://schemas.microsoft.com/office/powerpoint/2010/main" val="73486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DD1A-4AD3-54D5-813D-9101907E1C61}"/>
              </a:ext>
            </a:extLst>
          </p:cNvPr>
          <p:cNvSpPr>
            <a:spLocks noGrp="1"/>
          </p:cNvSpPr>
          <p:nvPr>
            <p:ph type="title"/>
          </p:nvPr>
        </p:nvSpPr>
        <p:spPr>
          <a:xfrm>
            <a:off x="609600" y="0"/>
            <a:ext cx="10160000" cy="821803"/>
          </a:xfrm>
        </p:spPr>
        <p:txBody>
          <a:bodyPr/>
          <a:lstStyle/>
          <a:p>
            <a:r>
              <a:rPr lang="en-US"/>
              <a:t>Expected output:</a:t>
            </a:r>
          </a:p>
        </p:txBody>
      </p:sp>
      <p:pic>
        <p:nvPicPr>
          <p:cNvPr id="6" name="Content Placeholder 5">
            <a:extLst>
              <a:ext uri="{FF2B5EF4-FFF2-40B4-BE49-F238E27FC236}">
                <a16:creationId xmlns:a16="http://schemas.microsoft.com/office/drawing/2014/main" id="{4756AC8C-84B6-5FAE-E061-A3E826DD7DFA}"/>
              </a:ext>
            </a:extLst>
          </p:cNvPr>
          <p:cNvPicPr>
            <a:picLocks noGrp="1" noChangeAspect="1"/>
          </p:cNvPicPr>
          <p:nvPr>
            <p:ph idx="1"/>
          </p:nvPr>
        </p:nvPicPr>
        <p:blipFill>
          <a:blip r:embed="rId2"/>
          <a:stretch>
            <a:fillRect/>
          </a:stretch>
        </p:blipFill>
        <p:spPr>
          <a:xfrm>
            <a:off x="1849833" y="822325"/>
            <a:ext cx="7679533" cy="5654675"/>
          </a:xfrm>
        </p:spPr>
      </p:pic>
      <p:sp>
        <p:nvSpPr>
          <p:cNvPr id="4" name="Slide Number Placeholder 3">
            <a:extLst>
              <a:ext uri="{FF2B5EF4-FFF2-40B4-BE49-F238E27FC236}">
                <a16:creationId xmlns:a16="http://schemas.microsoft.com/office/drawing/2014/main" id="{3EC9B27A-0E4A-6535-3B69-C03249576C36}"/>
              </a:ext>
            </a:extLst>
          </p:cNvPr>
          <p:cNvSpPr>
            <a:spLocks noGrp="1"/>
          </p:cNvSpPr>
          <p:nvPr>
            <p:ph type="sldNum" sz="quarter" idx="12"/>
          </p:nvPr>
        </p:nvSpPr>
        <p:spPr/>
        <p:txBody>
          <a:bodyPr/>
          <a:lstStyle/>
          <a:p>
            <a:fld id="{E84E2596-301E-4832-9EC0-2653E7A66251}" type="slidenum">
              <a:rPr lang="en-US" smtClean="0"/>
              <a:t>19</a:t>
            </a:fld>
            <a:endParaRPr lang="en-US"/>
          </a:p>
        </p:txBody>
      </p:sp>
    </p:spTree>
    <p:extLst>
      <p:ext uri="{BB962C8B-B14F-4D97-AF65-F5344CB8AC3E}">
        <p14:creationId xmlns:p14="http://schemas.microsoft.com/office/powerpoint/2010/main" val="196119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527-778E-74A6-0400-C54CD6B1C462}"/>
              </a:ext>
            </a:extLst>
          </p:cNvPr>
          <p:cNvSpPr>
            <a:spLocks noGrp="1"/>
          </p:cNvSpPr>
          <p:nvPr>
            <p:ph type="title"/>
          </p:nvPr>
        </p:nvSpPr>
        <p:spPr/>
        <p:txBody>
          <a:bodyPr/>
          <a:lstStyle/>
          <a:p>
            <a:r>
              <a:rPr lang="en-US"/>
              <a:t>Hands-on Labs</a:t>
            </a:r>
          </a:p>
        </p:txBody>
      </p:sp>
      <p:sp>
        <p:nvSpPr>
          <p:cNvPr id="3" name="Text Placeholder 2">
            <a:extLst>
              <a:ext uri="{FF2B5EF4-FFF2-40B4-BE49-F238E27FC236}">
                <a16:creationId xmlns:a16="http://schemas.microsoft.com/office/drawing/2014/main" id="{57CF2660-E7A3-206F-5F41-D6DA83DB4820}"/>
              </a:ext>
            </a:extLst>
          </p:cNvPr>
          <p:cNvSpPr>
            <a:spLocks noGrp="1"/>
          </p:cNvSpPr>
          <p:nvPr>
            <p:ph type="body" idx="1"/>
          </p:nvPr>
        </p:nvSpPr>
        <p:spPr/>
        <p:txBody>
          <a:bodyPr/>
          <a:lstStyle/>
          <a:p>
            <a:r>
              <a:rPr lang="en-US"/>
              <a:t>Day 1</a:t>
            </a:r>
          </a:p>
        </p:txBody>
      </p:sp>
    </p:spTree>
    <p:extLst>
      <p:ext uri="{BB962C8B-B14F-4D97-AF65-F5344CB8AC3E}">
        <p14:creationId xmlns:p14="http://schemas.microsoft.com/office/powerpoint/2010/main" val="285514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DD1A-4AD3-54D5-813D-9101907E1C61}"/>
              </a:ext>
            </a:extLst>
          </p:cNvPr>
          <p:cNvSpPr>
            <a:spLocks noGrp="1"/>
          </p:cNvSpPr>
          <p:nvPr>
            <p:ph type="title"/>
          </p:nvPr>
        </p:nvSpPr>
        <p:spPr>
          <a:xfrm>
            <a:off x="609600" y="0"/>
            <a:ext cx="10160000" cy="821803"/>
          </a:xfrm>
        </p:spPr>
        <p:txBody>
          <a:bodyPr/>
          <a:lstStyle/>
          <a:p>
            <a:r>
              <a:rPr lang="en-US"/>
              <a:t>Expected output:</a:t>
            </a:r>
          </a:p>
        </p:txBody>
      </p:sp>
      <p:sp>
        <p:nvSpPr>
          <p:cNvPr id="4" name="Slide Number Placeholder 3">
            <a:extLst>
              <a:ext uri="{FF2B5EF4-FFF2-40B4-BE49-F238E27FC236}">
                <a16:creationId xmlns:a16="http://schemas.microsoft.com/office/drawing/2014/main" id="{3EC9B27A-0E4A-6535-3B69-C03249576C36}"/>
              </a:ext>
            </a:extLst>
          </p:cNvPr>
          <p:cNvSpPr>
            <a:spLocks noGrp="1"/>
          </p:cNvSpPr>
          <p:nvPr>
            <p:ph type="sldNum" sz="quarter" idx="12"/>
          </p:nvPr>
        </p:nvSpPr>
        <p:spPr/>
        <p:txBody>
          <a:bodyPr/>
          <a:lstStyle/>
          <a:p>
            <a:fld id="{E84E2596-301E-4832-9EC0-2653E7A66251}" type="slidenum">
              <a:rPr lang="en-US" smtClean="0"/>
              <a:t>20</a:t>
            </a:fld>
            <a:endParaRPr lang="en-US"/>
          </a:p>
        </p:txBody>
      </p:sp>
      <p:pic>
        <p:nvPicPr>
          <p:cNvPr id="8" name="Content Placeholder 7">
            <a:extLst>
              <a:ext uri="{FF2B5EF4-FFF2-40B4-BE49-F238E27FC236}">
                <a16:creationId xmlns:a16="http://schemas.microsoft.com/office/drawing/2014/main" id="{66512582-A5EF-BF8C-8ECF-7EC5201408F4}"/>
              </a:ext>
            </a:extLst>
          </p:cNvPr>
          <p:cNvPicPr>
            <a:picLocks noGrp="1" noChangeAspect="1"/>
          </p:cNvPicPr>
          <p:nvPr>
            <p:ph idx="1"/>
          </p:nvPr>
        </p:nvPicPr>
        <p:blipFill>
          <a:blip r:embed="rId2"/>
          <a:stretch>
            <a:fillRect/>
          </a:stretch>
        </p:blipFill>
        <p:spPr>
          <a:xfrm>
            <a:off x="1539433" y="736219"/>
            <a:ext cx="7604567" cy="6120938"/>
          </a:xfrm>
        </p:spPr>
      </p:pic>
    </p:spTree>
    <p:extLst>
      <p:ext uri="{BB962C8B-B14F-4D97-AF65-F5344CB8AC3E}">
        <p14:creationId xmlns:p14="http://schemas.microsoft.com/office/powerpoint/2010/main" val="359129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44BE-E7D1-3210-BD50-5735712CCD39}"/>
              </a:ext>
            </a:extLst>
          </p:cNvPr>
          <p:cNvSpPr>
            <a:spLocks noGrp="1"/>
          </p:cNvSpPr>
          <p:nvPr>
            <p:ph type="title"/>
          </p:nvPr>
        </p:nvSpPr>
        <p:spPr>
          <a:xfrm>
            <a:off x="609600" y="112592"/>
            <a:ext cx="10160000" cy="917554"/>
          </a:xfrm>
        </p:spPr>
        <p:txBody>
          <a:bodyPr/>
          <a:lstStyle/>
          <a:p>
            <a:r>
              <a:rPr lang="en-US"/>
              <a:t>Programming Assignment Solution cont.</a:t>
            </a:r>
          </a:p>
        </p:txBody>
      </p:sp>
      <p:sp>
        <p:nvSpPr>
          <p:cNvPr id="4" name="Slide Number Placeholder 3">
            <a:extLst>
              <a:ext uri="{FF2B5EF4-FFF2-40B4-BE49-F238E27FC236}">
                <a16:creationId xmlns:a16="http://schemas.microsoft.com/office/drawing/2014/main" id="{2D407C4A-B962-CB95-BB4F-1173101AD41C}"/>
              </a:ext>
            </a:extLst>
          </p:cNvPr>
          <p:cNvSpPr>
            <a:spLocks noGrp="1"/>
          </p:cNvSpPr>
          <p:nvPr>
            <p:ph type="sldNum" sz="quarter" idx="12"/>
          </p:nvPr>
        </p:nvSpPr>
        <p:spPr/>
        <p:txBody>
          <a:bodyPr/>
          <a:lstStyle/>
          <a:p>
            <a:fld id="{E84E2596-301E-4832-9EC0-2653E7A66251}" type="slidenum">
              <a:rPr lang="en-US" smtClean="0"/>
              <a:t>21</a:t>
            </a:fld>
            <a:endParaRPr lang="en-US"/>
          </a:p>
        </p:txBody>
      </p:sp>
      <p:pic>
        <p:nvPicPr>
          <p:cNvPr id="10" name="Content Placeholder 9">
            <a:extLst>
              <a:ext uri="{FF2B5EF4-FFF2-40B4-BE49-F238E27FC236}">
                <a16:creationId xmlns:a16="http://schemas.microsoft.com/office/drawing/2014/main" id="{D0F60BA1-5C55-FAC8-D3E9-1AFA999F334F}"/>
              </a:ext>
            </a:extLst>
          </p:cNvPr>
          <p:cNvPicPr>
            <a:picLocks noGrp="1" noChangeAspect="1"/>
          </p:cNvPicPr>
          <p:nvPr>
            <p:ph idx="1"/>
          </p:nvPr>
        </p:nvPicPr>
        <p:blipFill>
          <a:blip r:embed="rId2"/>
          <a:stretch>
            <a:fillRect/>
          </a:stretch>
        </p:blipFill>
        <p:spPr>
          <a:xfrm>
            <a:off x="1655093" y="1030146"/>
            <a:ext cx="7213190" cy="5446854"/>
          </a:xfrm>
        </p:spPr>
      </p:pic>
    </p:spTree>
    <p:extLst>
      <p:ext uri="{BB962C8B-B14F-4D97-AF65-F5344CB8AC3E}">
        <p14:creationId xmlns:p14="http://schemas.microsoft.com/office/powerpoint/2010/main" val="657837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44BE-E7D1-3210-BD50-5735712CCD39}"/>
              </a:ext>
            </a:extLst>
          </p:cNvPr>
          <p:cNvSpPr>
            <a:spLocks noGrp="1"/>
          </p:cNvSpPr>
          <p:nvPr>
            <p:ph type="title"/>
          </p:nvPr>
        </p:nvSpPr>
        <p:spPr>
          <a:xfrm>
            <a:off x="609600" y="112592"/>
            <a:ext cx="10160000" cy="917554"/>
          </a:xfrm>
        </p:spPr>
        <p:txBody>
          <a:bodyPr/>
          <a:lstStyle/>
          <a:p>
            <a:r>
              <a:rPr lang="en-US"/>
              <a:t>Programming Assignment Solution</a:t>
            </a:r>
          </a:p>
        </p:txBody>
      </p:sp>
      <p:sp>
        <p:nvSpPr>
          <p:cNvPr id="4" name="Slide Number Placeholder 3">
            <a:extLst>
              <a:ext uri="{FF2B5EF4-FFF2-40B4-BE49-F238E27FC236}">
                <a16:creationId xmlns:a16="http://schemas.microsoft.com/office/drawing/2014/main" id="{2D407C4A-B962-CB95-BB4F-1173101AD41C}"/>
              </a:ext>
            </a:extLst>
          </p:cNvPr>
          <p:cNvSpPr>
            <a:spLocks noGrp="1"/>
          </p:cNvSpPr>
          <p:nvPr>
            <p:ph type="sldNum" sz="quarter" idx="12"/>
          </p:nvPr>
        </p:nvSpPr>
        <p:spPr/>
        <p:txBody>
          <a:bodyPr/>
          <a:lstStyle/>
          <a:p>
            <a:fld id="{E84E2596-301E-4832-9EC0-2653E7A66251}" type="slidenum">
              <a:rPr lang="en-US" smtClean="0"/>
              <a:t>22</a:t>
            </a:fld>
            <a:endParaRPr lang="en-US"/>
          </a:p>
        </p:txBody>
      </p:sp>
      <p:pic>
        <p:nvPicPr>
          <p:cNvPr id="8" name="Content Placeholder 7">
            <a:extLst>
              <a:ext uri="{FF2B5EF4-FFF2-40B4-BE49-F238E27FC236}">
                <a16:creationId xmlns:a16="http://schemas.microsoft.com/office/drawing/2014/main" id="{81DE929F-0A56-6BF0-9717-5FD71DD9B080}"/>
              </a:ext>
            </a:extLst>
          </p:cNvPr>
          <p:cNvPicPr>
            <a:picLocks noGrp="1" noChangeAspect="1"/>
          </p:cNvPicPr>
          <p:nvPr>
            <p:ph idx="1"/>
          </p:nvPr>
        </p:nvPicPr>
        <p:blipFill>
          <a:blip r:embed="rId2"/>
          <a:stretch>
            <a:fillRect/>
          </a:stretch>
        </p:blipFill>
        <p:spPr>
          <a:xfrm>
            <a:off x="625734" y="1030146"/>
            <a:ext cx="9053554" cy="5446854"/>
          </a:xfrm>
        </p:spPr>
      </p:pic>
    </p:spTree>
    <p:extLst>
      <p:ext uri="{BB962C8B-B14F-4D97-AF65-F5344CB8AC3E}">
        <p14:creationId xmlns:p14="http://schemas.microsoft.com/office/powerpoint/2010/main" val="2097960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Case Study: Calculate Future Value</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4000" dirty="0"/>
              <a:t>Write a program which prompts the user for a monthly investment amount, a yearly interest rate, and a number of years; then calculate the future value of the investments using a monthly interest calculation</a:t>
            </a:r>
          </a:p>
          <a:p>
            <a:pPr marL="344488" indent="-233363"/>
            <a:r>
              <a:rPr lang="en-US" sz="4000" dirty="0"/>
              <a:t>The program should loop with a prompt to the user for new input until they choose to exit (this should be your outer loop)</a:t>
            </a:r>
          </a:p>
        </p:txBody>
      </p:sp>
      <p:sp>
        <p:nvSpPr>
          <p:cNvPr id="4" name="Slide Number Placeholder 3"/>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2454917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Pseudocode for Future Value Program</a:t>
            </a:r>
          </a:p>
        </p:txBody>
      </p:sp>
      <p:sp>
        <p:nvSpPr>
          <p:cNvPr id="3" name="Content Placeholder 2"/>
          <p:cNvSpPr>
            <a:spLocks noGrp="1"/>
          </p:cNvSpPr>
          <p:nvPr>
            <p:ph idx="1"/>
          </p:nvPr>
        </p:nvSpPr>
        <p:spPr>
          <a:xfrm>
            <a:off x="349135" y="1180407"/>
            <a:ext cx="10723417" cy="5486400"/>
          </a:xfrm>
        </p:spPr>
        <p:txBody>
          <a:bodyPr>
            <a:noAutofit/>
          </a:bodyPr>
          <a:lstStyle/>
          <a:p>
            <a:pPr marL="1371600" indent="0">
              <a:buNone/>
            </a:pPr>
            <a:r>
              <a:rPr lang="en-US" sz="2000" b="1" dirty="0"/>
              <a:t>Display user message</a:t>
            </a:r>
          </a:p>
          <a:p>
            <a:pPr marL="1371600" indent="0">
              <a:buNone/>
            </a:pPr>
            <a:r>
              <a:rPr lang="en-US" sz="2000" b="1" dirty="0"/>
              <a:t>While user wants to continue</a:t>
            </a:r>
          </a:p>
          <a:p>
            <a:pPr marL="1371600" indent="0">
              <a:buNone/>
            </a:pPr>
            <a:r>
              <a:rPr lang="en-US" sz="2000" b="1" dirty="0"/>
              <a:t>	Input monthly investment, yearly interest rate, and years</a:t>
            </a:r>
          </a:p>
          <a:p>
            <a:pPr marL="1371600" indent="0">
              <a:buNone/>
            </a:pPr>
            <a:r>
              <a:rPr lang="en-US" sz="2000" b="1" dirty="0"/>
              <a:t>	Convert yearly interest rate to monthly interest rate</a:t>
            </a:r>
          </a:p>
          <a:p>
            <a:pPr marL="1371600" indent="0">
              <a:buNone/>
            </a:pPr>
            <a:r>
              <a:rPr lang="en-US" sz="2000" b="1" dirty="0"/>
              <a:t>	Convert years to months</a:t>
            </a:r>
          </a:p>
          <a:p>
            <a:pPr marL="1371600" indent="0">
              <a:buNone/>
            </a:pPr>
            <a:r>
              <a:rPr lang="en-US" sz="2000" b="1" dirty="0"/>
              <a:t>	Set future value = 0</a:t>
            </a:r>
          </a:p>
          <a:p>
            <a:pPr marL="1371600" indent="0">
              <a:buNone/>
            </a:pPr>
            <a:r>
              <a:rPr lang="en-US" sz="2000" b="1" dirty="0"/>
              <a:t>	For each month</a:t>
            </a:r>
          </a:p>
          <a:p>
            <a:pPr marL="1371600" indent="0">
              <a:buNone/>
            </a:pPr>
            <a:r>
              <a:rPr lang="en-US" sz="2000" b="1" dirty="0"/>
              <a:t>		Add monthly investment amount to future value</a:t>
            </a:r>
          </a:p>
          <a:p>
            <a:pPr marL="1371600" indent="0">
              <a:buNone/>
            </a:pPr>
            <a:r>
              <a:rPr lang="en-US" sz="2000" b="1" dirty="0"/>
              <a:t>		Calculate interest for month</a:t>
            </a:r>
          </a:p>
          <a:p>
            <a:pPr marL="1371600" indent="0">
              <a:buNone/>
            </a:pPr>
            <a:r>
              <a:rPr lang="en-US" sz="2000" b="1" dirty="0"/>
              <a:t>		Add interest to future value</a:t>
            </a:r>
          </a:p>
          <a:p>
            <a:pPr marL="1371600" indent="0">
              <a:buNone/>
            </a:pPr>
            <a:r>
              <a:rPr lang="en-US" sz="2000" b="1" dirty="0"/>
              <a:t>	Display future value</a:t>
            </a:r>
          </a:p>
          <a:p>
            <a:pPr marL="1371600" indent="0">
              <a:buNone/>
            </a:pPr>
            <a:r>
              <a:rPr lang="en-US" sz="2000" b="1" dirty="0"/>
              <a:t>	Ask if user wants to continue</a:t>
            </a:r>
          </a:p>
          <a:p>
            <a:pPr marL="1371600" indent="0">
              <a:buNone/>
            </a:pPr>
            <a:r>
              <a:rPr lang="en-US" sz="2000" b="1" dirty="0"/>
              <a:t>Display end message</a:t>
            </a:r>
          </a:p>
        </p:txBody>
      </p:sp>
      <p:sp>
        <p:nvSpPr>
          <p:cNvPr id="4" name="Slide Number Placeholder 3"/>
          <p:cNvSpPr>
            <a:spLocks noGrp="1"/>
          </p:cNvSpPr>
          <p:nvPr>
            <p:ph type="sldNum" sz="quarter" idx="12"/>
          </p:nvPr>
        </p:nvSpPr>
        <p:spPr/>
        <p:txBody>
          <a:bodyPr/>
          <a:lstStyle/>
          <a:p>
            <a:fld id="{E84E2596-301E-4832-9EC0-2653E7A66251}" type="slidenum">
              <a:rPr lang="en-US" smtClean="0"/>
              <a:t>24</a:t>
            </a:fld>
            <a:endParaRPr lang="en-US"/>
          </a:p>
        </p:txBody>
      </p:sp>
    </p:spTree>
    <p:extLst>
      <p:ext uri="{BB962C8B-B14F-4D97-AF65-F5344CB8AC3E}">
        <p14:creationId xmlns:p14="http://schemas.microsoft.com/office/powerpoint/2010/main" val="214886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The Future Value Program</a:t>
            </a:r>
          </a:p>
        </p:txBody>
      </p:sp>
      <p:sp>
        <p:nvSpPr>
          <p:cNvPr id="3" name="Content Placeholder 2"/>
          <p:cNvSpPr>
            <a:spLocks noGrp="1"/>
          </p:cNvSpPr>
          <p:nvPr>
            <p:ph idx="1"/>
          </p:nvPr>
        </p:nvSpPr>
        <p:spPr>
          <a:xfrm>
            <a:off x="349135" y="1180407"/>
            <a:ext cx="10723417" cy="5486400"/>
          </a:xfrm>
        </p:spPr>
        <p:txBody>
          <a:bodyPr>
            <a:normAutofit/>
          </a:bodyPr>
          <a:lstStyle/>
          <a:p>
            <a:pPr marL="117475" indent="0">
              <a:buNone/>
            </a:pPr>
            <a:r>
              <a:rPr lang="en-US" sz="2000" dirty="0">
                <a:latin typeface="Courier New" panose="02070309020205020404" pitchFamily="49" charset="0"/>
                <a:cs typeface="Courier New" panose="02070309020205020404" pitchFamily="49" charset="0"/>
              </a:rPr>
              <a:t>print("Welcome to the Future Value Calculator")</a:t>
            </a:r>
          </a:p>
          <a:p>
            <a:pPr marL="117475" indent="0">
              <a:buNone/>
            </a:pPr>
            <a:r>
              <a:rPr lang="en-US" sz="2000" dirty="0">
                <a:latin typeface="Courier New" panose="02070309020205020404" pitchFamily="49" charset="0"/>
                <a:cs typeface="Courier New" panose="02070309020205020404" pitchFamily="49" charset="0"/>
              </a:rPr>
              <a:t>print()</a:t>
            </a:r>
          </a:p>
          <a:p>
            <a:pPr marL="117475" indent="0">
              <a:buNone/>
            </a:pPr>
            <a:endParaRPr lang="en-US" sz="2000" dirty="0">
              <a:latin typeface="Courier New" panose="02070309020205020404" pitchFamily="49" charset="0"/>
              <a:cs typeface="Courier New" panose="02070309020205020404" pitchFamily="49" charset="0"/>
            </a:endParaRPr>
          </a:p>
          <a:p>
            <a:pPr marL="117475" indent="0">
              <a:buNone/>
            </a:pPr>
            <a:r>
              <a:rPr lang="en-US" sz="2000" dirty="0">
                <a:latin typeface="Courier New" panose="02070309020205020404" pitchFamily="49" charset="0"/>
                <a:cs typeface="Courier New" panose="02070309020205020404" pitchFamily="49" charset="0"/>
              </a:rPr>
              <a:t>choice = "y"</a:t>
            </a:r>
          </a:p>
          <a:p>
            <a:pPr marL="117475" indent="0">
              <a:buNone/>
            </a:pPr>
            <a:r>
              <a:rPr lang="en-US" sz="2000" dirty="0">
                <a:latin typeface="Courier New" panose="02070309020205020404" pitchFamily="49" charset="0"/>
                <a:cs typeface="Courier New" panose="02070309020205020404" pitchFamily="49" charset="0"/>
              </a:rPr>
              <a:t>while </a:t>
            </a:r>
            <a:r>
              <a:rPr lang="en-US" sz="2000" dirty="0" err="1">
                <a:latin typeface="Courier New" panose="02070309020205020404" pitchFamily="49" charset="0"/>
                <a:cs typeface="Courier New" panose="02070309020205020404" pitchFamily="49" charset="0"/>
              </a:rPr>
              <a:t>choice.lower</a:t>
            </a:r>
            <a:r>
              <a:rPr lang="en-US" sz="2000" dirty="0">
                <a:latin typeface="Courier New" panose="02070309020205020404" pitchFamily="49" charset="0"/>
                <a:cs typeface="Courier New" panose="02070309020205020404" pitchFamily="49" charset="0"/>
              </a:rPr>
              <a:t>() == "y":</a:t>
            </a:r>
          </a:p>
          <a:p>
            <a:pPr marL="117475" indent="0">
              <a:buNone/>
            </a:pPr>
            <a:endParaRPr lang="en-US" sz="2000" dirty="0">
              <a:latin typeface="Courier New" panose="02070309020205020404" pitchFamily="49" charset="0"/>
              <a:cs typeface="Courier New" panose="02070309020205020404" pitchFamily="49" charset="0"/>
            </a:endParaRPr>
          </a:p>
          <a:p>
            <a:pPr marL="117475" indent="0">
              <a:buNone/>
            </a:pPr>
            <a:r>
              <a:rPr lang="en-US" sz="2000" dirty="0">
                <a:latin typeface="Courier New" panose="02070309020205020404" pitchFamily="49" charset="0"/>
                <a:cs typeface="Courier New" panose="02070309020205020404" pitchFamily="49" charset="0"/>
              </a:rPr>
              <a:t>    # get input from the user</a:t>
            </a:r>
          </a:p>
          <a:p>
            <a:pPr marL="117475"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monthly_investment</a:t>
            </a:r>
            <a:r>
              <a:rPr lang="en-US" sz="2000" dirty="0">
                <a:latin typeface="Courier New" panose="02070309020205020404" pitchFamily="49" charset="0"/>
                <a:cs typeface="Courier New" panose="02070309020205020404" pitchFamily="49" charset="0"/>
              </a:rPr>
              <a:t> = float(input("Enter monthly investment:\t"))</a:t>
            </a:r>
          </a:p>
          <a:p>
            <a:pPr marL="117475"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yearly_interest_rate</a:t>
            </a: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 </a:t>
            </a:r>
          </a:p>
          <a:p>
            <a:pPr marL="117475" indent="0">
              <a:buNone/>
            </a:pPr>
            <a:r>
              <a:rPr lang="en-US" sz="2000">
                <a:latin typeface="Courier New" panose="02070309020205020404" pitchFamily="49" charset="0"/>
                <a:cs typeface="Courier New" panose="02070309020205020404" pitchFamily="49" charset="0"/>
              </a:rPr>
              <a:t>       float</a:t>
            </a:r>
            <a:r>
              <a:rPr lang="en-US" sz="2000" dirty="0">
                <a:latin typeface="Courier New" panose="02070309020205020404" pitchFamily="49" charset="0"/>
                <a:cs typeface="Courier New" panose="02070309020205020404" pitchFamily="49" charset="0"/>
              </a:rPr>
              <a:t>(input("Enter yearly interest rate:\t"))</a:t>
            </a:r>
          </a:p>
          <a:p>
            <a:pPr marL="117475" indent="0">
              <a:buNone/>
            </a:pPr>
            <a:r>
              <a:rPr lang="en-US" sz="2000" dirty="0">
                <a:latin typeface="Courier New" panose="02070309020205020404" pitchFamily="49" charset="0"/>
                <a:cs typeface="Courier New" panose="02070309020205020404" pitchFamily="49" charset="0"/>
              </a:rPr>
              <a:t>    years =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(input("Enter number of years:\t\t"))</a:t>
            </a:r>
          </a:p>
        </p:txBody>
      </p:sp>
      <p:sp>
        <p:nvSpPr>
          <p:cNvPr id="4" name="Slide Number Placeholder 3"/>
          <p:cNvSpPr>
            <a:spLocks noGrp="1"/>
          </p:cNvSpPr>
          <p:nvPr>
            <p:ph type="sldNum" sz="quarter" idx="12"/>
          </p:nvPr>
        </p:nvSpPr>
        <p:spPr/>
        <p:txBody>
          <a:bodyPr/>
          <a:lstStyle/>
          <a:p>
            <a:fld id="{E84E2596-301E-4832-9EC0-2653E7A66251}" type="slidenum">
              <a:rPr lang="en-US" smtClean="0"/>
              <a:t>25</a:t>
            </a:fld>
            <a:endParaRPr lang="en-US"/>
          </a:p>
        </p:txBody>
      </p:sp>
    </p:spTree>
    <p:extLst>
      <p:ext uri="{BB962C8B-B14F-4D97-AF65-F5344CB8AC3E}">
        <p14:creationId xmlns:p14="http://schemas.microsoft.com/office/powerpoint/2010/main" val="115837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483326"/>
            <a:ext cx="10723417" cy="6183481"/>
          </a:xfrm>
        </p:spPr>
        <p:txBody>
          <a:bodyPr>
            <a:noAutofit/>
          </a:bodyPr>
          <a:lstStyle/>
          <a:p>
            <a:pPr marL="117475" indent="0">
              <a:buNone/>
            </a:pPr>
            <a:r>
              <a:rPr lang="en-US" sz="1400" dirty="0">
                <a:latin typeface="Courier New" panose="02070309020205020404" pitchFamily="49" charset="0"/>
                <a:cs typeface="Courier New" panose="02070309020205020404" pitchFamily="49" charset="0"/>
              </a:rPr>
              <a:t>    # convert yearly values to monthly values</a:t>
            </a:r>
          </a:p>
          <a:p>
            <a:pPr marL="117475"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monthly_interest_rate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yearly_interest_rate</a:t>
            </a:r>
            <a:r>
              <a:rPr lang="en-US" sz="1400" dirty="0">
                <a:latin typeface="Courier New" panose="02070309020205020404" pitchFamily="49" charset="0"/>
                <a:cs typeface="Courier New" panose="02070309020205020404" pitchFamily="49" charset="0"/>
              </a:rPr>
              <a:t> / 12 / 100</a:t>
            </a:r>
          </a:p>
          <a:p>
            <a:pPr marL="117475" indent="0">
              <a:buNone/>
            </a:pPr>
            <a:r>
              <a:rPr lang="en-US" sz="1400" dirty="0">
                <a:latin typeface="Courier New" panose="02070309020205020404" pitchFamily="49" charset="0"/>
                <a:cs typeface="Courier New" panose="02070309020205020404" pitchFamily="49" charset="0"/>
              </a:rPr>
              <a:t>    months = years * 12</a:t>
            </a:r>
          </a:p>
          <a:p>
            <a:pPr marL="117475" indent="0">
              <a:buNone/>
            </a:pPr>
            <a:r>
              <a:rPr lang="en-US" sz="1400" dirty="0">
                <a:latin typeface="Courier New" panose="02070309020205020404" pitchFamily="49" charset="0"/>
                <a:cs typeface="Courier New" panose="02070309020205020404" pitchFamily="49" charset="0"/>
              </a:rPr>
              <a:t>    # calculate the future value</a:t>
            </a:r>
          </a:p>
          <a:p>
            <a:pPr marL="117475"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future_value</a:t>
            </a:r>
            <a:r>
              <a:rPr lang="en-US" sz="1400" dirty="0">
                <a:latin typeface="Courier New" panose="02070309020205020404" pitchFamily="49" charset="0"/>
                <a:cs typeface="Courier New" panose="02070309020205020404" pitchFamily="49" charset="0"/>
              </a:rPr>
              <a:t> = 0</a:t>
            </a:r>
          </a:p>
          <a:p>
            <a:pPr marL="117475" indent="0">
              <a:buNone/>
            </a:pPr>
            <a:r>
              <a:rPr lang="en-US" sz="1400" dirty="0">
                <a:latin typeface="Courier New" panose="02070309020205020404" pitchFamily="49" charset="0"/>
                <a:cs typeface="Courier New" panose="02070309020205020404" pitchFamily="49" charset="0"/>
              </a:rPr>
              <a:t>    for i in range(months):</a:t>
            </a:r>
          </a:p>
          <a:p>
            <a:pPr marL="117475"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future_value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monthly_investment</a:t>
            </a:r>
            <a:endParaRPr lang="en-US" sz="1400" dirty="0">
              <a:latin typeface="Courier New" panose="02070309020205020404" pitchFamily="49" charset="0"/>
              <a:cs typeface="Courier New" panose="02070309020205020404" pitchFamily="49" charset="0"/>
            </a:endParaRPr>
          </a:p>
          <a:p>
            <a:pPr marL="117475"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monthly_interest_amount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future_value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monthly_interest_rate</a:t>
            </a:r>
            <a:endParaRPr lang="en-US" sz="1400" dirty="0">
              <a:latin typeface="Courier New" panose="02070309020205020404" pitchFamily="49" charset="0"/>
              <a:cs typeface="Courier New" panose="02070309020205020404" pitchFamily="49" charset="0"/>
            </a:endParaRPr>
          </a:p>
          <a:p>
            <a:pPr marL="117475"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future_value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monthly_interest_amount</a:t>
            </a:r>
            <a:endParaRPr lang="en-US" sz="1400" dirty="0">
              <a:latin typeface="Courier New" panose="02070309020205020404" pitchFamily="49" charset="0"/>
              <a:cs typeface="Courier New" panose="02070309020205020404" pitchFamily="49" charset="0"/>
            </a:endParaRPr>
          </a:p>
          <a:p>
            <a:pPr marL="117475" indent="0">
              <a:buNone/>
            </a:pPr>
            <a:endParaRPr lang="en-US" sz="1400" dirty="0">
              <a:latin typeface="Courier New" panose="02070309020205020404" pitchFamily="49" charset="0"/>
              <a:cs typeface="Courier New" panose="02070309020205020404" pitchFamily="49" charset="0"/>
            </a:endParaRPr>
          </a:p>
          <a:p>
            <a:pPr marL="117475" indent="0">
              <a:buNone/>
            </a:pPr>
            <a:r>
              <a:rPr lang="en-US" sz="1400" dirty="0">
                <a:latin typeface="Courier New" panose="02070309020205020404" pitchFamily="49" charset="0"/>
                <a:cs typeface="Courier New" panose="02070309020205020404" pitchFamily="49" charset="0"/>
              </a:rPr>
              <a:t>    # display the result</a:t>
            </a:r>
          </a:p>
          <a:p>
            <a:pPr marL="117475" indent="0">
              <a:buNone/>
            </a:pPr>
            <a:r>
              <a:rPr lang="en-US" sz="1400" dirty="0">
                <a:latin typeface="Courier New" panose="02070309020205020404" pitchFamily="49" charset="0"/>
                <a:cs typeface="Courier New" panose="02070309020205020404" pitchFamily="49" charset="0"/>
              </a:rPr>
              <a:t>    print("Future value:\t\t\t" + </a:t>
            </a:r>
            <a:r>
              <a:rPr lang="en-US" sz="1400" dirty="0" err="1">
                <a:latin typeface="Courier New" panose="02070309020205020404" pitchFamily="49" charset="0"/>
                <a:cs typeface="Courier New" panose="02070309020205020404" pitchFamily="49" charset="0"/>
              </a:rPr>
              <a:t>str</a:t>
            </a:r>
            <a:r>
              <a:rPr lang="en-US" sz="1400" dirty="0">
                <a:latin typeface="Courier New" panose="02070309020205020404" pitchFamily="49" charset="0"/>
                <a:cs typeface="Courier New" panose="02070309020205020404" pitchFamily="49" charset="0"/>
              </a:rPr>
              <a:t>(round(</a:t>
            </a:r>
            <a:r>
              <a:rPr lang="en-US" sz="1400" dirty="0" err="1">
                <a:latin typeface="Courier New" panose="02070309020205020404" pitchFamily="49" charset="0"/>
                <a:cs typeface="Courier New" panose="02070309020205020404" pitchFamily="49" charset="0"/>
              </a:rPr>
              <a:t>future_value</a:t>
            </a:r>
            <a:r>
              <a:rPr lang="en-US" sz="1400" dirty="0">
                <a:latin typeface="Courier New" panose="02070309020205020404" pitchFamily="49" charset="0"/>
                <a:cs typeface="Courier New" panose="02070309020205020404" pitchFamily="49" charset="0"/>
              </a:rPr>
              <a:t>, 2)))</a:t>
            </a:r>
          </a:p>
          <a:p>
            <a:pPr marL="117475" indent="0">
              <a:buNone/>
            </a:pPr>
            <a:r>
              <a:rPr lang="en-US" sz="1400" dirty="0">
                <a:latin typeface="Courier New" panose="02070309020205020404" pitchFamily="49" charset="0"/>
                <a:cs typeface="Courier New" panose="02070309020205020404" pitchFamily="49" charset="0"/>
              </a:rPr>
              <a:t>    print()</a:t>
            </a:r>
          </a:p>
          <a:p>
            <a:pPr marL="117475" indent="0">
              <a:buNone/>
            </a:pPr>
            <a:endParaRPr lang="en-US" sz="1400" dirty="0">
              <a:latin typeface="Courier New" panose="02070309020205020404" pitchFamily="49" charset="0"/>
              <a:cs typeface="Courier New" panose="02070309020205020404" pitchFamily="49" charset="0"/>
            </a:endParaRPr>
          </a:p>
          <a:p>
            <a:pPr marL="117475" indent="0">
              <a:buNone/>
            </a:pPr>
            <a:r>
              <a:rPr lang="en-US" sz="1400" dirty="0">
                <a:latin typeface="Courier New" panose="02070309020205020404" pitchFamily="49" charset="0"/>
                <a:cs typeface="Courier New" panose="02070309020205020404" pitchFamily="49" charset="0"/>
              </a:rPr>
              <a:t>    # see if the user wants to continue</a:t>
            </a:r>
          </a:p>
          <a:p>
            <a:pPr marL="117475" indent="0">
              <a:buNone/>
            </a:pPr>
            <a:r>
              <a:rPr lang="en-US" sz="1400" dirty="0">
                <a:latin typeface="Courier New" panose="02070309020205020404" pitchFamily="49" charset="0"/>
                <a:cs typeface="Courier New" panose="02070309020205020404" pitchFamily="49" charset="0"/>
              </a:rPr>
              <a:t>    choice = input("Continue (y/n)?: ")</a:t>
            </a:r>
          </a:p>
          <a:p>
            <a:pPr marL="117475" indent="0">
              <a:buNone/>
            </a:pPr>
            <a:r>
              <a:rPr lang="en-US" sz="1400" dirty="0">
                <a:latin typeface="Courier New" panose="02070309020205020404" pitchFamily="49" charset="0"/>
                <a:cs typeface="Courier New" panose="02070309020205020404" pitchFamily="49" charset="0"/>
              </a:rPr>
              <a:t>    print()</a:t>
            </a:r>
          </a:p>
          <a:p>
            <a:pPr marL="117475" indent="0">
              <a:buNone/>
            </a:pPr>
            <a:endParaRPr lang="en-US" sz="1400" dirty="0">
              <a:latin typeface="Courier New" panose="02070309020205020404" pitchFamily="49" charset="0"/>
              <a:cs typeface="Courier New" panose="02070309020205020404" pitchFamily="49" charset="0"/>
            </a:endParaRPr>
          </a:p>
          <a:p>
            <a:pPr marL="117475" indent="0">
              <a:buNone/>
            </a:pPr>
            <a:r>
              <a:rPr lang="en-US" sz="1400" dirty="0">
                <a:latin typeface="Courier New" panose="02070309020205020404" pitchFamily="49" charset="0"/>
                <a:cs typeface="Courier New" panose="02070309020205020404" pitchFamily="49" charset="0"/>
              </a:rPr>
              <a:t>print("Bye!")</a:t>
            </a:r>
          </a:p>
        </p:txBody>
      </p:sp>
      <p:sp>
        <p:nvSpPr>
          <p:cNvPr id="2" name="Slide Number Placeholder 1"/>
          <p:cNvSpPr>
            <a:spLocks noGrp="1"/>
          </p:cNvSpPr>
          <p:nvPr>
            <p:ph type="sldNum" sz="quarter" idx="12"/>
          </p:nvPr>
        </p:nvSpPr>
        <p:spPr/>
        <p:txBody>
          <a:bodyPr/>
          <a:lstStyle/>
          <a:p>
            <a:fld id="{E84E2596-301E-4832-9EC0-2653E7A66251}" type="slidenum">
              <a:rPr lang="en-US" smtClean="0"/>
              <a:t>26</a:t>
            </a:fld>
            <a:endParaRPr lang="en-US"/>
          </a:p>
        </p:txBody>
      </p:sp>
      <p:sp>
        <p:nvSpPr>
          <p:cNvPr id="6" name="Rectangle 5"/>
          <p:cNvSpPr/>
          <p:nvPr/>
        </p:nvSpPr>
        <p:spPr>
          <a:xfrm>
            <a:off x="6773362" y="4577446"/>
            <a:ext cx="4179118" cy="1969770"/>
          </a:xfrm>
          <a:prstGeom prst="rect">
            <a:avLst/>
          </a:prstGeom>
          <a:solidFill>
            <a:schemeClr val="accent3">
              <a:lumMod val="40000"/>
              <a:lumOff val="60000"/>
            </a:schemeClr>
          </a:solidFill>
          <a:ln>
            <a:solidFill>
              <a:schemeClr val="tx1"/>
            </a:solidFill>
          </a:ln>
        </p:spPr>
        <p:txBody>
          <a:bodyPr wrap="square">
            <a:spAutoFit/>
          </a:bodyPr>
          <a:lstStyle/>
          <a:p>
            <a:r>
              <a:rPr lang="en-US" sz="1400" b="1" dirty="0"/>
              <a:t>Welcome to the Future Value Calculator</a:t>
            </a:r>
          </a:p>
          <a:p>
            <a:endParaRPr lang="en-US" sz="800" b="1" dirty="0"/>
          </a:p>
          <a:p>
            <a:r>
              <a:rPr lang="en-US" sz="1400" b="1" dirty="0"/>
              <a:t>Enter monthly investment:	100</a:t>
            </a:r>
          </a:p>
          <a:p>
            <a:r>
              <a:rPr lang="en-US" sz="1400" b="1" dirty="0"/>
              <a:t>Enter yearly interest rate:	0.5</a:t>
            </a:r>
          </a:p>
          <a:p>
            <a:r>
              <a:rPr lang="en-US" sz="1400" b="1" dirty="0"/>
              <a:t>Enter number of years:	5</a:t>
            </a:r>
          </a:p>
          <a:p>
            <a:r>
              <a:rPr lang="en-US" sz="1400" b="1" dirty="0"/>
              <a:t>Future value:		6076.88</a:t>
            </a:r>
          </a:p>
          <a:p>
            <a:endParaRPr lang="en-US" sz="800" b="1" dirty="0"/>
          </a:p>
          <a:p>
            <a:r>
              <a:rPr lang="en-US" sz="1400" b="1" dirty="0"/>
              <a:t>Continue (y/n)?: n</a:t>
            </a:r>
          </a:p>
          <a:p>
            <a:endParaRPr lang="en-US" sz="800" b="1" dirty="0"/>
          </a:p>
          <a:p>
            <a:r>
              <a:rPr lang="en-US" sz="1400" b="1" dirty="0"/>
              <a:t>Bye!</a:t>
            </a:r>
          </a:p>
        </p:txBody>
      </p:sp>
    </p:spTree>
    <p:extLst>
      <p:ext uri="{BB962C8B-B14F-4D97-AF65-F5344CB8AC3E}">
        <p14:creationId xmlns:p14="http://schemas.microsoft.com/office/powerpoint/2010/main" val="154287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3237-D591-6F86-FA44-179A3515313C}"/>
              </a:ext>
            </a:extLst>
          </p:cNvPr>
          <p:cNvSpPr>
            <a:spLocks noGrp="1"/>
          </p:cNvSpPr>
          <p:nvPr>
            <p:ph type="title"/>
          </p:nvPr>
        </p:nvSpPr>
        <p:spPr/>
        <p:txBody>
          <a:bodyPr/>
          <a:lstStyle/>
          <a:p>
            <a:r>
              <a:rPr lang="en-US"/>
              <a:t>Lab 3.1</a:t>
            </a:r>
          </a:p>
        </p:txBody>
      </p:sp>
      <p:sp>
        <p:nvSpPr>
          <p:cNvPr id="3" name="Content Placeholder 2">
            <a:extLst>
              <a:ext uri="{FF2B5EF4-FFF2-40B4-BE49-F238E27FC236}">
                <a16:creationId xmlns:a16="http://schemas.microsoft.com/office/drawing/2014/main" id="{9BB5266F-62F9-CD4B-205D-80DC3FB672BF}"/>
              </a:ext>
            </a:extLst>
          </p:cNvPr>
          <p:cNvSpPr>
            <a:spLocks noGrp="1"/>
          </p:cNvSpPr>
          <p:nvPr>
            <p:ph idx="1"/>
          </p:nvPr>
        </p:nvSpPr>
        <p:spPr/>
        <p:txBody>
          <a:bodyPr/>
          <a:lstStyle/>
          <a:p>
            <a:r>
              <a:rPr lang="en-US"/>
              <a:t>Design a program that uses a while loop and continuously asks the user to enter a word unless the user enters the word "pythonesque" as the secret exit word, in which case the message "You've successfully exited the loop." should be printed and the loop should terminate.</a:t>
            </a:r>
          </a:p>
          <a:p>
            <a:r>
              <a:rPr lang="en-US"/>
              <a:t> Expected output:</a:t>
            </a:r>
          </a:p>
          <a:p>
            <a:endParaRPr lang="en-US"/>
          </a:p>
          <a:p>
            <a:endParaRPr lang="en-US"/>
          </a:p>
        </p:txBody>
      </p:sp>
      <p:pic>
        <p:nvPicPr>
          <p:cNvPr id="5" name="Picture 4">
            <a:extLst>
              <a:ext uri="{FF2B5EF4-FFF2-40B4-BE49-F238E27FC236}">
                <a16:creationId xmlns:a16="http://schemas.microsoft.com/office/drawing/2014/main" id="{CEAA62E7-91ED-E3DE-4FB0-050EABB0F880}"/>
              </a:ext>
            </a:extLst>
          </p:cNvPr>
          <p:cNvPicPr>
            <a:picLocks noChangeAspect="1"/>
          </p:cNvPicPr>
          <p:nvPr/>
        </p:nvPicPr>
        <p:blipFill>
          <a:blip r:embed="rId2"/>
          <a:stretch>
            <a:fillRect/>
          </a:stretch>
        </p:blipFill>
        <p:spPr>
          <a:xfrm>
            <a:off x="1222724" y="3904052"/>
            <a:ext cx="5649113" cy="1619476"/>
          </a:xfrm>
          <a:prstGeom prst="rect">
            <a:avLst/>
          </a:prstGeom>
        </p:spPr>
      </p:pic>
    </p:spTree>
    <p:extLst>
      <p:ext uri="{BB962C8B-B14F-4D97-AF65-F5344CB8AC3E}">
        <p14:creationId xmlns:p14="http://schemas.microsoft.com/office/powerpoint/2010/main" val="2122041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0FDD-EC78-610E-853D-A6EFA1B1256C}"/>
              </a:ext>
            </a:extLst>
          </p:cNvPr>
          <p:cNvSpPr>
            <a:spLocks noGrp="1"/>
          </p:cNvSpPr>
          <p:nvPr>
            <p:ph type="title"/>
          </p:nvPr>
        </p:nvSpPr>
        <p:spPr/>
        <p:txBody>
          <a:bodyPr/>
          <a:lstStyle/>
          <a:p>
            <a:r>
              <a:rPr lang="en-US"/>
              <a:t>Lab 3.1 Solution</a:t>
            </a:r>
          </a:p>
        </p:txBody>
      </p:sp>
      <p:pic>
        <p:nvPicPr>
          <p:cNvPr id="6" name="Content Placeholder 5">
            <a:extLst>
              <a:ext uri="{FF2B5EF4-FFF2-40B4-BE49-F238E27FC236}">
                <a16:creationId xmlns:a16="http://schemas.microsoft.com/office/drawing/2014/main" id="{91CFAC91-D1EA-FE48-F116-450574A6B23A}"/>
              </a:ext>
            </a:extLst>
          </p:cNvPr>
          <p:cNvPicPr>
            <a:picLocks noGrp="1" noChangeAspect="1"/>
          </p:cNvPicPr>
          <p:nvPr>
            <p:ph idx="1"/>
          </p:nvPr>
        </p:nvPicPr>
        <p:blipFill>
          <a:blip r:embed="rId2"/>
          <a:stretch>
            <a:fillRect/>
          </a:stretch>
        </p:blipFill>
        <p:spPr>
          <a:xfrm>
            <a:off x="1266236" y="1898248"/>
            <a:ext cx="7276500" cy="3583585"/>
          </a:xfrm>
        </p:spPr>
      </p:pic>
      <p:sp>
        <p:nvSpPr>
          <p:cNvPr id="4" name="Slide Number Placeholder 3">
            <a:extLst>
              <a:ext uri="{FF2B5EF4-FFF2-40B4-BE49-F238E27FC236}">
                <a16:creationId xmlns:a16="http://schemas.microsoft.com/office/drawing/2014/main" id="{2E17D901-3DB0-1582-8D93-D64C14A3F542}"/>
              </a:ext>
            </a:extLst>
          </p:cNvPr>
          <p:cNvSpPr>
            <a:spLocks noGrp="1"/>
          </p:cNvSpPr>
          <p:nvPr>
            <p:ph type="sldNum" sz="quarter" idx="12"/>
          </p:nvPr>
        </p:nvSpPr>
        <p:spPr/>
        <p:txBody>
          <a:bodyPr/>
          <a:lstStyle/>
          <a:p>
            <a:fld id="{E84E2596-301E-4832-9EC0-2653E7A66251}" type="slidenum">
              <a:rPr lang="en-US" smtClean="0"/>
              <a:t>28</a:t>
            </a:fld>
            <a:endParaRPr lang="en-US"/>
          </a:p>
        </p:txBody>
      </p:sp>
    </p:spTree>
    <p:extLst>
      <p:ext uri="{BB962C8B-B14F-4D97-AF65-F5344CB8AC3E}">
        <p14:creationId xmlns:p14="http://schemas.microsoft.com/office/powerpoint/2010/main" val="363337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6631-DCF8-B420-D97C-4DB6FDB65C7B}"/>
              </a:ext>
            </a:extLst>
          </p:cNvPr>
          <p:cNvSpPr>
            <a:spLocks noGrp="1"/>
          </p:cNvSpPr>
          <p:nvPr>
            <p:ph type="title"/>
          </p:nvPr>
        </p:nvSpPr>
        <p:spPr/>
        <p:txBody>
          <a:bodyPr/>
          <a:lstStyle/>
          <a:p>
            <a:r>
              <a:rPr lang="en-US"/>
              <a:t>Lab 3.2</a:t>
            </a:r>
          </a:p>
        </p:txBody>
      </p:sp>
      <p:sp>
        <p:nvSpPr>
          <p:cNvPr id="4" name="Slide Number Placeholder 3">
            <a:extLst>
              <a:ext uri="{FF2B5EF4-FFF2-40B4-BE49-F238E27FC236}">
                <a16:creationId xmlns:a16="http://schemas.microsoft.com/office/drawing/2014/main" id="{20A9DD78-D8FF-8045-1EFD-F9C1F3EC473C}"/>
              </a:ext>
            </a:extLst>
          </p:cNvPr>
          <p:cNvSpPr>
            <a:spLocks noGrp="1"/>
          </p:cNvSpPr>
          <p:nvPr>
            <p:ph type="sldNum" sz="quarter" idx="12"/>
          </p:nvPr>
        </p:nvSpPr>
        <p:spPr/>
        <p:txBody>
          <a:bodyPr/>
          <a:lstStyle/>
          <a:p>
            <a:fld id="{E84E2596-301E-4832-9EC0-2653E7A66251}" type="slidenum">
              <a:rPr lang="en-US" smtClean="0"/>
              <a:t>29</a:t>
            </a:fld>
            <a:endParaRPr lang="en-US"/>
          </a:p>
        </p:txBody>
      </p:sp>
      <p:sp>
        <p:nvSpPr>
          <p:cNvPr id="8" name="Content Placeholder 7">
            <a:extLst>
              <a:ext uri="{FF2B5EF4-FFF2-40B4-BE49-F238E27FC236}">
                <a16:creationId xmlns:a16="http://schemas.microsoft.com/office/drawing/2014/main" id="{7A35BF8A-95B2-D0E2-0C56-82924F7E414C}"/>
              </a:ext>
            </a:extLst>
          </p:cNvPr>
          <p:cNvSpPr>
            <a:spLocks noGrp="1"/>
          </p:cNvSpPr>
          <p:nvPr>
            <p:ph idx="1"/>
          </p:nvPr>
        </p:nvSpPr>
        <p:spPr/>
        <p:txBody>
          <a:bodyPr/>
          <a:lstStyle/>
          <a:p>
            <a:r>
              <a:rPr lang="en-US"/>
              <a:t>Write a program which prints the contents of a string and exits when the letter 'b' is encountered.</a:t>
            </a:r>
          </a:p>
          <a:p>
            <a:r>
              <a:rPr lang="en-US"/>
              <a:t>Here is the string:</a:t>
            </a:r>
          </a:p>
          <a:p>
            <a:r>
              <a:rPr lang="en-US"/>
              <a:t>"You're going to need a bigger boat!"</a:t>
            </a:r>
          </a:p>
          <a:p>
            <a:r>
              <a:rPr lang="en-US"/>
              <a:t>Expected output: </a:t>
            </a:r>
          </a:p>
          <a:p>
            <a:endParaRPr lang="en-US"/>
          </a:p>
        </p:txBody>
      </p:sp>
      <p:pic>
        <p:nvPicPr>
          <p:cNvPr id="10" name="Picture 9">
            <a:extLst>
              <a:ext uri="{FF2B5EF4-FFF2-40B4-BE49-F238E27FC236}">
                <a16:creationId xmlns:a16="http://schemas.microsoft.com/office/drawing/2014/main" id="{2B1C35E4-88F2-00D2-3DDF-B0AC0B70B827}"/>
              </a:ext>
            </a:extLst>
          </p:cNvPr>
          <p:cNvPicPr>
            <a:picLocks noChangeAspect="1"/>
          </p:cNvPicPr>
          <p:nvPr/>
        </p:nvPicPr>
        <p:blipFill>
          <a:blip r:embed="rId2"/>
          <a:stretch>
            <a:fillRect/>
          </a:stretch>
        </p:blipFill>
        <p:spPr>
          <a:xfrm>
            <a:off x="1055023" y="3795537"/>
            <a:ext cx="9420038" cy="1007957"/>
          </a:xfrm>
          <a:prstGeom prst="rect">
            <a:avLst/>
          </a:prstGeom>
        </p:spPr>
      </p:pic>
    </p:spTree>
    <p:extLst>
      <p:ext uri="{BB962C8B-B14F-4D97-AF65-F5344CB8AC3E}">
        <p14:creationId xmlns:p14="http://schemas.microsoft.com/office/powerpoint/2010/main" val="315732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688933"/>
            <a:ext cx="10425830" cy="5999966"/>
          </a:xfrm>
        </p:spPr>
        <p:txBody>
          <a:bodyPr>
            <a:normAutofit lnSpcReduction="10000"/>
          </a:bodyPr>
          <a:lstStyle/>
          <a:p>
            <a:pPr marL="463550" indent="0">
              <a:buNone/>
            </a:pPr>
            <a:r>
              <a:rPr lang="en-US" sz="6000" dirty="0"/>
              <a:t>Write a program that calculates the area of a rectangle</a:t>
            </a:r>
          </a:p>
          <a:p>
            <a:pPr marL="463550" indent="0">
              <a:buNone/>
            </a:pPr>
            <a:endParaRPr lang="en-US" sz="1500" dirty="0"/>
          </a:p>
          <a:p>
            <a:pPr marL="914400" lvl="1" indent="-379413">
              <a:buFont typeface="+mj-lt"/>
              <a:buAutoNum type="arabicPeriod"/>
            </a:pPr>
            <a:r>
              <a:rPr lang="en-US" sz="3800" dirty="0"/>
              <a:t>create and initialize variables to store the length and width (</a:t>
            </a:r>
            <a:r>
              <a:rPr lang="en-US" sz="3800" u="sng" dirty="0"/>
              <a:t>initialize</a:t>
            </a:r>
            <a:r>
              <a:rPr lang="en-US" sz="3800" dirty="0"/>
              <a:t> means to set an initial value, always a good programming practice). What type should these variables be?</a:t>
            </a:r>
          </a:p>
          <a:p>
            <a:pPr marL="914400" lvl="1" indent="-379413">
              <a:buFont typeface="+mj-lt"/>
              <a:buAutoNum type="arabicPeriod"/>
            </a:pPr>
            <a:r>
              <a:rPr lang="en-US" sz="3800" dirty="0"/>
              <a:t>create and initialize a variable to store the area (what type?)  (area = length * width)</a:t>
            </a:r>
          </a:p>
          <a:p>
            <a:pPr marL="914400" lvl="1" indent="-379413">
              <a:buFont typeface="+mj-lt"/>
              <a:buAutoNum type="arabicPeriod"/>
            </a:pPr>
            <a:r>
              <a:rPr lang="en-US" sz="3800" dirty="0"/>
              <a:t>print area variable</a:t>
            </a:r>
          </a:p>
          <a:p>
            <a:pPr marL="1149350" indent="-685800"/>
            <a:endParaRPr lang="en-US" sz="40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3" name="Straight Connector 2"/>
          <p:cNvCxnSpPr/>
          <p:nvPr/>
        </p:nvCxnSpPr>
        <p:spPr>
          <a:xfrm>
            <a:off x="914400" y="2542783"/>
            <a:ext cx="94947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121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16A7-0381-C609-79E4-5397F583E9A1}"/>
              </a:ext>
            </a:extLst>
          </p:cNvPr>
          <p:cNvSpPr>
            <a:spLocks noGrp="1"/>
          </p:cNvSpPr>
          <p:nvPr>
            <p:ph type="title"/>
          </p:nvPr>
        </p:nvSpPr>
        <p:spPr/>
        <p:txBody>
          <a:bodyPr/>
          <a:lstStyle/>
          <a:p>
            <a:r>
              <a:rPr lang="en-US"/>
              <a:t>Lab 3.2 Solution</a:t>
            </a:r>
          </a:p>
        </p:txBody>
      </p:sp>
      <p:pic>
        <p:nvPicPr>
          <p:cNvPr id="6" name="Content Placeholder 5">
            <a:extLst>
              <a:ext uri="{FF2B5EF4-FFF2-40B4-BE49-F238E27FC236}">
                <a16:creationId xmlns:a16="http://schemas.microsoft.com/office/drawing/2014/main" id="{8D72B093-D376-DF41-D59A-CDFF8686D17E}"/>
              </a:ext>
            </a:extLst>
          </p:cNvPr>
          <p:cNvPicPr>
            <a:picLocks noGrp="1" noChangeAspect="1"/>
          </p:cNvPicPr>
          <p:nvPr>
            <p:ph idx="1"/>
          </p:nvPr>
        </p:nvPicPr>
        <p:blipFill>
          <a:blip r:embed="rId2"/>
          <a:stretch>
            <a:fillRect/>
          </a:stretch>
        </p:blipFill>
        <p:spPr>
          <a:xfrm>
            <a:off x="721720" y="1898249"/>
            <a:ext cx="10162366" cy="3759156"/>
          </a:xfrm>
        </p:spPr>
      </p:pic>
      <p:sp>
        <p:nvSpPr>
          <p:cNvPr id="4" name="Slide Number Placeholder 3">
            <a:extLst>
              <a:ext uri="{FF2B5EF4-FFF2-40B4-BE49-F238E27FC236}">
                <a16:creationId xmlns:a16="http://schemas.microsoft.com/office/drawing/2014/main" id="{ED544A1E-8421-2104-077E-D21311757A7B}"/>
              </a:ext>
            </a:extLst>
          </p:cNvPr>
          <p:cNvSpPr>
            <a:spLocks noGrp="1"/>
          </p:cNvSpPr>
          <p:nvPr>
            <p:ph type="sldNum" sz="quarter" idx="12"/>
          </p:nvPr>
        </p:nvSpPr>
        <p:spPr/>
        <p:txBody>
          <a:bodyPr/>
          <a:lstStyle/>
          <a:p>
            <a:fld id="{E84E2596-301E-4832-9EC0-2653E7A66251}" type="slidenum">
              <a:rPr lang="en-US" smtClean="0"/>
              <a:t>30</a:t>
            </a:fld>
            <a:endParaRPr lang="en-US"/>
          </a:p>
        </p:txBody>
      </p:sp>
    </p:spTree>
    <p:extLst>
      <p:ext uri="{BB962C8B-B14F-4D97-AF65-F5344CB8AC3E}">
        <p14:creationId xmlns:p14="http://schemas.microsoft.com/office/powerpoint/2010/main" val="3453603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5E92-46EE-289C-CAEB-4EB5FE05BE18}"/>
              </a:ext>
            </a:extLst>
          </p:cNvPr>
          <p:cNvSpPr>
            <a:spLocks noGrp="1"/>
          </p:cNvSpPr>
          <p:nvPr>
            <p:ph type="title"/>
          </p:nvPr>
        </p:nvSpPr>
        <p:spPr/>
        <p:txBody>
          <a:bodyPr/>
          <a:lstStyle/>
          <a:p>
            <a:r>
              <a:rPr lang="en-US"/>
              <a:t>Lab 3.3</a:t>
            </a:r>
          </a:p>
        </p:txBody>
      </p:sp>
      <p:sp>
        <p:nvSpPr>
          <p:cNvPr id="3" name="Content Placeholder 2">
            <a:extLst>
              <a:ext uri="{FF2B5EF4-FFF2-40B4-BE49-F238E27FC236}">
                <a16:creationId xmlns:a16="http://schemas.microsoft.com/office/drawing/2014/main" id="{758A3C51-CD3F-CA8C-9A7A-5FEF8A764D4D}"/>
              </a:ext>
            </a:extLst>
          </p:cNvPr>
          <p:cNvSpPr>
            <a:spLocks noGrp="1"/>
          </p:cNvSpPr>
          <p:nvPr>
            <p:ph idx="1"/>
          </p:nvPr>
        </p:nvSpPr>
        <p:spPr/>
        <p:txBody>
          <a:bodyPr/>
          <a:lstStyle/>
          <a:p>
            <a:r>
              <a:rPr lang="en-US"/>
              <a:t>Write a program that prompts the user for a word (or sentence).</a:t>
            </a:r>
          </a:p>
          <a:p>
            <a:r>
              <a:rPr lang="en-US"/>
              <a:t>Loop through the letters in the input and "eat" (ignore) the vowels.</a:t>
            </a:r>
          </a:p>
          <a:p>
            <a:r>
              <a:rPr lang="en-US"/>
              <a:t>Print the remaining letters, one per line.</a:t>
            </a:r>
          </a:p>
          <a:p>
            <a:r>
              <a:rPr lang="en-US"/>
              <a:t>Expected output:</a:t>
            </a:r>
          </a:p>
          <a:p>
            <a:endParaRPr lang="en-US"/>
          </a:p>
        </p:txBody>
      </p:sp>
      <p:sp>
        <p:nvSpPr>
          <p:cNvPr id="4" name="Slide Number Placeholder 3">
            <a:extLst>
              <a:ext uri="{FF2B5EF4-FFF2-40B4-BE49-F238E27FC236}">
                <a16:creationId xmlns:a16="http://schemas.microsoft.com/office/drawing/2014/main" id="{81D9D4A5-86D5-EB45-F681-673BFA26536D}"/>
              </a:ext>
            </a:extLst>
          </p:cNvPr>
          <p:cNvSpPr>
            <a:spLocks noGrp="1"/>
          </p:cNvSpPr>
          <p:nvPr>
            <p:ph type="sldNum" sz="quarter" idx="12"/>
          </p:nvPr>
        </p:nvSpPr>
        <p:spPr/>
        <p:txBody>
          <a:bodyPr/>
          <a:lstStyle/>
          <a:p>
            <a:fld id="{E84E2596-301E-4832-9EC0-2653E7A66251}" type="slidenum">
              <a:rPr lang="en-US" smtClean="0"/>
              <a:t>31</a:t>
            </a:fld>
            <a:endParaRPr lang="en-US"/>
          </a:p>
        </p:txBody>
      </p:sp>
      <p:pic>
        <p:nvPicPr>
          <p:cNvPr id="6" name="Picture 5">
            <a:extLst>
              <a:ext uri="{FF2B5EF4-FFF2-40B4-BE49-F238E27FC236}">
                <a16:creationId xmlns:a16="http://schemas.microsoft.com/office/drawing/2014/main" id="{6FA13645-1E43-CAB0-D80D-8E593E57F037}"/>
              </a:ext>
            </a:extLst>
          </p:cNvPr>
          <p:cNvPicPr>
            <a:picLocks noChangeAspect="1"/>
          </p:cNvPicPr>
          <p:nvPr/>
        </p:nvPicPr>
        <p:blipFill>
          <a:blip r:embed="rId2"/>
          <a:stretch>
            <a:fillRect/>
          </a:stretch>
        </p:blipFill>
        <p:spPr>
          <a:xfrm>
            <a:off x="1015810" y="3429000"/>
            <a:ext cx="5877745" cy="2819794"/>
          </a:xfrm>
          <a:prstGeom prst="rect">
            <a:avLst/>
          </a:prstGeom>
        </p:spPr>
      </p:pic>
    </p:spTree>
    <p:extLst>
      <p:ext uri="{BB962C8B-B14F-4D97-AF65-F5344CB8AC3E}">
        <p14:creationId xmlns:p14="http://schemas.microsoft.com/office/powerpoint/2010/main" val="3410389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346E-431F-8C14-66B7-99623596E5C6}"/>
              </a:ext>
            </a:extLst>
          </p:cNvPr>
          <p:cNvSpPr>
            <a:spLocks noGrp="1"/>
          </p:cNvSpPr>
          <p:nvPr>
            <p:ph type="title"/>
          </p:nvPr>
        </p:nvSpPr>
        <p:spPr/>
        <p:txBody>
          <a:bodyPr/>
          <a:lstStyle/>
          <a:p>
            <a:r>
              <a:rPr lang="en-US"/>
              <a:t>Lab 3.3 Solution</a:t>
            </a:r>
          </a:p>
        </p:txBody>
      </p:sp>
      <p:pic>
        <p:nvPicPr>
          <p:cNvPr id="6" name="Content Placeholder 5">
            <a:extLst>
              <a:ext uri="{FF2B5EF4-FFF2-40B4-BE49-F238E27FC236}">
                <a16:creationId xmlns:a16="http://schemas.microsoft.com/office/drawing/2014/main" id="{EC7B6C18-28EC-C8E3-831B-1741F4634BDF}"/>
              </a:ext>
            </a:extLst>
          </p:cNvPr>
          <p:cNvPicPr>
            <a:picLocks noGrp="1" noChangeAspect="1"/>
          </p:cNvPicPr>
          <p:nvPr>
            <p:ph idx="1"/>
          </p:nvPr>
        </p:nvPicPr>
        <p:blipFill>
          <a:blip r:embed="rId2"/>
          <a:stretch>
            <a:fillRect/>
          </a:stretch>
        </p:blipFill>
        <p:spPr>
          <a:xfrm>
            <a:off x="665428" y="1678330"/>
            <a:ext cx="8496519" cy="4055952"/>
          </a:xfrm>
        </p:spPr>
      </p:pic>
      <p:sp>
        <p:nvSpPr>
          <p:cNvPr id="4" name="Slide Number Placeholder 3">
            <a:extLst>
              <a:ext uri="{FF2B5EF4-FFF2-40B4-BE49-F238E27FC236}">
                <a16:creationId xmlns:a16="http://schemas.microsoft.com/office/drawing/2014/main" id="{6AB55668-643D-6EA3-CEB5-B5C6BDA0EE92}"/>
              </a:ext>
            </a:extLst>
          </p:cNvPr>
          <p:cNvSpPr>
            <a:spLocks noGrp="1"/>
          </p:cNvSpPr>
          <p:nvPr>
            <p:ph type="sldNum" sz="quarter" idx="12"/>
          </p:nvPr>
        </p:nvSpPr>
        <p:spPr/>
        <p:txBody>
          <a:bodyPr/>
          <a:lstStyle/>
          <a:p>
            <a:fld id="{E84E2596-301E-4832-9EC0-2653E7A66251}" type="slidenum">
              <a:rPr lang="en-US" smtClean="0"/>
              <a:t>32</a:t>
            </a:fld>
            <a:endParaRPr lang="en-US"/>
          </a:p>
        </p:txBody>
      </p:sp>
    </p:spTree>
    <p:extLst>
      <p:ext uri="{BB962C8B-B14F-4D97-AF65-F5344CB8AC3E}">
        <p14:creationId xmlns:p14="http://schemas.microsoft.com/office/powerpoint/2010/main" val="146625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955A-B7E0-4953-94B8-7F21AAFE3123}"/>
              </a:ext>
            </a:extLst>
          </p:cNvPr>
          <p:cNvSpPr>
            <a:spLocks noGrp="1"/>
          </p:cNvSpPr>
          <p:nvPr>
            <p:ph type="title"/>
          </p:nvPr>
        </p:nvSpPr>
        <p:spPr/>
        <p:txBody>
          <a:bodyPr/>
          <a:lstStyle/>
          <a:p>
            <a:r>
              <a:rPr lang="en-US" dirty="0"/>
              <a:t>Area Calculator</a:t>
            </a:r>
          </a:p>
        </p:txBody>
      </p:sp>
      <p:sp>
        <p:nvSpPr>
          <p:cNvPr id="5" name="Content Placeholder 4"/>
          <p:cNvSpPr>
            <a:spLocks noGrp="1"/>
          </p:cNvSpPr>
          <p:nvPr>
            <p:ph idx="1"/>
          </p:nvPr>
        </p:nvSpPr>
        <p:spPr/>
        <p:txBody>
          <a:bodyPr>
            <a:normAutofit/>
          </a:bodyPr>
          <a:lstStyle/>
          <a:p>
            <a:pPr marL="114300" indent="0">
              <a:buNone/>
            </a:pPr>
            <a:r>
              <a:rPr lang="en-US" sz="36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276855" y="2596895"/>
            <a:ext cx="6472311" cy="2779777"/>
          </a:xfrm>
          <a:prstGeom prst="rect">
            <a:avLst/>
          </a:prstGeom>
        </p:spPr>
      </p:pic>
    </p:spTree>
    <p:extLst>
      <p:ext uri="{BB962C8B-B14F-4D97-AF65-F5344CB8AC3E}">
        <p14:creationId xmlns:p14="http://schemas.microsoft.com/office/powerpoint/2010/main" val="214045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688933"/>
            <a:ext cx="10425830" cy="5999966"/>
          </a:xfrm>
        </p:spPr>
        <p:txBody>
          <a:bodyPr>
            <a:normAutofit/>
          </a:bodyPr>
          <a:lstStyle/>
          <a:p>
            <a:pPr marL="463550" indent="0">
              <a:buNone/>
            </a:pPr>
            <a:r>
              <a:rPr lang="en-US" sz="6000"/>
              <a:t>Write a program that calculates miles per gallon, given mile driven and  gallons used</a:t>
            </a:r>
          </a:p>
          <a:p>
            <a:pPr marL="463550" indent="0">
              <a:buNone/>
            </a:pPr>
            <a:endParaRPr lang="en-US" sz="1500"/>
          </a:p>
          <a:p>
            <a:pPr marL="463550" indent="0">
              <a:buNone/>
            </a:pPr>
            <a:endParaRPr lang="en-US" sz="1700"/>
          </a:p>
          <a:p>
            <a:pPr marL="914400" lvl="1" indent="-450850">
              <a:buFont typeface="+mj-lt"/>
              <a:buAutoNum type="arabicPeriod"/>
            </a:pPr>
            <a:r>
              <a:rPr lang="en-US" sz="3800"/>
              <a:t>miles per gallon = miles driven / gallons used</a:t>
            </a:r>
          </a:p>
          <a:p>
            <a:pPr marL="914400" lvl="1" indent="-450850">
              <a:buFont typeface="+mj-lt"/>
              <a:buAutoNum type="arabicPeriod"/>
            </a:pPr>
            <a:r>
              <a:rPr lang="en-US" sz="3800"/>
              <a:t>round the result to 2 places</a:t>
            </a:r>
          </a:p>
          <a:p>
            <a:pPr marL="1149350" indent="-685800"/>
            <a:endParaRPr lang="en-US" sz="40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3" name="Straight Connector 2"/>
          <p:cNvCxnSpPr/>
          <p:nvPr/>
        </p:nvCxnSpPr>
        <p:spPr>
          <a:xfrm>
            <a:off x="1064713" y="3695177"/>
            <a:ext cx="94947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16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67ED7-B41C-4AF7-B25E-7B55A0692B89}"/>
              </a:ext>
            </a:extLst>
          </p:cNvPr>
          <p:cNvSpPr>
            <a:spLocks noGrp="1"/>
          </p:cNvSpPr>
          <p:nvPr>
            <p:ph type="title"/>
          </p:nvPr>
        </p:nvSpPr>
        <p:spPr/>
        <p:txBody>
          <a:bodyPr/>
          <a:lstStyle/>
          <a:p>
            <a:r>
              <a:rPr lang="en-US" dirty="0"/>
              <a:t>Miles Per Gallon Program</a:t>
            </a:r>
          </a:p>
        </p:txBody>
      </p:sp>
      <p:sp>
        <p:nvSpPr>
          <p:cNvPr id="5" name="Content Placeholder 4"/>
          <p:cNvSpPr>
            <a:spLocks noGrp="1"/>
          </p:cNvSpPr>
          <p:nvPr>
            <p:ph idx="1"/>
          </p:nvPr>
        </p:nvSpPr>
        <p:spPr/>
        <p:txBody>
          <a:bodyPr>
            <a:normAutofit/>
          </a:bodyPr>
          <a:lstStyle/>
          <a:p>
            <a:pPr marL="114300" indent="0">
              <a:buNone/>
            </a:pPr>
            <a:r>
              <a:rPr lang="en-US" sz="36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422400" y="3206112"/>
            <a:ext cx="8487565" cy="2551177"/>
          </a:xfrm>
          <a:prstGeom prst="rect">
            <a:avLst/>
          </a:prstGeom>
        </p:spPr>
      </p:pic>
      <p:sp>
        <p:nvSpPr>
          <p:cNvPr id="7" name="TextBox 6">
            <a:extLst>
              <a:ext uri="{FF2B5EF4-FFF2-40B4-BE49-F238E27FC236}">
                <a16:creationId xmlns:a16="http://schemas.microsoft.com/office/drawing/2014/main" id="{6A8F2AE9-42CB-4B5C-AB1C-E7CB0768C7BE}"/>
              </a:ext>
            </a:extLst>
          </p:cNvPr>
          <p:cNvSpPr txBox="1"/>
          <p:nvPr/>
        </p:nvSpPr>
        <p:spPr>
          <a:xfrm>
            <a:off x="947878" y="1993243"/>
            <a:ext cx="9436608" cy="95410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"Quick" version: enter necessary code for interpreter using IDLE</a:t>
            </a:r>
          </a:p>
        </p:txBody>
      </p:sp>
    </p:spTree>
    <p:extLst>
      <p:ext uri="{BB962C8B-B14F-4D97-AF65-F5344CB8AC3E}">
        <p14:creationId xmlns:p14="http://schemas.microsoft.com/office/powerpoint/2010/main" val="214151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1F12-1F84-B0CB-43BF-960F6E8FF3F7}"/>
              </a:ext>
            </a:extLst>
          </p:cNvPr>
          <p:cNvSpPr>
            <a:spLocks noGrp="1"/>
          </p:cNvSpPr>
          <p:nvPr>
            <p:ph type="title"/>
          </p:nvPr>
        </p:nvSpPr>
        <p:spPr/>
        <p:txBody>
          <a:bodyPr/>
          <a:lstStyle/>
          <a:p>
            <a:r>
              <a:rPr lang="en-US"/>
              <a:t>Basic Arithmetic Lab</a:t>
            </a:r>
          </a:p>
        </p:txBody>
      </p:sp>
      <p:sp>
        <p:nvSpPr>
          <p:cNvPr id="3" name="Content Placeholder 2">
            <a:extLst>
              <a:ext uri="{FF2B5EF4-FFF2-40B4-BE49-F238E27FC236}">
                <a16:creationId xmlns:a16="http://schemas.microsoft.com/office/drawing/2014/main" id="{4809DA1D-3D9D-7C4A-5614-701FDA73A9EB}"/>
              </a:ext>
            </a:extLst>
          </p:cNvPr>
          <p:cNvSpPr>
            <a:spLocks noGrp="1"/>
          </p:cNvSpPr>
          <p:nvPr>
            <p:ph idx="1"/>
          </p:nvPr>
        </p:nvSpPr>
        <p:spPr/>
        <p:txBody>
          <a:bodyPr>
            <a:noAutofit/>
          </a:bodyPr>
          <a:lstStyle/>
          <a:p>
            <a:r>
              <a:rPr lang="en-US" sz="1800"/>
              <a:t># !/usr/bin/env python3</a:t>
            </a:r>
          </a:p>
          <a:p>
            <a:r>
              <a:rPr lang="en-US" sz="1800"/>
              <a:t># YourName</a:t>
            </a:r>
          </a:p>
          <a:p>
            <a:r>
              <a:rPr lang="en-US" sz="1800"/>
              <a:t># DoTheMath.py</a:t>
            </a:r>
          </a:p>
          <a:p>
            <a:r>
              <a:rPr lang="en-US" sz="1800"/>
              <a:t># M1 Practice Exercise 1</a:t>
            </a:r>
          </a:p>
          <a:p>
            <a:r>
              <a:rPr lang="en-US" sz="1800"/>
              <a:t># Get two numbers from the user</a:t>
            </a:r>
          </a:p>
          <a:p>
            <a:r>
              <a:rPr lang="en-US" sz="1800"/>
              <a:t># Use the numbers in basic arithmetic operations</a:t>
            </a:r>
          </a:p>
          <a:p>
            <a:r>
              <a:rPr lang="en-US" sz="1800"/>
              <a:t># Display the output to the user</a:t>
            </a:r>
          </a:p>
          <a:p>
            <a:r>
              <a:rPr lang="en-US" sz="1800"/>
              <a:t># Prompt the user for a float value</a:t>
            </a:r>
          </a:p>
          <a:p>
            <a:r>
              <a:rPr lang="en-US" sz="1800"/>
              <a:t># Prompt the user for another float value</a:t>
            </a:r>
          </a:p>
          <a:p>
            <a:r>
              <a:rPr lang="en-US" sz="1800"/>
              <a:t># Display the sum of the two values</a:t>
            </a:r>
          </a:p>
          <a:p>
            <a:r>
              <a:rPr lang="en-US" sz="1800"/>
              <a:t># Display the product of the two values</a:t>
            </a:r>
          </a:p>
          <a:p>
            <a:r>
              <a:rPr lang="en-US" sz="1800"/>
              <a:t># Display the quotient of the two values</a:t>
            </a:r>
          </a:p>
        </p:txBody>
      </p:sp>
    </p:spTree>
    <p:extLst>
      <p:ext uri="{BB962C8B-B14F-4D97-AF65-F5344CB8AC3E}">
        <p14:creationId xmlns:p14="http://schemas.microsoft.com/office/powerpoint/2010/main" val="179520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35A523E4-AC0F-EB3B-3B58-F1D47E6B4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20456"/>
            <a:ext cx="9976370" cy="4780344"/>
          </a:xfrm>
          <a:prstGeom prst="rect">
            <a:avLst/>
          </a:prstGeom>
        </p:spPr>
      </p:pic>
      <p:sp>
        <p:nvSpPr>
          <p:cNvPr id="4" name="Title 3">
            <a:extLst>
              <a:ext uri="{FF2B5EF4-FFF2-40B4-BE49-F238E27FC236}">
                <a16:creationId xmlns:a16="http://schemas.microsoft.com/office/drawing/2014/main" id="{ACE0F2AF-DC31-047F-36BE-FC858750A59D}"/>
              </a:ext>
            </a:extLst>
          </p:cNvPr>
          <p:cNvSpPr>
            <a:spLocks noGrp="1"/>
          </p:cNvSpPr>
          <p:nvPr>
            <p:ph type="title"/>
          </p:nvPr>
        </p:nvSpPr>
        <p:spPr/>
        <p:txBody>
          <a:bodyPr/>
          <a:lstStyle/>
          <a:p>
            <a:r>
              <a:rPr lang="en-US"/>
              <a:t>Expected output</a:t>
            </a:r>
          </a:p>
        </p:txBody>
      </p:sp>
    </p:spTree>
    <p:extLst>
      <p:ext uri="{BB962C8B-B14F-4D97-AF65-F5344CB8AC3E}">
        <p14:creationId xmlns:p14="http://schemas.microsoft.com/office/powerpoint/2010/main" val="212599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982608-6848-8CA3-3C47-C6075BDE41AE}"/>
              </a:ext>
            </a:extLst>
          </p:cNvPr>
          <p:cNvPicPr>
            <a:picLocks noChangeAspect="1"/>
          </p:cNvPicPr>
          <p:nvPr/>
        </p:nvPicPr>
        <p:blipFill>
          <a:blip r:embed="rId2"/>
          <a:stretch>
            <a:fillRect/>
          </a:stretch>
        </p:blipFill>
        <p:spPr>
          <a:xfrm>
            <a:off x="1828204" y="194811"/>
            <a:ext cx="8535591" cy="6468378"/>
          </a:xfrm>
          <a:prstGeom prst="rect">
            <a:avLst/>
          </a:prstGeom>
        </p:spPr>
      </p:pic>
    </p:spTree>
    <p:extLst>
      <p:ext uri="{BB962C8B-B14F-4D97-AF65-F5344CB8AC3E}">
        <p14:creationId xmlns:p14="http://schemas.microsoft.com/office/powerpoint/2010/main" val="54753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1775</Words>
  <Application>Microsoft Office PowerPoint</Application>
  <PresentationFormat>Widescreen</PresentationFormat>
  <Paragraphs>210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vt:lpstr>
      <vt:lpstr>Consolas</vt:lpstr>
      <vt:lpstr>Courier New</vt:lpstr>
      <vt:lpstr>Wingdings</vt:lpstr>
      <vt:lpstr>Adjacency</vt:lpstr>
      <vt:lpstr>Scripting for Network Professionals</vt:lpstr>
      <vt:lpstr>Hands-on Labs</vt:lpstr>
      <vt:lpstr>PowerPoint Presentation</vt:lpstr>
      <vt:lpstr>Area Calculator</vt:lpstr>
      <vt:lpstr>PowerPoint Presentation</vt:lpstr>
      <vt:lpstr>Miles Per Gallon Program</vt:lpstr>
      <vt:lpstr>Basic Arithmetic Lab</vt:lpstr>
      <vt:lpstr>Expected output</vt:lpstr>
      <vt:lpstr>PowerPoint Presentation</vt:lpstr>
      <vt:lpstr>Programming Assignment</vt:lpstr>
      <vt:lpstr>Programming Assignment</vt:lpstr>
      <vt:lpstr>Programming Assignment Solution</vt:lpstr>
      <vt:lpstr>PowerPoint Presentation</vt:lpstr>
      <vt:lpstr>PowerPoint Presentation</vt:lpstr>
      <vt:lpstr>Nested If-elif-else Lab</vt:lpstr>
      <vt:lpstr>PowerPoint Presentation</vt:lpstr>
      <vt:lpstr>PowerPoint Presentation</vt:lpstr>
      <vt:lpstr>Programming Assignment</vt:lpstr>
      <vt:lpstr>Expected output:</vt:lpstr>
      <vt:lpstr>Expected output:</vt:lpstr>
      <vt:lpstr>Programming Assignment Solution cont.</vt:lpstr>
      <vt:lpstr>Programming Assignment Solution</vt:lpstr>
      <vt:lpstr>Case Study: Calculate Future Value</vt:lpstr>
      <vt:lpstr>Pseudocode for Future Value Program</vt:lpstr>
      <vt:lpstr>The Future Value Program</vt:lpstr>
      <vt:lpstr>PowerPoint Presentation</vt:lpstr>
      <vt:lpstr>Lab 3.1</vt:lpstr>
      <vt:lpstr>Lab 3.1 Solution</vt:lpstr>
      <vt:lpstr>Lab 3.2</vt:lpstr>
      <vt:lpstr>Lab 3.2 Solution</vt:lpstr>
      <vt:lpstr>Lab 3.3</vt:lpstr>
      <vt:lpstr>Lab 3.3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1</cp:revision>
  <dcterms:created xsi:type="dcterms:W3CDTF">2023-02-02T22:27:14Z</dcterms:created>
  <dcterms:modified xsi:type="dcterms:W3CDTF">2023-02-03T03:16:52Z</dcterms:modified>
</cp:coreProperties>
</file>