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40"/>
  </p:notesMasterIdLst>
  <p:handoutMasterIdLst>
    <p:handoutMasterId r:id="rId41"/>
  </p:handoutMasterIdLst>
  <p:sldIdLst>
    <p:sldId id="484" r:id="rId5"/>
    <p:sldId id="446" r:id="rId6"/>
    <p:sldId id="447" r:id="rId7"/>
    <p:sldId id="262" r:id="rId8"/>
    <p:sldId id="265" r:id="rId9"/>
    <p:sldId id="266" r:id="rId10"/>
    <p:sldId id="267" r:id="rId11"/>
    <p:sldId id="268" r:id="rId12"/>
    <p:sldId id="1019" r:id="rId13"/>
    <p:sldId id="1020" r:id="rId14"/>
    <p:sldId id="269" r:id="rId15"/>
    <p:sldId id="276" r:id="rId16"/>
    <p:sldId id="270" r:id="rId17"/>
    <p:sldId id="271" r:id="rId18"/>
    <p:sldId id="272" r:id="rId19"/>
    <p:sldId id="273" r:id="rId20"/>
    <p:sldId id="274" r:id="rId21"/>
    <p:sldId id="275" r:id="rId22"/>
    <p:sldId id="277" r:id="rId23"/>
    <p:sldId id="608" r:id="rId24"/>
    <p:sldId id="615" r:id="rId25"/>
    <p:sldId id="616" r:id="rId26"/>
    <p:sldId id="1021" r:id="rId27"/>
    <p:sldId id="1022" r:id="rId28"/>
    <p:sldId id="1023" r:id="rId29"/>
    <p:sldId id="1024" r:id="rId30"/>
    <p:sldId id="1025" r:id="rId31"/>
    <p:sldId id="1026" r:id="rId32"/>
    <p:sldId id="1027" r:id="rId33"/>
    <p:sldId id="1028" r:id="rId34"/>
    <p:sldId id="1029" r:id="rId35"/>
    <p:sldId id="1030" r:id="rId36"/>
    <p:sldId id="1031" r:id="rId37"/>
    <p:sldId id="1032" r:id="rId38"/>
    <p:sldId id="1013" r:id="rId39"/>
  </p:sldIdLst>
  <p:sldSz cx="12192000" cy="6858000"/>
  <p:notesSz cx="68580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06A5331A-570A-48D3-AB2C-2C850652C5B8}">
          <p14:sldIdLst>
            <p14:sldId id="484"/>
            <p14:sldId id="446"/>
            <p14:sldId id="447"/>
            <p14:sldId id="262"/>
            <p14:sldId id="265"/>
            <p14:sldId id="266"/>
            <p14:sldId id="267"/>
            <p14:sldId id="268"/>
            <p14:sldId id="1019"/>
            <p14:sldId id="1020"/>
            <p14:sldId id="269"/>
            <p14:sldId id="276"/>
            <p14:sldId id="270"/>
            <p14:sldId id="271"/>
            <p14:sldId id="272"/>
            <p14:sldId id="273"/>
            <p14:sldId id="274"/>
            <p14:sldId id="275"/>
            <p14:sldId id="277"/>
            <p14:sldId id="608"/>
            <p14:sldId id="615"/>
            <p14:sldId id="616"/>
            <p14:sldId id="1021"/>
            <p14:sldId id="1022"/>
            <p14:sldId id="1023"/>
            <p14:sldId id="1024"/>
            <p14:sldId id="1025"/>
            <p14:sldId id="1026"/>
            <p14:sldId id="1027"/>
            <p14:sldId id="1028"/>
            <p14:sldId id="1029"/>
            <p14:sldId id="1030"/>
            <p14:sldId id="1031"/>
            <p14:sldId id="1032"/>
            <p14:sldId id="101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521C034-651B-47A5-A706-1144F3FFB6E4}" v="2" dt="2023-03-03T04:36:17.67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483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12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presProps" Target="presProps.xml"/><Relationship Id="rId47" Type="http://schemas.microsoft.com/office/2015/10/relationships/revisionInfo" Target="revisionInfo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microsoft.com/office/2016/11/relationships/changesInfo" Target="changesInfos/changesInfo1.xml"/><Relationship Id="rId20" Type="http://schemas.openxmlformats.org/officeDocument/2006/relationships/slide" Target="slides/slide16.xml"/><Relationship Id="rId41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auda, Pamela T." userId="84fd4989-2b49-471a-9a61-f177abea8ce3" providerId="ADAL" clId="{A521C034-651B-47A5-A706-1144F3FFB6E4}"/>
    <pc:docChg chg="delSld modSld modSection">
      <pc:chgData name="Brauda, Pamela T." userId="84fd4989-2b49-471a-9a61-f177abea8ce3" providerId="ADAL" clId="{A521C034-651B-47A5-A706-1144F3FFB6E4}" dt="2023-03-03T05:02:53.007" v="506" actId="20577"/>
      <pc:docMkLst>
        <pc:docMk/>
      </pc:docMkLst>
      <pc:sldChg chg="del">
        <pc:chgData name="Brauda, Pamela T." userId="84fd4989-2b49-471a-9a61-f177abea8ce3" providerId="ADAL" clId="{A521C034-651B-47A5-A706-1144F3FFB6E4}" dt="2023-03-03T04:36:31.471" v="463" actId="2696"/>
        <pc:sldMkLst>
          <pc:docMk/>
          <pc:sldMk cId="256285899" sldId="258"/>
        </pc:sldMkLst>
      </pc:sldChg>
      <pc:sldChg chg="del">
        <pc:chgData name="Brauda, Pamela T." userId="84fd4989-2b49-471a-9a61-f177abea8ce3" providerId="ADAL" clId="{A521C034-651B-47A5-A706-1144F3FFB6E4}" dt="2023-03-03T04:36:44.641" v="464" actId="2696"/>
        <pc:sldMkLst>
          <pc:docMk/>
          <pc:sldMk cId="1702743267" sldId="259"/>
        </pc:sldMkLst>
      </pc:sldChg>
      <pc:sldChg chg="del">
        <pc:chgData name="Brauda, Pamela T." userId="84fd4989-2b49-471a-9a61-f177abea8ce3" providerId="ADAL" clId="{A521C034-651B-47A5-A706-1144F3FFB6E4}" dt="2023-03-03T04:36:44.641" v="464" actId="2696"/>
        <pc:sldMkLst>
          <pc:docMk/>
          <pc:sldMk cId="2386126229" sldId="260"/>
        </pc:sldMkLst>
      </pc:sldChg>
      <pc:sldChg chg="del">
        <pc:chgData name="Brauda, Pamela T." userId="84fd4989-2b49-471a-9a61-f177abea8ce3" providerId="ADAL" clId="{A521C034-651B-47A5-A706-1144F3FFB6E4}" dt="2023-03-03T04:36:44.641" v="464" actId="2696"/>
        <pc:sldMkLst>
          <pc:docMk/>
          <pc:sldMk cId="3914901668" sldId="261"/>
        </pc:sldMkLst>
      </pc:sldChg>
      <pc:sldChg chg="del">
        <pc:chgData name="Brauda, Pamela T." userId="84fd4989-2b49-471a-9a61-f177abea8ce3" providerId="ADAL" clId="{A521C034-651B-47A5-A706-1144F3FFB6E4}" dt="2023-03-03T04:36:44.641" v="464" actId="2696"/>
        <pc:sldMkLst>
          <pc:docMk/>
          <pc:sldMk cId="3800157152" sldId="263"/>
        </pc:sldMkLst>
      </pc:sldChg>
      <pc:sldChg chg="del">
        <pc:chgData name="Brauda, Pamela T." userId="84fd4989-2b49-471a-9a61-f177abea8ce3" providerId="ADAL" clId="{A521C034-651B-47A5-A706-1144F3FFB6E4}" dt="2023-03-03T04:36:44.641" v="464" actId="2696"/>
        <pc:sldMkLst>
          <pc:docMk/>
          <pc:sldMk cId="4262187157" sldId="264"/>
        </pc:sldMkLst>
      </pc:sldChg>
      <pc:sldChg chg="del">
        <pc:chgData name="Brauda, Pamela T." userId="84fd4989-2b49-471a-9a61-f177abea8ce3" providerId="ADAL" clId="{A521C034-651B-47A5-A706-1144F3FFB6E4}" dt="2023-03-03T04:36:44.641" v="464" actId="2696"/>
        <pc:sldMkLst>
          <pc:docMk/>
          <pc:sldMk cId="3872759882" sldId="279"/>
        </pc:sldMkLst>
      </pc:sldChg>
      <pc:sldChg chg="del">
        <pc:chgData name="Brauda, Pamela T." userId="84fd4989-2b49-471a-9a61-f177abea8ce3" providerId="ADAL" clId="{A521C034-651B-47A5-A706-1144F3FFB6E4}" dt="2023-03-03T03:39:35.148" v="210" actId="47"/>
        <pc:sldMkLst>
          <pc:docMk/>
          <pc:sldMk cId="3132658372" sldId="409"/>
        </pc:sldMkLst>
      </pc:sldChg>
      <pc:sldChg chg="del">
        <pc:chgData name="Brauda, Pamela T." userId="84fd4989-2b49-471a-9a61-f177abea8ce3" providerId="ADAL" clId="{A521C034-651B-47A5-A706-1144F3FFB6E4}" dt="2023-03-03T04:06:19.451" v="295" actId="2696"/>
        <pc:sldMkLst>
          <pc:docMk/>
          <pc:sldMk cId="3383997749" sldId="410"/>
        </pc:sldMkLst>
      </pc:sldChg>
      <pc:sldChg chg="del">
        <pc:chgData name="Brauda, Pamela T." userId="84fd4989-2b49-471a-9a61-f177abea8ce3" providerId="ADAL" clId="{A521C034-651B-47A5-A706-1144F3FFB6E4}" dt="2023-03-03T04:06:19.451" v="295" actId="2696"/>
        <pc:sldMkLst>
          <pc:docMk/>
          <pc:sldMk cId="2431745990" sldId="411"/>
        </pc:sldMkLst>
      </pc:sldChg>
      <pc:sldChg chg="modSp mod">
        <pc:chgData name="Brauda, Pamela T." userId="84fd4989-2b49-471a-9a61-f177abea8ce3" providerId="ADAL" clId="{A521C034-651B-47A5-A706-1144F3FFB6E4}" dt="2023-03-03T03:37:31.236" v="205" actId="20577"/>
        <pc:sldMkLst>
          <pc:docMk/>
          <pc:sldMk cId="3083822286" sldId="446"/>
        </pc:sldMkLst>
        <pc:spChg chg="mod">
          <ac:chgData name="Brauda, Pamela T." userId="84fd4989-2b49-471a-9a61-f177abea8ce3" providerId="ADAL" clId="{A521C034-651B-47A5-A706-1144F3FFB6E4}" dt="2023-03-03T03:37:31.236" v="205" actId="20577"/>
          <ac:spMkLst>
            <pc:docMk/>
            <pc:sldMk cId="3083822286" sldId="446"/>
            <ac:spMk id="3" creationId="{CCAEA0C7-2F80-199B-C874-CF276283310C}"/>
          </ac:spMkLst>
        </pc:spChg>
        <pc:spChg chg="mod">
          <ac:chgData name="Brauda, Pamela T." userId="84fd4989-2b49-471a-9a61-f177abea8ce3" providerId="ADAL" clId="{A521C034-651B-47A5-A706-1144F3FFB6E4}" dt="2023-03-03T03:35:58.956" v="61" actId="20577"/>
          <ac:spMkLst>
            <pc:docMk/>
            <pc:sldMk cId="3083822286" sldId="446"/>
            <ac:spMk id="5" creationId="{DAAB0EAC-7270-4572-A932-B04A979A0FA2}"/>
          </ac:spMkLst>
        </pc:spChg>
      </pc:sldChg>
      <pc:sldChg chg="modSp mod">
        <pc:chgData name="Brauda, Pamela T." userId="84fd4989-2b49-471a-9a61-f177abea8ce3" providerId="ADAL" clId="{A521C034-651B-47A5-A706-1144F3FFB6E4}" dt="2023-03-03T03:38:06.246" v="209" actId="255"/>
        <pc:sldMkLst>
          <pc:docMk/>
          <pc:sldMk cId="2943934334" sldId="447"/>
        </pc:sldMkLst>
        <pc:spChg chg="mod">
          <ac:chgData name="Brauda, Pamela T." userId="84fd4989-2b49-471a-9a61-f177abea8ce3" providerId="ADAL" clId="{A521C034-651B-47A5-A706-1144F3FFB6E4}" dt="2023-03-03T03:38:06.246" v="209" actId="255"/>
          <ac:spMkLst>
            <pc:docMk/>
            <pc:sldMk cId="2943934334" sldId="447"/>
            <ac:spMk id="3" creationId="{A39D04C2-D6A5-4DFA-B836-9E5F20507329}"/>
          </ac:spMkLst>
        </pc:spChg>
      </pc:sldChg>
      <pc:sldChg chg="del">
        <pc:chgData name="Brauda, Pamela T." userId="84fd4989-2b49-471a-9a61-f177abea8ce3" providerId="ADAL" clId="{A521C034-651B-47A5-A706-1144F3FFB6E4}" dt="2023-03-03T04:36:44.641" v="464" actId="2696"/>
        <pc:sldMkLst>
          <pc:docMk/>
          <pc:sldMk cId="1401398663" sldId="450"/>
        </pc:sldMkLst>
      </pc:sldChg>
      <pc:sldChg chg="del">
        <pc:chgData name="Brauda, Pamela T." userId="84fd4989-2b49-471a-9a61-f177abea8ce3" providerId="ADAL" clId="{A521C034-651B-47A5-A706-1144F3FFB6E4}" dt="2023-03-03T04:36:44.641" v="464" actId="2696"/>
        <pc:sldMkLst>
          <pc:docMk/>
          <pc:sldMk cId="3919395679" sldId="456"/>
        </pc:sldMkLst>
      </pc:sldChg>
      <pc:sldChg chg="del">
        <pc:chgData name="Brauda, Pamela T." userId="84fd4989-2b49-471a-9a61-f177abea8ce3" providerId="ADAL" clId="{A521C034-651B-47A5-A706-1144F3FFB6E4}" dt="2023-03-03T04:36:44.641" v="464" actId="2696"/>
        <pc:sldMkLst>
          <pc:docMk/>
          <pc:sldMk cId="355979285" sldId="474"/>
        </pc:sldMkLst>
      </pc:sldChg>
      <pc:sldChg chg="del">
        <pc:chgData name="Brauda, Pamela T." userId="84fd4989-2b49-471a-9a61-f177abea8ce3" providerId="ADAL" clId="{A521C034-651B-47A5-A706-1144F3FFB6E4}" dt="2023-03-03T04:36:44.641" v="464" actId="2696"/>
        <pc:sldMkLst>
          <pc:docMk/>
          <pc:sldMk cId="1939135422" sldId="475"/>
        </pc:sldMkLst>
      </pc:sldChg>
      <pc:sldChg chg="del">
        <pc:chgData name="Brauda, Pamela T." userId="84fd4989-2b49-471a-9a61-f177abea8ce3" providerId="ADAL" clId="{A521C034-651B-47A5-A706-1144F3FFB6E4}" dt="2023-03-03T04:06:19.451" v="295" actId="2696"/>
        <pc:sldMkLst>
          <pc:docMk/>
          <pc:sldMk cId="3741907756" sldId="479"/>
        </pc:sldMkLst>
      </pc:sldChg>
      <pc:sldChg chg="del">
        <pc:chgData name="Brauda, Pamela T." userId="84fd4989-2b49-471a-9a61-f177abea8ce3" providerId="ADAL" clId="{A521C034-651B-47A5-A706-1144F3FFB6E4}" dt="2023-03-03T04:06:19.451" v="295" actId="2696"/>
        <pc:sldMkLst>
          <pc:docMk/>
          <pc:sldMk cId="2623611753" sldId="481"/>
        </pc:sldMkLst>
      </pc:sldChg>
      <pc:sldChg chg="del">
        <pc:chgData name="Brauda, Pamela T." userId="84fd4989-2b49-471a-9a61-f177abea8ce3" providerId="ADAL" clId="{A521C034-651B-47A5-A706-1144F3FFB6E4}" dt="2023-03-03T04:06:19.451" v="295" actId="2696"/>
        <pc:sldMkLst>
          <pc:docMk/>
          <pc:sldMk cId="488315316" sldId="482"/>
        </pc:sldMkLst>
      </pc:sldChg>
      <pc:sldChg chg="del">
        <pc:chgData name="Brauda, Pamela T." userId="84fd4989-2b49-471a-9a61-f177abea8ce3" providerId="ADAL" clId="{A521C034-651B-47A5-A706-1144F3FFB6E4}" dt="2023-03-03T04:06:19.451" v="295" actId="2696"/>
        <pc:sldMkLst>
          <pc:docMk/>
          <pc:sldMk cId="3032775543" sldId="483"/>
        </pc:sldMkLst>
      </pc:sldChg>
      <pc:sldChg chg="modSp mod">
        <pc:chgData name="Brauda, Pamela T." userId="84fd4989-2b49-471a-9a61-f177abea8ce3" providerId="ADAL" clId="{A521C034-651B-47A5-A706-1144F3FFB6E4}" dt="2023-03-03T03:35:21.860" v="17" actId="20577"/>
        <pc:sldMkLst>
          <pc:docMk/>
          <pc:sldMk cId="2426773875" sldId="484"/>
        </pc:sldMkLst>
        <pc:spChg chg="mod">
          <ac:chgData name="Brauda, Pamela T." userId="84fd4989-2b49-471a-9a61-f177abea8ce3" providerId="ADAL" clId="{A521C034-651B-47A5-A706-1144F3FFB6E4}" dt="2023-03-03T03:35:21.860" v="17" actId="20577"/>
          <ac:spMkLst>
            <pc:docMk/>
            <pc:sldMk cId="2426773875" sldId="484"/>
            <ac:spMk id="3" creationId="{1A24002E-18A6-46D7-9C0E-F704B65616D9}"/>
          </ac:spMkLst>
        </pc:spChg>
      </pc:sldChg>
      <pc:sldChg chg="del">
        <pc:chgData name="Brauda, Pamela T." userId="84fd4989-2b49-471a-9a61-f177abea8ce3" providerId="ADAL" clId="{A521C034-651B-47A5-A706-1144F3FFB6E4}" dt="2023-03-03T03:39:35.148" v="210" actId="47"/>
        <pc:sldMkLst>
          <pc:docMk/>
          <pc:sldMk cId="1930440695" sldId="551"/>
        </pc:sldMkLst>
      </pc:sldChg>
      <pc:sldChg chg="del">
        <pc:chgData name="Brauda, Pamela T." userId="84fd4989-2b49-471a-9a61-f177abea8ce3" providerId="ADAL" clId="{A521C034-651B-47A5-A706-1144F3FFB6E4}" dt="2023-03-03T04:06:19.451" v="295" actId="2696"/>
        <pc:sldMkLst>
          <pc:docMk/>
          <pc:sldMk cId="4127486698" sldId="554"/>
        </pc:sldMkLst>
      </pc:sldChg>
      <pc:sldChg chg="del">
        <pc:chgData name="Brauda, Pamela T." userId="84fd4989-2b49-471a-9a61-f177abea8ce3" providerId="ADAL" clId="{A521C034-651B-47A5-A706-1144F3FFB6E4}" dt="2023-03-03T04:06:19.451" v="295" actId="2696"/>
        <pc:sldMkLst>
          <pc:docMk/>
          <pc:sldMk cId="3729905166" sldId="555"/>
        </pc:sldMkLst>
      </pc:sldChg>
      <pc:sldChg chg="del">
        <pc:chgData name="Brauda, Pamela T." userId="84fd4989-2b49-471a-9a61-f177abea8ce3" providerId="ADAL" clId="{A521C034-651B-47A5-A706-1144F3FFB6E4}" dt="2023-03-03T04:06:19.451" v="295" actId="2696"/>
        <pc:sldMkLst>
          <pc:docMk/>
          <pc:sldMk cId="1273012399" sldId="556"/>
        </pc:sldMkLst>
      </pc:sldChg>
      <pc:sldChg chg="del">
        <pc:chgData name="Brauda, Pamela T." userId="84fd4989-2b49-471a-9a61-f177abea8ce3" providerId="ADAL" clId="{A521C034-651B-47A5-A706-1144F3FFB6E4}" dt="2023-03-03T04:06:19.451" v="295" actId="2696"/>
        <pc:sldMkLst>
          <pc:docMk/>
          <pc:sldMk cId="418245809" sldId="557"/>
        </pc:sldMkLst>
      </pc:sldChg>
      <pc:sldChg chg="del">
        <pc:chgData name="Brauda, Pamela T." userId="84fd4989-2b49-471a-9a61-f177abea8ce3" providerId="ADAL" clId="{A521C034-651B-47A5-A706-1144F3FFB6E4}" dt="2023-03-03T04:06:19.451" v="295" actId="2696"/>
        <pc:sldMkLst>
          <pc:docMk/>
          <pc:sldMk cId="3719277641" sldId="558"/>
        </pc:sldMkLst>
      </pc:sldChg>
      <pc:sldChg chg="del">
        <pc:chgData name="Brauda, Pamela T." userId="84fd4989-2b49-471a-9a61-f177abea8ce3" providerId="ADAL" clId="{A521C034-651B-47A5-A706-1144F3FFB6E4}" dt="2023-03-03T04:06:19.451" v="295" actId="2696"/>
        <pc:sldMkLst>
          <pc:docMk/>
          <pc:sldMk cId="857033032" sldId="559"/>
        </pc:sldMkLst>
      </pc:sldChg>
      <pc:sldChg chg="del">
        <pc:chgData name="Brauda, Pamela T." userId="84fd4989-2b49-471a-9a61-f177abea8ce3" providerId="ADAL" clId="{A521C034-651B-47A5-A706-1144F3FFB6E4}" dt="2023-03-03T04:06:19.451" v="295" actId="2696"/>
        <pc:sldMkLst>
          <pc:docMk/>
          <pc:sldMk cId="112560644" sldId="560"/>
        </pc:sldMkLst>
      </pc:sldChg>
      <pc:sldChg chg="del">
        <pc:chgData name="Brauda, Pamela T." userId="84fd4989-2b49-471a-9a61-f177abea8ce3" providerId="ADAL" clId="{A521C034-651B-47A5-A706-1144F3FFB6E4}" dt="2023-03-03T04:06:19.451" v="295" actId="2696"/>
        <pc:sldMkLst>
          <pc:docMk/>
          <pc:sldMk cId="3238481849" sldId="561"/>
        </pc:sldMkLst>
      </pc:sldChg>
      <pc:sldChg chg="del">
        <pc:chgData name="Brauda, Pamela T." userId="84fd4989-2b49-471a-9a61-f177abea8ce3" providerId="ADAL" clId="{A521C034-651B-47A5-A706-1144F3FFB6E4}" dt="2023-03-03T04:06:19.451" v="295" actId="2696"/>
        <pc:sldMkLst>
          <pc:docMk/>
          <pc:sldMk cId="2133586004" sldId="562"/>
        </pc:sldMkLst>
      </pc:sldChg>
      <pc:sldChg chg="del">
        <pc:chgData name="Brauda, Pamela T." userId="84fd4989-2b49-471a-9a61-f177abea8ce3" providerId="ADAL" clId="{A521C034-651B-47A5-A706-1144F3FFB6E4}" dt="2023-03-03T04:06:19.451" v="295" actId="2696"/>
        <pc:sldMkLst>
          <pc:docMk/>
          <pc:sldMk cId="2757041541" sldId="563"/>
        </pc:sldMkLst>
      </pc:sldChg>
      <pc:sldChg chg="del">
        <pc:chgData name="Brauda, Pamela T." userId="84fd4989-2b49-471a-9a61-f177abea8ce3" providerId="ADAL" clId="{A521C034-651B-47A5-A706-1144F3FFB6E4}" dt="2023-03-03T04:06:19.451" v="295" actId="2696"/>
        <pc:sldMkLst>
          <pc:docMk/>
          <pc:sldMk cId="1893462343" sldId="564"/>
        </pc:sldMkLst>
      </pc:sldChg>
      <pc:sldChg chg="del">
        <pc:chgData name="Brauda, Pamela T." userId="84fd4989-2b49-471a-9a61-f177abea8ce3" providerId="ADAL" clId="{A521C034-651B-47A5-A706-1144F3FFB6E4}" dt="2023-03-03T04:06:19.451" v="295" actId="2696"/>
        <pc:sldMkLst>
          <pc:docMk/>
          <pc:sldMk cId="4074767315" sldId="565"/>
        </pc:sldMkLst>
      </pc:sldChg>
      <pc:sldChg chg="del">
        <pc:chgData name="Brauda, Pamela T." userId="84fd4989-2b49-471a-9a61-f177abea8ce3" providerId="ADAL" clId="{A521C034-651B-47A5-A706-1144F3FFB6E4}" dt="2023-03-03T04:06:19.451" v="295" actId="2696"/>
        <pc:sldMkLst>
          <pc:docMk/>
          <pc:sldMk cId="2725955575" sldId="566"/>
        </pc:sldMkLst>
      </pc:sldChg>
      <pc:sldChg chg="del">
        <pc:chgData name="Brauda, Pamela T." userId="84fd4989-2b49-471a-9a61-f177abea8ce3" providerId="ADAL" clId="{A521C034-651B-47A5-A706-1144F3FFB6E4}" dt="2023-03-03T04:06:19.451" v="295" actId="2696"/>
        <pc:sldMkLst>
          <pc:docMk/>
          <pc:sldMk cId="1443880528" sldId="567"/>
        </pc:sldMkLst>
      </pc:sldChg>
      <pc:sldChg chg="del">
        <pc:chgData name="Brauda, Pamela T." userId="84fd4989-2b49-471a-9a61-f177abea8ce3" providerId="ADAL" clId="{A521C034-651B-47A5-A706-1144F3FFB6E4}" dt="2023-03-03T04:06:19.451" v="295" actId="2696"/>
        <pc:sldMkLst>
          <pc:docMk/>
          <pc:sldMk cId="1624053773" sldId="568"/>
        </pc:sldMkLst>
      </pc:sldChg>
      <pc:sldChg chg="del">
        <pc:chgData name="Brauda, Pamela T." userId="84fd4989-2b49-471a-9a61-f177abea8ce3" providerId="ADAL" clId="{A521C034-651B-47A5-A706-1144F3FFB6E4}" dt="2023-03-03T04:06:19.451" v="295" actId="2696"/>
        <pc:sldMkLst>
          <pc:docMk/>
          <pc:sldMk cId="759695348" sldId="569"/>
        </pc:sldMkLst>
      </pc:sldChg>
      <pc:sldChg chg="del">
        <pc:chgData name="Brauda, Pamela T." userId="84fd4989-2b49-471a-9a61-f177abea8ce3" providerId="ADAL" clId="{A521C034-651B-47A5-A706-1144F3FFB6E4}" dt="2023-03-03T04:06:19.451" v="295" actId="2696"/>
        <pc:sldMkLst>
          <pc:docMk/>
          <pc:sldMk cId="3632195337" sldId="570"/>
        </pc:sldMkLst>
      </pc:sldChg>
      <pc:sldChg chg="del">
        <pc:chgData name="Brauda, Pamela T." userId="84fd4989-2b49-471a-9a61-f177abea8ce3" providerId="ADAL" clId="{A521C034-651B-47A5-A706-1144F3FFB6E4}" dt="2023-03-03T04:06:19.451" v="295" actId="2696"/>
        <pc:sldMkLst>
          <pc:docMk/>
          <pc:sldMk cId="1310241483" sldId="571"/>
        </pc:sldMkLst>
      </pc:sldChg>
      <pc:sldChg chg="del">
        <pc:chgData name="Brauda, Pamela T." userId="84fd4989-2b49-471a-9a61-f177abea8ce3" providerId="ADAL" clId="{A521C034-651B-47A5-A706-1144F3FFB6E4}" dt="2023-03-03T04:06:19.451" v="295" actId="2696"/>
        <pc:sldMkLst>
          <pc:docMk/>
          <pc:sldMk cId="2532040983" sldId="572"/>
        </pc:sldMkLst>
      </pc:sldChg>
      <pc:sldChg chg="del">
        <pc:chgData name="Brauda, Pamela T." userId="84fd4989-2b49-471a-9a61-f177abea8ce3" providerId="ADAL" clId="{A521C034-651B-47A5-A706-1144F3FFB6E4}" dt="2023-03-03T04:06:19.451" v="295" actId="2696"/>
        <pc:sldMkLst>
          <pc:docMk/>
          <pc:sldMk cId="3991883945" sldId="573"/>
        </pc:sldMkLst>
      </pc:sldChg>
      <pc:sldChg chg="del">
        <pc:chgData name="Brauda, Pamela T." userId="84fd4989-2b49-471a-9a61-f177abea8ce3" providerId="ADAL" clId="{A521C034-651B-47A5-A706-1144F3FFB6E4}" dt="2023-03-03T04:06:19.451" v="295" actId="2696"/>
        <pc:sldMkLst>
          <pc:docMk/>
          <pc:sldMk cId="2150446652" sldId="574"/>
        </pc:sldMkLst>
      </pc:sldChg>
      <pc:sldChg chg="del">
        <pc:chgData name="Brauda, Pamela T." userId="84fd4989-2b49-471a-9a61-f177abea8ce3" providerId="ADAL" clId="{A521C034-651B-47A5-A706-1144F3FFB6E4}" dt="2023-03-03T04:06:19.451" v="295" actId="2696"/>
        <pc:sldMkLst>
          <pc:docMk/>
          <pc:sldMk cId="480534709" sldId="575"/>
        </pc:sldMkLst>
      </pc:sldChg>
      <pc:sldChg chg="del">
        <pc:chgData name="Brauda, Pamela T." userId="84fd4989-2b49-471a-9a61-f177abea8ce3" providerId="ADAL" clId="{A521C034-651B-47A5-A706-1144F3FFB6E4}" dt="2023-03-03T04:06:19.451" v="295" actId="2696"/>
        <pc:sldMkLst>
          <pc:docMk/>
          <pc:sldMk cId="1246113788" sldId="576"/>
        </pc:sldMkLst>
      </pc:sldChg>
      <pc:sldChg chg="del">
        <pc:chgData name="Brauda, Pamela T." userId="84fd4989-2b49-471a-9a61-f177abea8ce3" providerId="ADAL" clId="{A521C034-651B-47A5-A706-1144F3FFB6E4}" dt="2023-03-03T04:06:19.451" v="295" actId="2696"/>
        <pc:sldMkLst>
          <pc:docMk/>
          <pc:sldMk cId="2966285249" sldId="577"/>
        </pc:sldMkLst>
      </pc:sldChg>
      <pc:sldChg chg="del">
        <pc:chgData name="Brauda, Pamela T." userId="84fd4989-2b49-471a-9a61-f177abea8ce3" providerId="ADAL" clId="{A521C034-651B-47A5-A706-1144F3FFB6E4}" dt="2023-03-03T04:06:19.451" v="295" actId="2696"/>
        <pc:sldMkLst>
          <pc:docMk/>
          <pc:sldMk cId="167851468" sldId="578"/>
        </pc:sldMkLst>
      </pc:sldChg>
      <pc:sldChg chg="del">
        <pc:chgData name="Brauda, Pamela T." userId="84fd4989-2b49-471a-9a61-f177abea8ce3" providerId="ADAL" clId="{A521C034-651B-47A5-A706-1144F3FFB6E4}" dt="2023-03-03T04:06:19.451" v="295" actId="2696"/>
        <pc:sldMkLst>
          <pc:docMk/>
          <pc:sldMk cId="1285706314" sldId="579"/>
        </pc:sldMkLst>
      </pc:sldChg>
      <pc:sldChg chg="del">
        <pc:chgData name="Brauda, Pamela T." userId="84fd4989-2b49-471a-9a61-f177abea8ce3" providerId="ADAL" clId="{A521C034-651B-47A5-A706-1144F3FFB6E4}" dt="2023-03-03T04:06:19.451" v="295" actId="2696"/>
        <pc:sldMkLst>
          <pc:docMk/>
          <pc:sldMk cId="1345750419" sldId="580"/>
        </pc:sldMkLst>
      </pc:sldChg>
      <pc:sldChg chg="del">
        <pc:chgData name="Brauda, Pamela T." userId="84fd4989-2b49-471a-9a61-f177abea8ce3" providerId="ADAL" clId="{A521C034-651B-47A5-A706-1144F3FFB6E4}" dt="2023-03-03T04:06:19.451" v="295" actId="2696"/>
        <pc:sldMkLst>
          <pc:docMk/>
          <pc:sldMk cId="3120116702" sldId="581"/>
        </pc:sldMkLst>
      </pc:sldChg>
      <pc:sldChg chg="del">
        <pc:chgData name="Brauda, Pamela T." userId="84fd4989-2b49-471a-9a61-f177abea8ce3" providerId="ADAL" clId="{A521C034-651B-47A5-A706-1144F3FFB6E4}" dt="2023-03-03T04:06:19.451" v="295" actId="2696"/>
        <pc:sldMkLst>
          <pc:docMk/>
          <pc:sldMk cId="610335122" sldId="586"/>
        </pc:sldMkLst>
      </pc:sldChg>
      <pc:sldChg chg="del">
        <pc:chgData name="Brauda, Pamela T." userId="84fd4989-2b49-471a-9a61-f177abea8ce3" providerId="ADAL" clId="{A521C034-651B-47A5-A706-1144F3FFB6E4}" dt="2023-03-03T04:06:19.451" v="295" actId="2696"/>
        <pc:sldMkLst>
          <pc:docMk/>
          <pc:sldMk cId="2359625072" sldId="587"/>
        </pc:sldMkLst>
      </pc:sldChg>
      <pc:sldChg chg="del">
        <pc:chgData name="Brauda, Pamela T." userId="84fd4989-2b49-471a-9a61-f177abea8ce3" providerId="ADAL" clId="{A521C034-651B-47A5-A706-1144F3FFB6E4}" dt="2023-03-03T04:06:19.451" v="295" actId="2696"/>
        <pc:sldMkLst>
          <pc:docMk/>
          <pc:sldMk cId="1656701961" sldId="588"/>
        </pc:sldMkLst>
      </pc:sldChg>
      <pc:sldChg chg="del">
        <pc:chgData name="Brauda, Pamela T." userId="84fd4989-2b49-471a-9a61-f177abea8ce3" providerId="ADAL" clId="{A521C034-651B-47A5-A706-1144F3FFB6E4}" dt="2023-03-03T04:06:19.451" v="295" actId="2696"/>
        <pc:sldMkLst>
          <pc:docMk/>
          <pc:sldMk cId="43864179" sldId="589"/>
        </pc:sldMkLst>
      </pc:sldChg>
      <pc:sldChg chg="del">
        <pc:chgData name="Brauda, Pamela T." userId="84fd4989-2b49-471a-9a61-f177abea8ce3" providerId="ADAL" clId="{A521C034-651B-47A5-A706-1144F3FFB6E4}" dt="2023-03-03T04:06:19.451" v="295" actId="2696"/>
        <pc:sldMkLst>
          <pc:docMk/>
          <pc:sldMk cId="904734034" sldId="590"/>
        </pc:sldMkLst>
      </pc:sldChg>
      <pc:sldChg chg="del">
        <pc:chgData name="Brauda, Pamela T." userId="84fd4989-2b49-471a-9a61-f177abea8ce3" providerId="ADAL" clId="{A521C034-651B-47A5-A706-1144F3FFB6E4}" dt="2023-03-03T04:06:19.451" v="295" actId="2696"/>
        <pc:sldMkLst>
          <pc:docMk/>
          <pc:sldMk cId="4220929315" sldId="592"/>
        </pc:sldMkLst>
      </pc:sldChg>
      <pc:sldChg chg="del">
        <pc:chgData name="Brauda, Pamela T." userId="84fd4989-2b49-471a-9a61-f177abea8ce3" providerId="ADAL" clId="{A521C034-651B-47A5-A706-1144F3FFB6E4}" dt="2023-03-03T04:06:19.451" v="295" actId="2696"/>
        <pc:sldMkLst>
          <pc:docMk/>
          <pc:sldMk cId="894463260" sldId="594"/>
        </pc:sldMkLst>
      </pc:sldChg>
      <pc:sldChg chg="del">
        <pc:chgData name="Brauda, Pamela T." userId="84fd4989-2b49-471a-9a61-f177abea8ce3" providerId="ADAL" clId="{A521C034-651B-47A5-A706-1144F3FFB6E4}" dt="2023-03-03T04:06:19.451" v="295" actId="2696"/>
        <pc:sldMkLst>
          <pc:docMk/>
          <pc:sldMk cId="3978139000" sldId="595"/>
        </pc:sldMkLst>
      </pc:sldChg>
      <pc:sldChg chg="del">
        <pc:chgData name="Brauda, Pamela T." userId="84fd4989-2b49-471a-9a61-f177abea8ce3" providerId="ADAL" clId="{A521C034-651B-47A5-A706-1144F3FFB6E4}" dt="2023-03-03T04:06:19.451" v="295" actId="2696"/>
        <pc:sldMkLst>
          <pc:docMk/>
          <pc:sldMk cId="2133511513" sldId="596"/>
        </pc:sldMkLst>
      </pc:sldChg>
      <pc:sldChg chg="del">
        <pc:chgData name="Brauda, Pamela T." userId="84fd4989-2b49-471a-9a61-f177abea8ce3" providerId="ADAL" clId="{A521C034-651B-47A5-A706-1144F3FFB6E4}" dt="2023-03-03T04:06:19.451" v="295" actId="2696"/>
        <pc:sldMkLst>
          <pc:docMk/>
          <pc:sldMk cId="1121482123" sldId="597"/>
        </pc:sldMkLst>
      </pc:sldChg>
      <pc:sldChg chg="del">
        <pc:chgData name="Brauda, Pamela T." userId="84fd4989-2b49-471a-9a61-f177abea8ce3" providerId="ADAL" clId="{A521C034-651B-47A5-A706-1144F3FFB6E4}" dt="2023-03-03T04:06:19.451" v="295" actId="2696"/>
        <pc:sldMkLst>
          <pc:docMk/>
          <pc:sldMk cId="1812709664" sldId="598"/>
        </pc:sldMkLst>
      </pc:sldChg>
      <pc:sldChg chg="del">
        <pc:chgData name="Brauda, Pamela T." userId="84fd4989-2b49-471a-9a61-f177abea8ce3" providerId="ADAL" clId="{A521C034-651B-47A5-A706-1144F3FFB6E4}" dt="2023-03-03T04:06:19.451" v="295" actId="2696"/>
        <pc:sldMkLst>
          <pc:docMk/>
          <pc:sldMk cId="762459324" sldId="599"/>
        </pc:sldMkLst>
      </pc:sldChg>
      <pc:sldChg chg="del">
        <pc:chgData name="Brauda, Pamela T." userId="84fd4989-2b49-471a-9a61-f177abea8ce3" providerId="ADAL" clId="{A521C034-651B-47A5-A706-1144F3FFB6E4}" dt="2023-03-03T04:06:19.451" v="295" actId="2696"/>
        <pc:sldMkLst>
          <pc:docMk/>
          <pc:sldMk cId="4082648559" sldId="600"/>
        </pc:sldMkLst>
      </pc:sldChg>
      <pc:sldChg chg="del">
        <pc:chgData name="Brauda, Pamela T." userId="84fd4989-2b49-471a-9a61-f177abea8ce3" providerId="ADAL" clId="{A521C034-651B-47A5-A706-1144F3FFB6E4}" dt="2023-03-03T04:06:19.451" v="295" actId="2696"/>
        <pc:sldMkLst>
          <pc:docMk/>
          <pc:sldMk cId="1987101069" sldId="601"/>
        </pc:sldMkLst>
      </pc:sldChg>
      <pc:sldChg chg="del">
        <pc:chgData name="Brauda, Pamela T." userId="84fd4989-2b49-471a-9a61-f177abea8ce3" providerId="ADAL" clId="{A521C034-651B-47A5-A706-1144F3FFB6E4}" dt="2023-03-03T04:06:19.451" v="295" actId="2696"/>
        <pc:sldMkLst>
          <pc:docMk/>
          <pc:sldMk cId="1734829820" sldId="602"/>
        </pc:sldMkLst>
      </pc:sldChg>
      <pc:sldChg chg="del">
        <pc:chgData name="Brauda, Pamela T." userId="84fd4989-2b49-471a-9a61-f177abea8ce3" providerId="ADAL" clId="{A521C034-651B-47A5-A706-1144F3FFB6E4}" dt="2023-03-03T04:06:19.451" v="295" actId="2696"/>
        <pc:sldMkLst>
          <pc:docMk/>
          <pc:sldMk cId="2186945741" sldId="603"/>
        </pc:sldMkLst>
      </pc:sldChg>
      <pc:sldChg chg="del">
        <pc:chgData name="Brauda, Pamela T." userId="84fd4989-2b49-471a-9a61-f177abea8ce3" providerId="ADAL" clId="{A521C034-651B-47A5-A706-1144F3FFB6E4}" dt="2023-03-03T04:06:19.451" v="295" actId="2696"/>
        <pc:sldMkLst>
          <pc:docMk/>
          <pc:sldMk cId="1172127714" sldId="604"/>
        </pc:sldMkLst>
      </pc:sldChg>
      <pc:sldChg chg="del">
        <pc:chgData name="Brauda, Pamela T." userId="84fd4989-2b49-471a-9a61-f177abea8ce3" providerId="ADAL" clId="{A521C034-651B-47A5-A706-1144F3FFB6E4}" dt="2023-03-03T04:06:19.451" v="295" actId="2696"/>
        <pc:sldMkLst>
          <pc:docMk/>
          <pc:sldMk cId="2717031664" sldId="605"/>
        </pc:sldMkLst>
      </pc:sldChg>
      <pc:sldChg chg="del">
        <pc:chgData name="Brauda, Pamela T." userId="84fd4989-2b49-471a-9a61-f177abea8ce3" providerId="ADAL" clId="{A521C034-651B-47A5-A706-1144F3FFB6E4}" dt="2023-03-03T04:06:19.451" v="295" actId="2696"/>
        <pc:sldMkLst>
          <pc:docMk/>
          <pc:sldMk cId="2586803143" sldId="606"/>
        </pc:sldMkLst>
      </pc:sldChg>
      <pc:sldChg chg="del">
        <pc:chgData name="Brauda, Pamela T." userId="84fd4989-2b49-471a-9a61-f177abea8ce3" providerId="ADAL" clId="{A521C034-651B-47A5-A706-1144F3FFB6E4}" dt="2023-03-03T04:06:19.451" v="295" actId="2696"/>
        <pc:sldMkLst>
          <pc:docMk/>
          <pc:sldMk cId="130134042" sldId="607"/>
        </pc:sldMkLst>
      </pc:sldChg>
      <pc:sldChg chg="modSp mod">
        <pc:chgData name="Brauda, Pamela T." userId="84fd4989-2b49-471a-9a61-f177abea8ce3" providerId="ADAL" clId="{A521C034-651B-47A5-A706-1144F3FFB6E4}" dt="2023-03-03T04:13:53.906" v="336" actId="20577"/>
        <pc:sldMkLst>
          <pc:docMk/>
          <pc:sldMk cId="133493479" sldId="608"/>
        </pc:sldMkLst>
        <pc:spChg chg="mod">
          <ac:chgData name="Brauda, Pamela T." userId="84fd4989-2b49-471a-9a61-f177abea8ce3" providerId="ADAL" clId="{A521C034-651B-47A5-A706-1144F3FFB6E4}" dt="2023-03-03T04:13:53.906" v="336" actId="20577"/>
          <ac:spMkLst>
            <pc:docMk/>
            <pc:sldMk cId="133493479" sldId="608"/>
            <ac:spMk id="2" creationId="{68EA7927-B8FE-7C77-B495-AEDA0FBA1CBB}"/>
          </ac:spMkLst>
        </pc:spChg>
      </pc:sldChg>
      <pc:sldChg chg="del">
        <pc:chgData name="Brauda, Pamela T." userId="84fd4989-2b49-471a-9a61-f177abea8ce3" providerId="ADAL" clId="{A521C034-651B-47A5-A706-1144F3FFB6E4}" dt="2023-03-03T04:06:19.451" v="295" actId="2696"/>
        <pc:sldMkLst>
          <pc:docMk/>
          <pc:sldMk cId="1461596885" sldId="610"/>
        </pc:sldMkLst>
      </pc:sldChg>
      <pc:sldChg chg="del">
        <pc:chgData name="Brauda, Pamela T." userId="84fd4989-2b49-471a-9a61-f177abea8ce3" providerId="ADAL" clId="{A521C034-651B-47A5-A706-1144F3FFB6E4}" dt="2023-03-03T04:06:19.451" v="295" actId="2696"/>
        <pc:sldMkLst>
          <pc:docMk/>
          <pc:sldMk cId="3226961626" sldId="611"/>
        </pc:sldMkLst>
      </pc:sldChg>
      <pc:sldChg chg="del">
        <pc:chgData name="Brauda, Pamela T." userId="84fd4989-2b49-471a-9a61-f177abea8ce3" providerId="ADAL" clId="{A521C034-651B-47A5-A706-1144F3FFB6E4}" dt="2023-03-03T04:06:19.451" v="295" actId="2696"/>
        <pc:sldMkLst>
          <pc:docMk/>
          <pc:sldMk cId="4111705386" sldId="612"/>
        </pc:sldMkLst>
      </pc:sldChg>
      <pc:sldChg chg="del">
        <pc:chgData name="Brauda, Pamela T." userId="84fd4989-2b49-471a-9a61-f177abea8ce3" providerId="ADAL" clId="{A521C034-651B-47A5-A706-1144F3FFB6E4}" dt="2023-03-03T04:06:19.451" v="295" actId="2696"/>
        <pc:sldMkLst>
          <pc:docMk/>
          <pc:sldMk cId="3902879227" sldId="613"/>
        </pc:sldMkLst>
      </pc:sldChg>
      <pc:sldChg chg="del">
        <pc:chgData name="Brauda, Pamela T." userId="84fd4989-2b49-471a-9a61-f177abea8ce3" providerId="ADAL" clId="{A521C034-651B-47A5-A706-1144F3FFB6E4}" dt="2023-03-03T04:06:19.451" v="295" actId="2696"/>
        <pc:sldMkLst>
          <pc:docMk/>
          <pc:sldMk cId="52750190" sldId="614"/>
        </pc:sldMkLst>
      </pc:sldChg>
      <pc:sldChg chg="modSp mod">
        <pc:chgData name="Brauda, Pamela T." userId="84fd4989-2b49-471a-9a61-f177abea8ce3" providerId="ADAL" clId="{A521C034-651B-47A5-A706-1144F3FFB6E4}" dt="2023-03-03T04:31:10.314" v="462" actId="20577"/>
        <pc:sldMkLst>
          <pc:docMk/>
          <pc:sldMk cId="1790949842" sldId="615"/>
        </pc:sldMkLst>
        <pc:spChg chg="mod">
          <ac:chgData name="Brauda, Pamela T." userId="84fd4989-2b49-471a-9a61-f177abea8ce3" providerId="ADAL" clId="{A521C034-651B-47A5-A706-1144F3FFB6E4}" dt="2023-03-03T04:31:10.314" v="462" actId="20577"/>
          <ac:spMkLst>
            <pc:docMk/>
            <pc:sldMk cId="1790949842" sldId="615"/>
            <ac:spMk id="3" creationId="{CCAEA0C7-2F80-199B-C874-CF276283310C}"/>
          </ac:spMkLst>
        </pc:spChg>
        <pc:spChg chg="mod">
          <ac:chgData name="Brauda, Pamela T." userId="84fd4989-2b49-471a-9a61-f177abea8ce3" providerId="ADAL" clId="{A521C034-651B-47A5-A706-1144F3FFB6E4}" dt="2023-03-03T04:29:35.730" v="359" actId="20577"/>
          <ac:spMkLst>
            <pc:docMk/>
            <pc:sldMk cId="1790949842" sldId="615"/>
            <ac:spMk id="5" creationId="{DAAB0EAC-7270-4572-A932-B04A979A0FA2}"/>
          </ac:spMkLst>
        </pc:spChg>
      </pc:sldChg>
      <pc:sldChg chg="modSp mod">
        <pc:chgData name="Brauda, Pamela T." userId="84fd4989-2b49-471a-9a61-f177abea8ce3" providerId="ADAL" clId="{A521C034-651B-47A5-A706-1144F3FFB6E4}" dt="2023-03-03T04:30:09.593" v="363" actId="255"/>
        <pc:sldMkLst>
          <pc:docMk/>
          <pc:sldMk cId="2901430098" sldId="616"/>
        </pc:sldMkLst>
        <pc:spChg chg="mod">
          <ac:chgData name="Brauda, Pamela T." userId="84fd4989-2b49-471a-9a61-f177abea8ce3" providerId="ADAL" clId="{A521C034-651B-47A5-A706-1144F3FFB6E4}" dt="2023-03-03T04:30:09.593" v="363" actId="255"/>
          <ac:spMkLst>
            <pc:docMk/>
            <pc:sldMk cId="2901430098" sldId="616"/>
            <ac:spMk id="3" creationId="{A39D04C2-D6A5-4DFA-B836-9E5F20507329}"/>
          </ac:spMkLst>
        </pc:spChg>
      </pc:sldChg>
      <pc:sldChg chg="del">
        <pc:chgData name="Brauda, Pamela T." userId="84fd4989-2b49-471a-9a61-f177abea8ce3" providerId="ADAL" clId="{A521C034-651B-47A5-A706-1144F3FFB6E4}" dt="2023-03-03T04:36:44.641" v="464" actId="2696"/>
        <pc:sldMkLst>
          <pc:docMk/>
          <pc:sldMk cId="1941486512" sldId="1011"/>
        </pc:sldMkLst>
      </pc:sldChg>
      <pc:sldChg chg="modSp mod">
        <pc:chgData name="Brauda, Pamela T." userId="84fd4989-2b49-471a-9a61-f177abea8ce3" providerId="ADAL" clId="{A521C034-651B-47A5-A706-1144F3FFB6E4}" dt="2023-03-03T05:02:53.007" v="506" actId="20577"/>
        <pc:sldMkLst>
          <pc:docMk/>
          <pc:sldMk cId="3911293222" sldId="1013"/>
        </pc:sldMkLst>
        <pc:spChg chg="mod">
          <ac:chgData name="Brauda, Pamela T." userId="84fd4989-2b49-471a-9a61-f177abea8ce3" providerId="ADAL" clId="{A521C034-651B-47A5-A706-1144F3FFB6E4}" dt="2023-03-03T05:02:53.007" v="506" actId="20577"/>
          <ac:spMkLst>
            <pc:docMk/>
            <pc:sldMk cId="3911293222" sldId="1013"/>
            <ac:spMk id="2" creationId="{3036CB67-2AE8-E26C-A9AC-98C747A89A2D}"/>
          </ac:spMkLst>
        </pc:spChg>
      </pc:sldChg>
      <pc:sldChg chg="del">
        <pc:chgData name="Brauda, Pamela T." userId="84fd4989-2b49-471a-9a61-f177abea8ce3" providerId="ADAL" clId="{A521C034-651B-47A5-A706-1144F3FFB6E4}" dt="2023-03-03T04:36:44.641" v="464" actId="2696"/>
        <pc:sldMkLst>
          <pc:docMk/>
          <pc:sldMk cId="2683301377" sldId="1014"/>
        </pc:sldMkLst>
      </pc:sldChg>
      <pc:sldChg chg="del">
        <pc:chgData name="Brauda, Pamela T." userId="84fd4989-2b49-471a-9a61-f177abea8ce3" providerId="ADAL" clId="{A521C034-651B-47A5-A706-1144F3FFB6E4}" dt="2023-03-03T04:36:44.641" v="464" actId="2696"/>
        <pc:sldMkLst>
          <pc:docMk/>
          <pc:sldMk cId="1004357864" sldId="1015"/>
        </pc:sldMkLst>
      </pc:sldChg>
      <pc:sldChg chg="del">
        <pc:chgData name="Brauda, Pamela T." userId="84fd4989-2b49-471a-9a61-f177abea8ce3" providerId="ADAL" clId="{A521C034-651B-47A5-A706-1144F3FFB6E4}" dt="2023-03-03T04:36:44.641" v="464" actId="2696"/>
        <pc:sldMkLst>
          <pc:docMk/>
          <pc:sldMk cId="965148787" sldId="1016"/>
        </pc:sldMkLst>
      </pc:sldChg>
      <pc:sldChg chg="del">
        <pc:chgData name="Brauda, Pamela T." userId="84fd4989-2b49-471a-9a61-f177abea8ce3" providerId="ADAL" clId="{A521C034-651B-47A5-A706-1144F3FFB6E4}" dt="2023-03-03T04:36:44.641" v="464" actId="2696"/>
        <pc:sldMkLst>
          <pc:docMk/>
          <pc:sldMk cId="807263888" sldId="1017"/>
        </pc:sldMkLst>
      </pc:sldChg>
      <pc:sldChg chg="del">
        <pc:chgData name="Brauda, Pamela T." userId="84fd4989-2b49-471a-9a61-f177abea8ce3" providerId="ADAL" clId="{A521C034-651B-47A5-A706-1144F3FFB6E4}" dt="2023-03-03T04:36:44.641" v="464" actId="2696"/>
        <pc:sldMkLst>
          <pc:docMk/>
          <pc:sldMk cId="3118893403" sldId="1018"/>
        </pc:sldMkLst>
      </pc:sldChg>
      <pc:sldMasterChg chg="delSldLayout">
        <pc:chgData name="Brauda, Pamela T." userId="84fd4989-2b49-471a-9a61-f177abea8ce3" providerId="ADAL" clId="{A521C034-651B-47A5-A706-1144F3FFB6E4}" dt="2023-03-03T03:39:35.148" v="210" actId="47"/>
        <pc:sldMasterMkLst>
          <pc:docMk/>
          <pc:sldMasterMk cId="2373414138" sldId="2147483660"/>
        </pc:sldMasterMkLst>
        <pc:sldLayoutChg chg="del">
          <pc:chgData name="Brauda, Pamela T." userId="84fd4989-2b49-471a-9a61-f177abea8ce3" providerId="ADAL" clId="{A521C034-651B-47A5-A706-1144F3FFB6E4}" dt="2023-03-03T03:39:35.148" v="210" actId="47"/>
          <pc:sldLayoutMkLst>
            <pc:docMk/>
            <pc:sldMasterMk cId="2373414138" sldId="2147483660"/>
            <pc:sldLayoutMk cId="883447186" sldId="2147483673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97CF83F-6F6B-4FF9-B18E-9E3825B8F5F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643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Module 3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967EEB-3234-4871-B9AF-7D96F746EB4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6643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691ABC-A100-4C17-BF44-47B91CE9CCB3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BB9CD2-8343-406C-B5B4-8603CBB9E85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2971800" cy="4664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CIS3534C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0BDBCA-52CC-4B36-9A6F-EDF562423E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829967"/>
            <a:ext cx="2971800" cy="4664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8B7ACA-9C5A-4A2F-89E0-3A167A16F1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82163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643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Module 3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643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F2CA2A-B6AE-4222-8A00-A0E4B2FB2BE0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413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73892"/>
            <a:ext cx="5486400" cy="366045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71800" cy="4664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CIS3534C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29967"/>
            <a:ext cx="2971800" cy="4664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1FF4D4-D31A-496E-8526-482A07964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7773" y="1295401"/>
            <a:ext cx="100584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4521" y="4267200"/>
            <a:ext cx="861568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E2596-301E-4832-9EC0-2653E7A66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68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E2596-301E-4832-9EC0-2653E7A66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046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336800" cy="58515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E2596-301E-4832-9EC0-2653E7A66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1694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igur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19200" y="624989"/>
            <a:ext cx="97536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026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76400"/>
            <a:ext cx="10160000" cy="48006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E2596-301E-4832-9EC0-2653E7A66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951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5" y="5486400"/>
            <a:ext cx="10212916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5" y="3852863"/>
            <a:ext cx="8180916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E2596-301E-4832-9EC0-2653E7A66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58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536192"/>
            <a:ext cx="48768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92800" y="1536192"/>
            <a:ext cx="48768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E2596-301E-4832-9EC0-2653E7A66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463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48768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48768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92800" y="1535113"/>
            <a:ext cx="48768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92800" y="2174875"/>
            <a:ext cx="48768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E2596-301E-4832-9EC0-2653E7A66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143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E2596-301E-4832-9EC0-2653E7A66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906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E2596-301E-4832-9EC0-2653E7A66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764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1" y="5495544"/>
            <a:ext cx="103632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6400" y="6096000"/>
            <a:ext cx="103632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E2596-301E-4832-9EC0-2653E7A6625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06400" y="381000"/>
            <a:ext cx="10363200" cy="494284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21966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336" y="5495278"/>
            <a:ext cx="103632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112776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2336" y="6096000"/>
            <a:ext cx="103632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84E2596-301E-4832-9EC0-2653E7A66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10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160000" cy="11430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160000" cy="48006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>
            <a:spLocks noChangeAspect="1"/>
          </p:cNvSpPr>
          <p:nvPr/>
        </p:nvSpPr>
        <p:spPr>
          <a:xfrm>
            <a:off x="11371870" y="3235577"/>
            <a:ext cx="731520" cy="54864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" name="Slide Number Placeholder 5"/>
          <p:cNvSpPr>
            <a:spLocks noGrp="1" noChangeAspect="1"/>
          </p:cNvSpPr>
          <p:nvPr>
            <p:ph type="sldNum" sz="quarter" idx="4"/>
          </p:nvPr>
        </p:nvSpPr>
        <p:spPr>
          <a:xfrm>
            <a:off x="11451134" y="3398137"/>
            <a:ext cx="506437" cy="27432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E84E2596-301E-4832-9EC0-2653E7A66251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4" name="Picture 3"/>
          <p:cNvPicPr>
            <a:picLocks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327704" y="90175"/>
            <a:ext cx="822960" cy="9144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3AD4B6A-5AF3-4A09-A445-3A40ADD5E226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8885" y="6133525"/>
            <a:ext cx="831779" cy="626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414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tx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tx1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tx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tx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tx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yaml.org/spec/history/2001-08-01.html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AE89C-7908-4072-8754-CFEB7D7108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Scripting for</a:t>
            </a:r>
            <a:br>
              <a:rPr lang="en-US"/>
            </a:br>
            <a:r>
              <a:rPr lang="en-US"/>
              <a:t>Network Professionals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24002E-18A6-46D7-9C0E-F704B65616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4521" y="4267199"/>
            <a:ext cx="8615680" cy="1862667"/>
          </a:xfrm>
        </p:spPr>
        <p:txBody>
          <a:bodyPr/>
          <a:lstStyle/>
          <a:p>
            <a:r>
              <a:rPr lang="en-US"/>
              <a:t>National Convergence Technology Center </a:t>
            </a:r>
          </a:p>
          <a:p>
            <a:r>
              <a:rPr lang="en-US"/>
              <a:t>Working Connections Five Fridays</a:t>
            </a:r>
          </a:p>
          <a:p>
            <a:r>
              <a:rPr lang="en-US"/>
              <a:t>March 3, 2023</a:t>
            </a:r>
          </a:p>
          <a:p>
            <a:r>
              <a:rPr lang="en-US"/>
              <a:t>Professors Pamela Brauda &amp; David Singletary</a:t>
            </a:r>
          </a:p>
          <a:p>
            <a:r>
              <a:rPr lang="en-US"/>
              <a:t>Florida State College at Jacksonville</a:t>
            </a:r>
          </a:p>
          <a:p>
            <a:endParaRPr lang="en-US"/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7738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978DB-5F2C-41DE-BF47-869EDD69D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103" y="206102"/>
            <a:ext cx="11004697" cy="807692"/>
          </a:xfrm>
        </p:spPr>
        <p:txBody>
          <a:bodyPr/>
          <a:lstStyle/>
          <a:p>
            <a:r>
              <a:rPr lang="en-US"/>
              <a:t>The Python </a:t>
            </a:r>
            <a:r>
              <a:rPr lang="en-US" b="1"/>
              <a:t>requests</a:t>
            </a:r>
            <a:r>
              <a:rPr lang="en-US"/>
              <a:t> 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011118-3EF0-4A20-8D88-6A0C9AE371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9103" y="1130211"/>
            <a:ext cx="10515600" cy="5456582"/>
          </a:xfrm>
        </p:spPr>
        <p:txBody>
          <a:bodyPr>
            <a:normAutofit fontScale="92500" lnSpcReduction="10000"/>
          </a:bodyPr>
          <a:lstStyle/>
          <a:p>
            <a:r>
              <a:rPr lang="en-US" sz="2600"/>
              <a:t>The requests module allows you to send client-side HTTP requests using Python</a:t>
            </a:r>
          </a:p>
          <a:p>
            <a:r>
              <a:rPr lang="en-US" sz="2600"/>
              <a:t>Requests can be sent as HTTP </a:t>
            </a:r>
            <a:r>
              <a:rPr lang="en-US" sz="2600" b="1"/>
              <a:t>GET</a:t>
            </a:r>
            <a:r>
              <a:rPr lang="en-US" sz="2600"/>
              <a:t> or </a:t>
            </a:r>
            <a:r>
              <a:rPr lang="en-US" sz="2600" b="1"/>
              <a:t>POST</a:t>
            </a:r>
            <a:r>
              <a:rPr lang="en-US" sz="2600"/>
              <a:t> requests</a:t>
            </a:r>
          </a:p>
          <a:p>
            <a:endParaRPr lang="en-US" sz="2600"/>
          </a:p>
          <a:p>
            <a:pPr marL="914400"/>
            <a:r>
              <a:rPr lang="en-US"/>
              <a:t>GET requests include parameters appended in the URL, e.g.</a:t>
            </a:r>
            <a:endParaRPr lang="en-US" sz="1400"/>
          </a:p>
          <a:p>
            <a:pPr marL="114300" indent="0">
              <a:buNone/>
            </a:pPr>
            <a:r>
              <a:rPr lang="en-US" sz="1900" b="1">
                <a:latin typeface="Courier New" panose="02070309020205020404" pitchFamily="49" charset="0"/>
                <a:cs typeface="Courier New" panose="02070309020205020404" pitchFamily="49" charset="0"/>
              </a:rPr>
              <a:t> response = requests.get('http://localhost:5000/get?hostname=router1')</a:t>
            </a:r>
            <a:endParaRPr lang="en-US" sz="13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buNone/>
            </a:pPr>
            <a:endParaRPr lang="en-US" sz="1400"/>
          </a:p>
          <a:p>
            <a:pPr marL="914400"/>
            <a:r>
              <a:rPr lang="en-US"/>
              <a:t>POST requests include parameters in the message body, e.g.</a:t>
            </a:r>
            <a:endParaRPr lang="en-US" sz="1400"/>
          </a:p>
          <a:p>
            <a:pPr marL="1374775" indent="0">
              <a:buNone/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api_url = 'http://127.0.0.1:5000/set'</a:t>
            </a:r>
          </a:p>
          <a:p>
            <a:pPr marL="1374775" indent="0">
              <a:buNone/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pload = {'token':token,</a:t>
            </a:r>
          </a:p>
          <a:p>
            <a:pPr marL="1374775" indent="0">
              <a:buNone/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        'hostname':'router1',</a:t>
            </a:r>
          </a:p>
          <a:p>
            <a:pPr marL="1374775" indent="0">
              <a:buNone/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        'attribute': 'ipaddr',</a:t>
            </a:r>
          </a:p>
          <a:p>
            <a:pPr marL="1374775" indent="0">
              <a:buNone/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        'value':'127.10.10.1'}</a:t>
            </a:r>
          </a:p>
          <a:p>
            <a:pPr marL="1374775" indent="0">
              <a:buNone/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r = requests.post(api_url,data = pload)</a:t>
            </a:r>
          </a:p>
          <a:p>
            <a:pPr marL="230188" indent="-230188"/>
            <a:endParaRPr lang="en-US" sz="1400"/>
          </a:p>
          <a:p>
            <a:pPr marL="230188" indent="-230188"/>
            <a:r>
              <a:rPr lang="en-US" sz="2600"/>
              <a:t>Requests return a </a:t>
            </a:r>
            <a:r>
              <a:rPr lang="en-US" sz="2600" b="1"/>
              <a:t>Response Object </a:t>
            </a:r>
            <a:r>
              <a:rPr lang="en-US" sz="2600"/>
              <a:t>containing the response data</a:t>
            </a:r>
          </a:p>
        </p:txBody>
      </p:sp>
    </p:spTree>
    <p:extLst>
      <p:ext uri="{BB962C8B-B14F-4D97-AF65-F5344CB8AC3E}">
        <p14:creationId xmlns:p14="http://schemas.microsoft.com/office/powerpoint/2010/main" val="28224380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978DB-5F2C-41DE-BF47-869EDD69D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660" y="206102"/>
            <a:ext cx="11040140" cy="807692"/>
          </a:xfrm>
        </p:spPr>
        <p:txBody>
          <a:bodyPr/>
          <a:lstStyle/>
          <a:p>
            <a:r>
              <a:rPr lang="en-US"/>
              <a:t>Python Virtual Environments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011118-3EF0-4A20-8D88-6A0C9AE371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660" y="1195316"/>
            <a:ext cx="10515600" cy="5456582"/>
          </a:xfrm>
        </p:spPr>
        <p:txBody>
          <a:bodyPr>
            <a:normAutofit/>
          </a:bodyPr>
          <a:lstStyle/>
          <a:p>
            <a:r>
              <a:rPr lang="en-US" sz="2800"/>
              <a:t>Python 3 provides a virtual environment feature which allows a non-admin user to control their configuration without installing modules in obscure locations (e.g. a "roaming" folder)</a:t>
            </a:r>
          </a:p>
          <a:p>
            <a:r>
              <a:rPr lang="en-US" sz="2800"/>
              <a:t>The </a:t>
            </a:r>
            <a:r>
              <a:rPr lang="en-US" sz="2800" b="1"/>
              <a:t>venv</a:t>
            </a:r>
            <a:r>
              <a:rPr lang="en-US" sz="2800"/>
              <a:t> module is included in the standard Python library on Windows (it has to be installed on the Linux version)</a:t>
            </a:r>
          </a:p>
          <a:p>
            <a:endParaRPr lang="en-US" sz="1100"/>
          </a:p>
          <a:p>
            <a:pPr marL="914400" indent="0">
              <a:buNone/>
            </a:pPr>
            <a:r>
              <a:rPr lang="en-US" sz="2400" b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C:\&gt;cd </a:t>
            </a:r>
            <a:r>
              <a:rPr lang="en-US" sz="2400" b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\Users\&lt;userid&gt;\Documents</a:t>
            </a:r>
          </a:p>
          <a:p>
            <a:pPr marL="914400" indent="0">
              <a:buNone/>
            </a:pPr>
            <a:r>
              <a:rPr lang="en-US" sz="2400" b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C:\Users\&lt;userid&gt;\Documents&gt;python -m venv myenv</a:t>
            </a:r>
          </a:p>
          <a:p>
            <a:pPr marL="914400" indent="0">
              <a:buNone/>
            </a:pPr>
            <a:endParaRPr lang="en-US" sz="1050"/>
          </a:p>
          <a:p>
            <a:r>
              <a:rPr lang="en-US" sz="2800"/>
              <a:t>This creates a local folder named "myenv" which is used to store configuration information and packages as they are installed</a:t>
            </a:r>
          </a:p>
          <a:p>
            <a:endParaRPr lang="en-US" sz="2600"/>
          </a:p>
        </p:txBody>
      </p:sp>
    </p:spTree>
    <p:extLst>
      <p:ext uri="{BB962C8B-B14F-4D97-AF65-F5344CB8AC3E}">
        <p14:creationId xmlns:p14="http://schemas.microsoft.com/office/powerpoint/2010/main" val="12914462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978DB-5F2C-41DE-BF47-869EDD69D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279" y="206102"/>
            <a:ext cx="10990521" cy="807692"/>
          </a:xfrm>
        </p:spPr>
        <p:txBody>
          <a:bodyPr/>
          <a:lstStyle/>
          <a:p>
            <a:r>
              <a:rPr lang="en-US"/>
              <a:t>Python Virtual Environments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011118-3EF0-4A20-8D88-6A0C9AE371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279" y="1137299"/>
            <a:ext cx="10515600" cy="5456582"/>
          </a:xfrm>
        </p:spPr>
        <p:txBody>
          <a:bodyPr>
            <a:normAutofit/>
          </a:bodyPr>
          <a:lstStyle/>
          <a:p>
            <a:r>
              <a:rPr lang="en-US" sz="2400"/>
              <a:t>The virtual environment must be activated after creating it by calling the activate script:</a:t>
            </a:r>
          </a:p>
          <a:p>
            <a:endParaRPr lang="en-US" sz="1000"/>
          </a:p>
          <a:p>
            <a:pPr marL="914400" indent="0">
              <a:buNone/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C:\Users\&lt;</a:t>
            </a:r>
            <a:r>
              <a:rPr lang="en-US" sz="2000" b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userid&gt;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\Documents&gt;myenv\scripts\activate</a:t>
            </a:r>
          </a:p>
          <a:p>
            <a:pPr marL="914400" indent="0">
              <a:buNone/>
            </a:pPr>
            <a:r>
              <a:rPr lang="fr-FR" sz="2000" b="1">
                <a:latin typeface="Courier New" panose="02070309020205020404" pitchFamily="49" charset="0"/>
                <a:cs typeface="Courier New" panose="02070309020205020404" pitchFamily="49" charset="0"/>
              </a:rPr>
              <a:t>(myenv) C:\Users\&lt;</a:t>
            </a:r>
            <a:r>
              <a:rPr lang="en-US" sz="2000" b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userid&gt;</a:t>
            </a:r>
            <a:r>
              <a:rPr lang="fr-FR" sz="2000" b="1">
                <a:latin typeface="Courier New" panose="02070309020205020404" pitchFamily="49" charset="0"/>
                <a:cs typeface="Courier New" panose="02070309020205020404" pitchFamily="49" charset="0"/>
              </a:rPr>
              <a:t>\Documents&gt;</a:t>
            </a:r>
          </a:p>
          <a:p>
            <a:pPr marL="914400" indent="0">
              <a:buNone/>
            </a:pPr>
            <a:endParaRPr lang="fr-FR" sz="20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indent="-342900"/>
            <a:r>
              <a:rPr lang="fr-FR" sz="2400"/>
              <a:t>When you are done with the virtual environment, deactivate it by calling the deactivate script:</a:t>
            </a:r>
          </a:p>
          <a:p>
            <a:pPr marL="914400" indent="0">
              <a:buNone/>
            </a:pPr>
            <a:endParaRPr lang="fr-FR" sz="20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indent="0">
              <a:buNone/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(myenv) C:\Users\&lt;userid&gt;\Documents&gt;myenv\Scripts\deactivate</a:t>
            </a:r>
          </a:p>
          <a:p>
            <a:endParaRPr lang="en-US" sz="2600"/>
          </a:p>
          <a:p>
            <a:endParaRPr lang="en-US" sz="2600"/>
          </a:p>
        </p:txBody>
      </p:sp>
    </p:spTree>
    <p:extLst>
      <p:ext uri="{BB962C8B-B14F-4D97-AF65-F5344CB8AC3E}">
        <p14:creationId xmlns:p14="http://schemas.microsoft.com/office/powerpoint/2010/main" val="24545345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978DB-5F2C-41DE-BF47-869EDD69D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660" y="206102"/>
            <a:ext cx="11040140" cy="807692"/>
          </a:xfrm>
        </p:spPr>
        <p:txBody>
          <a:bodyPr/>
          <a:lstStyle/>
          <a:p>
            <a:r>
              <a:rPr lang="en-US"/>
              <a:t>Python Virtual Environments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011118-3EF0-4A20-8D88-6A0C9AE371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660" y="1195316"/>
            <a:ext cx="10515600" cy="5456582"/>
          </a:xfrm>
        </p:spPr>
        <p:txBody>
          <a:bodyPr>
            <a:normAutofit lnSpcReduction="10000"/>
          </a:bodyPr>
          <a:lstStyle/>
          <a:p>
            <a:r>
              <a:rPr lang="en-US" sz="2800"/>
              <a:t>The </a:t>
            </a:r>
            <a:r>
              <a:rPr lang="en-US" sz="2800" b="1"/>
              <a:t>(myenv) </a:t>
            </a:r>
            <a:r>
              <a:rPr lang="en-US" sz="2800"/>
              <a:t>prompt prefix indicates the virtual environment is active</a:t>
            </a:r>
          </a:p>
          <a:p>
            <a:r>
              <a:rPr lang="en-US" sz="2800"/>
              <a:t>We can activate the environment in multiple windows</a:t>
            </a:r>
          </a:p>
          <a:p>
            <a:pPr lvl="1"/>
            <a:r>
              <a:rPr lang="en-US" sz="2400"/>
              <a:t>Other resources can be modified without activating the environment</a:t>
            </a:r>
          </a:p>
          <a:p>
            <a:r>
              <a:rPr lang="en-US" sz="2800"/>
              <a:t>Use pip to list the installed packages (by default you will get pip and setuptools)</a:t>
            </a:r>
          </a:p>
          <a:p>
            <a:endParaRPr lang="en-US" sz="1050"/>
          </a:p>
          <a:p>
            <a:pPr marL="857250" indent="1588">
              <a:buNone/>
            </a:pP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(myenv) C:\Users\&lt;userid&gt;\Documents&gt;pip list</a:t>
            </a:r>
          </a:p>
          <a:p>
            <a:pPr marL="914400" indent="0">
              <a:buNone/>
            </a:pP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Package    Version</a:t>
            </a:r>
          </a:p>
          <a:p>
            <a:pPr marL="914400" indent="0">
              <a:buNone/>
            </a:pP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---------- -------</a:t>
            </a:r>
          </a:p>
          <a:p>
            <a:pPr marL="914400" indent="0">
              <a:buNone/>
            </a:pP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pip        20.2.3</a:t>
            </a:r>
          </a:p>
          <a:p>
            <a:pPr marL="914400" indent="0">
              <a:buNone/>
            </a:pP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setuptools 49.2.1</a:t>
            </a:r>
          </a:p>
          <a:p>
            <a:pPr marL="914400" indent="0">
              <a:buNone/>
            </a:pP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WARNING: You are using pip version 20.2.3; however, version 22.3.1 is available.</a:t>
            </a:r>
            <a:endParaRPr lang="en-US" sz="2800"/>
          </a:p>
          <a:p>
            <a:endParaRPr lang="en-US" sz="2600"/>
          </a:p>
        </p:txBody>
      </p:sp>
    </p:spTree>
    <p:extLst>
      <p:ext uri="{BB962C8B-B14F-4D97-AF65-F5344CB8AC3E}">
        <p14:creationId xmlns:p14="http://schemas.microsoft.com/office/powerpoint/2010/main" val="149658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978DB-5F2C-41DE-BF47-869EDD69D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749" y="206102"/>
            <a:ext cx="11033051" cy="807692"/>
          </a:xfrm>
        </p:spPr>
        <p:txBody>
          <a:bodyPr/>
          <a:lstStyle/>
          <a:p>
            <a:r>
              <a:rPr lang="en-US"/>
              <a:t>Python Virtual Environments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011118-3EF0-4A20-8D88-6A0C9AE371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0749" y="1144387"/>
            <a:ext cx="10515600" cy="5456582"/>
          </a:xfrm>
        </p:spPr>
        <p:txBody>
          <a:bodyPr>
            <a:normAutofit/>
          </a:bodyPr>
          <a:lstStyle/>
          <a:p>
            <a:r>
              <a:rPr lang="en-US" sz="2400"/>
              <a:t>We can update pip (and install/update any other package) in the virtual environment without touching the system installation</a:t>
            </a:r>
          </a:p>
          <a:p>
            <a:endParaRPr lang="en-US" sz="1000"/>
          </a:p>
          <a:p>
            <a:pPr marL="460375" indent="0">
              <a:buNone/>
            </a:pPr>
            <a:r>
              <a:rPr 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(myenv) C:\Users\&lt;userid&gt;\Documents&gt;python -m pip install --upgrade pip</a:t>
            </a:r>
            <a:endParaRPr lang="en-US" sz="16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7525" indent="0">
              <a:buNone/>
            </a:pPr>
            <a:r>
              <a:rPr 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Collecting pip</a:t>
            </a:r>
          </a:p>
          <a:p>
            <a:pPr marL="517525" indent="0">
              <a:buNone/>
            </a:pPr>
            <a:r>
              <a:rPr 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  Downloading pip-22.3.1-py3-none-any.whl (2.1 MB)</a:t>
            </a:r>
          </a:p>
          <a:p>
            <a:pPr marL="517525" indent="0">
              <a:buNone/>
            </a:pPr>
            <a:r>
              <a:rPr 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Installing collected packages: pip</a:t>
            </a:r>
          </a:p>
          <a:p>
            <a:pPr marL="517525" indent="0">
              <a:buNone/>
            </a:pPr>
            <a:r>
              <a:rPr 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517525" indent="0">
              <a:buNone/>
            </a:pPr>
            <a:r>
              <a:rPr 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Successfully installed pip-22.3.1</a:t>
            </a:r>
          </a:p>
          <a:p>
            <a:pPr marL="517525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8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7525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(myenv) C:\Users\&lt;userid&gt;\Documents&gt;pip list</a:t>
            </a:r>
            <a:br>
              <a:rPr 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Package    Version</a:t>
            </a:r>
            <a:br>
              <a:rPr 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---------- -------</a:t>
            </a:r>
            <a:br>
              <a:rPr 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pip        22.3.1</a:t>
            </a:r>
            <a:br>
              <a:rPr lang="en-US" sz="18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setuptools 49.2.1</a:t>
            </a:r>
          </a:p>
          <a:p>
            <a:pPr marL="517525" indent="0">
              <a:buNone/>
            </a:pPr>
            <a:endParaRPr lang="en-US" sz="2600"/>
          </a:p>
          <a:p>
            <a:endParaRPr lang="en-US" sz="2600"/>
          </a:p>
        </p:txBody>
      </p:sp>
    </p:spTree>
    <p:extLst>
      <p:ext uri="{BB962C8B-B14F-4D97-AF65-F5344CB8AC3E}">
        <p14:creationId xmlns:p14="http://schemas.microsoft.com/office/powerpoint/2010/main" val="14207549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978DB-5F2C-41DE-BF47-869EDD69D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721" y="206102"/>
            <a:ext cx="10955079" cy="807692"/>
          </a:xfrm>
        </p:spPr>
        <p:txBody>
          <a:bodyPr/>
          <a:lstStyle/>
          <a:p>
            <a:r>
              <a:rPr lang="en-US"/>
              <a:t>Installing Required 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011118-3EF0-4A20-8D88-6A0C9AE371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8721" y="1195316"/>
            <a:ext cx="10515600" cy="5456582"/>
          </a:xfrm>
        </p:spPr>
        <p:txBody>
          <a:bodyPr>
            <a:normAutofit/>
          </a:bodyPr>
          <a:lstStyle/>
          <a:p>
            <a:r>
              <a:rPr lang="en-US" sz="2400"/>
              <a:t>Now we can install the necessary packages in the virtual environment to run Flask</a:t>
            </a:r>
          </a:p>
          <a:p>
            <a:endParaRPr lang="en-US" sz="1000"/>
          </a:p>
          <a:p>
            <a:pPr marL="460375" indent="0">
              <a:buNone/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(myenv) C:\Users\&lt;userid&gt;\Documents&gt;pip install flask</a:t>
            </a:r>
          </a:p>
          <a:p>
            <a:pPr marL="460375" indent="0">
              <a:buNone/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 Collecting flask</a:t>
            </a:r>
          </a:p>
          <a:p>
            <a:pPr marL="460375" indent="0">
              <a:buNone/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 Downloading Flask-2.2.2-py3-none-any.whl (101 kB)</a:t>
            </a:r>
          </a:p>
          <a:p>
            <a:pPr marL="460375" indent="0">
              <a:buNone/>
            </a:pPr>
            <a:endParaRPr lang="en-US" sz="20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60375" indent="0">
              <a:buNone/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(myenv) C:\Users\&lt;userid&gt;\Documents&gt;pip install flask_api</a:t>
            </a:r>
          </a:p>
          <a:p>
            <a:pPr marL="460375" indent="0">
              <a:buNone/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 Collecting flask_api</a:t>
            </a:r>
          </a:p>
          <a:p>
            <a:pPr marL="460375" indent="0">
              <a:buNone/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 Downloading Flask_API-3.0.post1-py3-none-any.whl (139 kB)</a:t>
            </a:r>
          </a:p>
          <a:p>
            <a:pPr marL="460375" indent="0">
              <a:buNone/>
            </a:pPr>
            <a:endParaRPr lang="en-US" sz="20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60375" indent="0">
              <a:buNone/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(myenv) C:\Users\&lt;userid&gt;\Documents&gt;pip install requests</a:t>
            </a:r>
          </a:p>
          <a:p>
            <a:pPr marL="460375" indent="0">
              <a:buNone/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 Collecting requests</a:t>
            </a:r>
          </a:p>
          <a:p>
            <a:pPr marL="460375" indent="0">
              <a:buNone/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 Downloading requests-2.28.1-py3-none-any.whl (62 kB)</a:t>
            </a:r>
          </a:p>
          <a:p>
            <a:pPr marL="517525" indent="0">
              <a:buNone/>
            </a:pPr>
            <a:endParaRPr lang="en-US" sz="2600"/>
          </a:p>
          <a:p>
            <a:endParaRPr lang="en-US" sz="2600"/>
          </a:p>
        </p:txBody>
      </p:sp>
    </p:spTree>
    <p:extLst>
      <p:ext uri="{BB962C8B-B14F-4D97-AF65-F5344CB8AC3E}">
        <p14:creationId xmlns:p14="http://schemas.microsoft.com/office/powerpoint/2010/main" val="3231910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978DB-5F2C-41DE-BF47-869EDD69D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749" y="206102"/>
            <a:ext cx="11033051" cy="807692"/>
          </a:xfrm>
        </p:spPr>
        <p:txBody>
          <a:bodyPr/>
          <a:lstStyle/>
          <a:p>
            <a:r>
              <a:rPr lang="en-US"/>
              <a:t>Installing Required 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011118-3EF0-4A20-8D88-6A0C9AE371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0749" y="1195316"/>
            <a:ext cx="10515600" cy="5456582"/>
          </a:xfrm>
        </p:spPr>
        <p:txBody>
          <a:bodyPr>
            <a:normAutofit fontScale="77500" lnSpcReduction="20000"/>
          </a:bodyPr>
          <a:lstStyle/>
          <a:p>
            <a:r>
              <a:rPr lang="en-US" sz="2900"/>
              <a:t>Run pip list again to verify (you will also see the dependencies that were installed):</a:t>
            </a:r>
          </a:p>
          <a:p>
            <a:endParaRPr lang="en-US" sz="1000"/>
          </a:p>
          <a:p>
            <a:pPr marL="460375" indent="0">
              <a:buNone/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(myenv) C:\Users\&lt;userid&gt;\Documents&gt;pip list</a:t>
            </a:r>
          </a:p>
          <a:p>
            <a:pPr marL="460375" indent="0">
              <a:buNone/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Package            Version</a:t>
            </a:r>
          </a:p>
          <a:p>
            <a:pPr marL="460375" indent="0">
              <a:buNone/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------------------ ---------</a:t>
            </a:r>
          </a:p>
          <a:p>
            <a:pPr marL="460375" indent="0">
              <a:buNone/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certifi            2022.9.24</a:t>
            </a:r>
          </a:p>
          <a:p>
            <a:pPr marL="460375" indent="0">
              <a:buNone/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charset-normalizer 2.1.1</a:t>
            </a:r>
          </a:p>
          <a:p>
            <a:pPr marL="460375" indent="0">
              <a:buNone/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click              8.1.3</a:t>
            </a:r>
          </a:p>
          <a:p>
            <a:pPr marL="460375" indent="0">
              <a:buNone/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colorama           0.4.6</a:t>
            </a:r>
          </a:p>
          <a:p>
            <a:pPr marL="460375" indent="0">
              <a:buNone/>
            </a:pPr>
            <a:r>
              <a:rPr lang="en-US" sz="20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Flask              2.2.2</a:t>
            </a:r>
          </a:p>
          <a:p>
            <a:pPr marL="460375" indent="0">
              <a:buNone/>
            </a:pPr>
            <a:r>
              <a:rPr lang="en-US" sz="20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Flask-API          3.0.post1</a:t>
            </a:r>
          </a:p>
          <a:p>
            <a:pPr marL="460375" indent="0">
              <a:buNone/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idna               3.4</a:t>
            </a:r>
          </a:p>
          <a:p>
            <a:pPr marL="460375" indent="0">
              <a:buNone/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importlib-metadata 5.0.0</a:t>
            </a:r>
          </a:p>
          <a:p>
            <a:pPr marL="460375" indent="0">
              <a:buNone/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itsdangerous       2.1.2</a:t>
            </a:r>
          </a:p>
          <a:p>
            <a:pPr marL="460375" indent="0">
              <a:buNone/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Jinja2             3.1.2</a:t>
            </a:r>
          </a:p>
          <a:p>
            <a:pPr marL="460375" indent="0">
              <a:buNone/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MarkupSafe         2.1.1</a:t>
            </a:r>
          </a:p>
          <a:p>
            <a:pPr marL="460375" indent="0">
              <a:buNone/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pip                22.3.1</a:t>
            </a:r>
          </a:p>
          <a:p>
            <a:pPr marL="460375" indent="0">
              <a:buNone/>
            </a:pPr>
            <a:r>
              <a:rPr lang="en-US" sz="20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requests           2.28.1</a:t>
            </a:r>
          </a:p>
          <a:p>
            <a:pPr marL="460375" indent="0">
              <a:buNone/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setuptools         49.2.1</a:t>
            </a:r>
          </a:p>
          <a:p>
            <a:pPr marL="460375" indent="0">
              <a:buNone/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urllib3            1.26.12</a:t>
            </a:r>
          </a:p>
          <a:p>
            <a:pPr marL="460375" indent="0">
              <a:buNone/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Werkzeug           2.2.2</a:t>
            </a:r>
          </a:p>
          <a:p>
            <a:pPr marL="460375" indent="0">
              <a:buNone/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zipp               3.10.0</a:t>
            </a:r>
          </a:p>
          <a:p>
            <a:pPr marL="517525" indent="0">
              <a:buNone/>
            </a:pPr>
            <a:endParaRPr lang="en-US" sz="2600"/>
          </a:p>
          <a:p>
            <a:endParaRPr lang="en-US" sz="2600"/>
          </a:p>
        </p:txBody>
      </p:sp>
    </p:spTree>
    <p:extLst>
      <p:ext uri="{BB962C8B-B14F-4D97-AF65-F5344CB8AC3E}">
        <p14:creationId xmlns:p14="http://schemas.microsoft.com/office/powerpoint/2010/main" val="4322320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978DB-5F2C-41DE-BF47-869EDD69D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191" y="206102"/>
            <a:ext cx="10997609" cy="807692"/>
          </a:xfrm>
        </p:spPr>
        <p:txBody>
          <a:bodyPr/>
          <a:lstStyle/>
          <a:p>
            <a:r>
              <a:rPr lang="en-US"/>
              <a:t>pip freeze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011118-3EF0-4A20-8D88-6A0C9AE371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6191" y="1195316"/>
            <a:ext cx="10515600" cy="5456582"/>
          </a:xfrm>
        </p:spPr>
        <p:txBody>
          <a:bodyPr>
            <a:normAutofit fontScale="77500" lnSpcReduction="20000"/>
          </a:bodyPr>
          <a:lstStyle/>
          <a:p>
            <a:r>
              <a:rPr lang="en-US" sz="3400" b="1"/>
              <a:t>pip freeze </a:t>
            </a:r>
            <a:r>
              <a:rPr lang="en-US" sz="3400"/>
              <a:t>also lists installed modules</a:t>
            </a:r>
          </a:p>
          <a:p>
            <a:endParaRPr lang="en-US" sz="1300"/>
          </a:p>
          <a:p>
            <a:pPr marL="460375" indent="0">
              <a:buNone/>
            </a:pPr>
            <a:r>
              <a:rPr lang="en-US" sz="2600" b="1">
                <a:latin typeface="Courier New" panose="02070309020205020404" pitchFamily="49" charset="0"/>
                <a:cs typeface="Courier New" panose="02070309020205020404" pitchFamily="49" charset="0"/>
              </a:rPr>
              <a:t>(myenv) C:\Users\&lt;userid&gt;\Documents&gt;pip freeze</a:t>
            </a:r>
          </a:p>
          <a:p>
            <a:pPr marL="460375" indent="0">
              <a:buNone/>
            </a:pPr>
            <a:r>
              <a:rPr lang="en-US" sz="2600" b="1">
                <a:latin typeface="Courier New" panose="02070309020205020404" pitchFamily="49" charset="0"/>
                <a:cs typeface="Courier New" panose="02070309020205020404" pitchFamily="49" charset="0"/>
              </a:rPr>
              <a:t>certifi==2022.9.24</a:t>
            </a:r>
          </a:p>
          <a:p>
            <a:pPr marL="460375" indent="0">
              <a:buNone/>
            </a:pPr>
            <a:r>
              <a:rPr lang="en-US" sz="2600" b="1">
                <a:latin typeface="Courier New" panose="02070309020205020404" pitchFamily="49" charset="0"/>
                <a:cs typeface="Courier New" panose="02070309020205020404" pitchFamily="49" charset="0"/>
              </a:rPr>
              <a:t>charset-normalizer==2.1.1</a:t>
            </a:r>
          </a:p>
          <a:p>
            <a:pPr marL="460375" indent="0">
              <a:buNone/>
            </a:pPr>
            <a:r>
              <a:rPr lang="en-US" sz="2600" b="1">
                <a:latin typeface="Courier New" panose="02070309020205020404" pitchFamily="49" charset="0"/>
                <a:cs typeface="Courier New" panose="02070309020205020404" pitchFamily="49" charset="0"/>
              </a:rPr>
              <a:t>click==8.1.3</a:t>
            </a:r>
          </a:p>
          <a:p>
            <a:pPr marL="460375" indent="0">
              <a:buNone/>
            </a:pPr>
            <a:r>
              <a:rPr lang="en-US" sz="2600" b="1">
                <a:latin typeface="Courier New" panose="02070309020205020404" pitchFamily="49" charset="0"/>
                <a:cs typeface="Courier New" panose="02070309020205020404" pitchFamily="49" charset="0"/>
              </a:rPr>
              <a:t>colorama==0.4.6</a:t>
            </a:r>
          </a:p>
          <a:p>
            <a:pPr marL="460375" indent="0">
              <a:buNone/>
            </a:pPr>
            <a:r>
              <a:rPr lang="en-US" sz="2600" b="1">
                <a:latin typeface="Courier New" panose="02070309020205020404" pitchFamily="49" charset="0"/>
                <a:cs typeface="Courier New" panose="02070309020205020404" pitchFamily="49" charset="0"/>
              </a:rPr>
              <a:t>Flask==2.2.2</a:t>
            </a:r>
          </a:p>
          <a:p>
            <a:pPr marL="460375" indent="0">
              <a:buNone/>
            </a:pPr>
            <a:r>
              <a:rPr lang="en-US" sz="2600" b="1">
                <a:latin typeface="Courier New" panose="02070309020205020404" pitchFamily="49" charset="0"/>
                <a:cs typeface="Courier New" panose="02070309020205020404" pitchFamily="49" charset="0"/>
              </a:rPr>
              <a:t>Flask-API==3.0.post1</a:t>
            </a:r>
          </a:p>
          <a:p>
            <a:pPr marL="460375" indent="0">
              <a:buNone/>
            </a:pPr>
            <a:r>
              <a:rPr lang="en-US" sz="2600" b="1">
                <a:latin typeface="Courier New" panose="02070309020205020404" pitchFamily="49" charset="0"/>
                <a:cs typeface="Courier New" panose="02070309020205020404" pitchFamily="49" charset="0"/>
              </a:rPr>
              <a:t>idna==3.4</a:t>
            </a:r>
          </a:p>
          <a:p>
            <a:pPr marL="460375" indent="0">
              <a:buNone/>
            </a:pPr>
            <a:r>
              <a:rPr lang="en-US" sz="2600" b="1">
                <a:latin typeface="Courier New" panose="02070309020205020404" pitchFamily="49" charset="0"/>
                <a:cs typeface="Courier New" panose="02070309020205020404" pitchFamily="49" charset="0"/>
              </a:rPr>
              <a:t>importlib-metadata==5.0.0</a:t>
            </a:r>
          </a:p>
          <a:p>
            <a:pPr marL="460375" indent="0">
              <a:buNone/>
            </a:pPr>
            <a:r>
              <a:rPr lang="en-US" sz="2600" b="1">
                <a:latin typeface="Courier New" panose="02070309020205020404" pitchFamily="49" charset="0"/>
                <a:cs typeface="Courier New" panose="02070309020205020404" pitchFamily="49" charset="0"/>
              </a:rPr>
              <a:t>itsdangerous==2.1.2</a:t>
            </a:r>
          </a:p>
          <a:p>
            <a:pPr marL="460375" indent="0">
              <a:buNone/>
            </a:pPr>
            <a:r>
              <a:rPr lang="en-US" sz="2600" b="1">
                <a:latin typeface="Courier New" panose="02070309020205020404" pitchFamily="49" charset="0"/>
                <a:cs typeface="Courier New" panose="02070309020205020404" pitchFamily="49" charset="0"/>
              </a:rPr>
              <a:t>Jinja2==3.1.2</a:t>
            </a:r>
          </a:p>
          <a:p>
            <a:pPr marL="460375" indent="0">
              <a:buNone/>
            </a:pPr>
            <a:r>
              <a:rPr lang="en-US" sz="2600" b="1">
                <a:latin typeface="Courier New" panose="02070309020205020404" pitchFamily="49" charset="0"/>
                <a:cs typeface="Courier New" panose="02070309020205020404" pitchFamily="49" charset="0"/>
              </a:rPr>
              <a:t>MarkupSafe==2.1.1</a:t>
            </a:r>
          </a:p>
          <a:p>
            <a:pPr marL="460375" indent="0">
              <a:buNone/>
            </a:pPr>
            <a:r>
              <a:rPr lang="en-US" sz="2600" b="1">
                <a:latin typeface="Courier New" panose="02070309020205020404" pitchFamily="49" charset="0"/>
                <a:cs typeface="Courier New" panose="02070309020205020404" pitchFamily="49" charset="0"/>
              </a:rPr>
              <a:t>requests==2.28.1</a:t>
            </a:r>
          </a:p>
          <a:p>
            <a:pPr marL="460375" indent="0">
              <a:buNone/>
            </a:pPr>
            <a:r>
              <a:rPr lang="en-US" sz="2600" b="1">
                <a:latin typeface="Courier New" panose="02070309020205020404" pitchFamily="49" charset="0"/>
                <a:cs typeface="Courier New" panose="02070309020205020404" pitchFamily="49" charset="0"/>
              </a:rPr>
              <a:t>urllib3==1.26.12</a:t>
            </a:r>
          </a:p>
          <a:p>
            <a:pPr marL="460375" indent="0">
              <a:buNone/>
            </a:pPr>
            <a:r>
              <a:rPr lang="en-US" sz="2600" b="1">
                <a:latin typeface="Courier New" panose="02070309020205020404" pitchFamily="49" charset="0"/>
                <a:cs typeface="Courier New" panose="02070309020205020404" pitchFamily="49" charset="0"/>
              </a:rPr>
              <a:t>Werkzeug==2.2.2</a:t>
            </a:r>
          </a:p>
          <a:p>
            <a:pPr marL="460375" indent="0">
              <a:buNone/>
            </a:pPr>
            <a:r>
              <a:rPr lang="en-US" sz="2600" b="1">
                <a:latin typeface="Courier New" panose="02070309020205020404" pitchFamily="49" charset="0"/>
                <a:cs typeface="Courier New" panose="02070309020205020404" pitchFamily="49" charset="0"/>
              </a:rPr>
              <a:t>zipp==3.10.0</a:t>
            </a:r>
          </a:p>
          <a:p>
            <a:endParaRPr lang="en-US" sz="2600"/>
          </a:p>
          <a:p>
            <a:endParaRPr lang="en-US" sz="2600"/>
          </a:p>
        </p:txBody>
      </p:sp>
    </p:spTree>
    <p:extLst>
      <p:ext uri="{BB962C8B-B14F-4D97-AF65-F5344CB8AC3E}">
        <p14:creationId xmlns:p14="http://schemas.microsoft.com/office/powerpoint/2010/main" val="30117530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978DB-5F2C-41DE-BF47-869EDD69D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065" y="206102"/>
            <a:ext cx="11027735" cy="807692"/>
          </a:xfrm>
        </p:spPr>
        <p:txBody>
          <a:bodyPr/>
          <a:lstStyle/>
          <a:p>
            <a:r>
              <a:rPr lang="en-US"/>
              <a:t>pip freeze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011118-3EF0-4A20-8D88-6A0C9AE371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4042" y="1250712"/>
            <a:ext cx="10893056" cy="5456582"/>
          </a:xfrm>
        </p:spPr>
        <p:txBody>
          <a:bodyPr>
            <a:normAutofit/>
          </a:bodyPr>
          <a:lstStyle/>
          <a:p>
            <a:r>
              <a:rPr lang="en-US" sz="2800"/>
              <a:t>pip freeze can be used to create a list of installed modules to recreate the configuration in a new virtual environment</a:t>
            </a:r>
            <a:endParaRPr lang="en-US" sz="2000" b="1"/>
          </a:p>
          <a:p>
            <a:r>
              <a:rPr lang="en-US" sz="2800"/>
              <a:t>Record the current venv and deactivate:</a:t>
            </a:r>
          </a:p>
          <a:p>
            <a:endParaRPr lang="en-US" sz="2000" b="1"/>
          </a:p>
          <a:p>
            <a:pPr marL="114300" indent="0">
              <a:buNone/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(myenv) C:\Users\&lt;userid&gt;\Documents&gt;pip freeze &gt;requirements.txt</a:t>
            </a:r>
          </a:p>
          <a:p>
            <a:pPr marL="114300" indent="0">
              <a:buNone/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(myenv) C:\Users\&lt;userid&gt;\Documents&gt;myenv\Scripts\deactivate</a:t>
            </a:r>
          </a:p>
          <a:p>
            <a:pPr marL="114300" indent="0">
              <a:buNone/>
            </a:pPr>
            <a:endParaRPr lang="en-US" sz="20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/>
              <a:t>Create a new venv and install packages from saved list</a:t>
            </a:r>
          </a:p>
          <a:p>
            <a:pPr marL="114300" indent="0">
              <a:buNone/>
            </a:pPr>
            <a:endParaRPr lang="en-US" sz="20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buNone/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C:\Users\&lt;userid&gt;\Downloads&gt;python -m venv newenv</a:t>
            </a:r>
          </a:p>
          <a:p>
            <a:pPr marL="114300" indent="0">
              <a:buNone/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C:\Users\&lt;userid&gt;\Documents&gt;</a:t>
            </a:r>
            <a:r>
              <a:rPr lang="en-US" sz="20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newenv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\Scripts\activate</a:t>
            </a:r>
          </a:p>
          <a:p>
            <a:pPr marL="114300" indent="0">
              <a:buNone/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(newenv) C:\Users\&lt;userid&gt;\Documents&gt; pip install -r requirements.txt</a:t>
            </a:r>
          </a:p>
          <a:p>
            <a:endParaRPr lang="en-US" sz="2600"/>
          </a:p>
          <a:p>
            <a:endParaRPr lang="en-US" sz="2600"/>
          </a:p>
        </p:txBody>
      </p:sp>
    </p:spTree>
    <p:extLst>
      <p:ext uri="{BB962C8B-B14F-4D97-AF65-F5344CB8AC3E}">
        <p14:creationId xmlns:p14="http://schemas.microsoft.com/office/powerpoint/2010/main" val="19656566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978DB-5F2C-41DE-BF47-869EDD69D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065" y="206102"/>
            <a:ext cx="11027735" cy="807692"/>
          </a:xfrm>
        </p:spPr>
        <p:txBody>
          <a:bodyPr/>
          <a:lstStyle/>
          <a:p>
            <a:r>
              <a:rPr lang="en-US"/>
              <a:t>pip freeze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011118-3EF0-4A20-8D88-6A0C9AE371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4042" y="1250712"/>
            <a:ext cx="10893056" cy="5456582"/>
          </a:xfrm>
        </p:spPr>
        <p:txBody>
          <a:bodyPr>
            <a:normAutofit/>
          </a:bodyPr>
          <a:lstStyle/>
          <a:p>
            <a:r>
              <a:rPr lang="en-US" sz="2800"/>
              <a:t>Run pip freeze in the new environment to verify</a:t>
            </a:r>
          </a:p>
          <a:p>
            <a:endParaRPr lang="en-US" sz="1400" b="1"/>
          </a:p>
          <a:p>
            <a:pPr marL="460375" indent="0">
              <a:buNone/>
            </a:pPr>
            <a:r>
              <a:rPr lang="en-US" sz="2100" b="1">
                <a:latin typeface="Courier New" panose="02070309020205020404" pitchFamily="49" charset="0"/>
                <a:cs typeface="Courier New" panose="02070309020205020404" pitchFamily="49" charset="0"/>
              </a:rPr>
              <a:t>(newenv) C:\Users\&lt;userid&gt;\Documents&gt;pip freeze</a:t>
            </a:r>
          </a:p>
          <a:p>
            <a:pPr marL="460375" indent="0">
              <a:buNone/>
            </a:pPr>
            <a:r>
              <a:rPr lang="en-US" sz="2100" b="1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460375" indent="0">
              <a:buNone/>
            </a:pPr>
            <a:r>
              <a:rPr lang="en-US" sz="2100" b="1">
                <a:latin typeface="Courier New" panose="02070309020205020404" pitchFamily="49" charset="0"/>
                <a:cs typeface="Courier New" panose="02070309020205020404" pitchFamily="49" charset="0"/>
              </a:rPr>
              <a:t>Flask==2.2.2</a:t>
            </a:r>
          </a:p>
          <a:p>
            <a:pPr marL="460375" indent="0">
              <a:buNone/>
            </a:pPr>
            <a:r>
              <a:rPr lang="en-US" sz="2100" b="1">
                <a:latin typeface="Courier New" panose="02070309020205020404" pitchFamily="49" charset="0"/>
                <a:cs typeface="Courier New" panose="02070309020205020404" pitchFamily="49" charset="0"/>
              </a:rPr>
              <a:t>Flask-API==3.0.post1</a:t>
            </a:r>
          </a:p>
          <a:p>
            <a:pPr marL="460375" indent="0">
              <a:buNone/>
            </a:pPr>
            <a:r>
              <a:rPr lang="en-US" sz="2100" b="1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460375" indent="0">
              <a:buNone/>
            </a:pPr>
            <a:r>
              <a:rPr lang="en-US" sz="2100" b="1">
                <a:latin typeface="Courier New" panose="02070309020205020404" pitchFamily="49" charset="0"/>
                <a:cs typeface="Courier New" panose="02070309020205020404" pitchFamily="49" charset="0"/>
              </a:rPr>
              <a:t>requests==2.28.1</a:t>
            </a:r>
          </a:p>
          <a:p>
            <a:pPr marL="460375" indent="0">
              <a:buNone/>
            </a:pPr>
            <a:r>
              <a:rPr lang="en-US" sz="2100" b="1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460375" indent="0">
              <a:buNone/>
            </a:pPr>
            <a:r>
              <a:rPr lang="en-US" sz="2100" b="1">
                <a:latin typeface="Courier New" panose="02070309020205020404" pitchFamily="49" charset="0"/>
                <a:cs typeface="Courier New" panose="02070309020205020404" pitchFamily="49" charset="0"/>
              </a:rPr>
              <a:t>WARNING: You are using pip version 20.2.3; however, version 22.3.1 is available.</a:t>
            </a:r>
          </a:p>
          <a:p>
            <a:endParaRPr lang="en-US" sz="1300"/>
          </a:p>
          <a:p>
            <a:r>
              <a:rPr lang="en-US" sz="2600"/>
              <a:t>(notice that pip does not install the newer version from the original environment, it must be updated separately)</a:t>
            </a:r>
          </a:p>
        </p:txBody>
      </p:sp>
    </p:spTree>
    <p:extLst>
      <p:ext uri="{BB962C8B-B14F-4D97-AF65-F5344CB8AC3E}">
        <p14:creationId xmlns:p14="http://schemas.microsoft.com/office/powerpoint/2010/main" val="93676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AAB0EAC-7270-4572-A932-B04A979A0F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Application Programming Interfaces (APIs)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AEA0C7-2F80-199B-C874-CF27628331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Python Crash Course: Chapter 17 -- Working with APIs</a:t>
            </a:r>
          </a:p>
          <a:p>
            <a:r>
              <a:rPr lang="en-US"/>
              <a:t>Mastering Python Networking: Chapter 3 -- APIs and Intent-Driven Networking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530F6E-126A-4999-9DC7-5AEE5EECD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E2596-301E-4832-9EC0-2653E7A6625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8222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A7927-B8FE-7C77-B495-AEDA0FBA1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160000" cy="1325562"/>
          </a:xfrm>
        </p:spPr>
        <p:txBody>
          <a:bodyPr/>
          <a:lstStyle/>
          <a:p>
            <a:r>
              <a:rPr lang="en-US"/>
              <a:t>Lab for Using APIs to Manipulate a Network Device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D26843F-F88E-863C-3C70-FD26AC6BE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E2596-301E-4832-9EC0-2653E7A6625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934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AAB0EAC-7270-4572-A932-B04A979A0F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Automation with Ansible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AEA0C7-2F80-199B-C874-CF27628331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Mastering Python Networking: </a:t>
            </a:r>
          </a:p>
          <a:p>
            <a:r>
              <a:rPr lang="en-US"/>
              <a:t>Chapter 4:  The Python Automation Framework -- Ansible Basics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530F6E-126A-4999-9DC7-5AEE5EECD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E2596-301E-4832-9EC0-2653E7A6625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9498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35582-3055-4B15-A4B1-33F2C2765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59"/>
            <a:ext cx="10160000" cy="761682"/>
          </a:xfrm>
        </p:spPr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D04C2-D6A5-4DFA-B836-9E5F205073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924128"/>
            <a:ext cx="10160000" cy="5933872"/>
          </a:xfrm>
        </p:spPr>
        <p:txBody>
          <a:bodyPr>
            <a:normAutofit/>
          </a:bodyPr>
          <a:lstStyle/>
          <a:p>
            <a:r>
              <a:rPr lang="en-US" sz="2400"/>
              <a:t>Describe the benefits of automation in networking.</a:t>
            </a:r>
          </a:p>
          <a:p>
            <a:r>
              <a:rPr lang="en-US" sz="2400"/>
              <a:t>Install Ansible in a Python virtual environment.</a:t>
            </a:r>
          </a:p>
          <a:p>
            <a:r>
              <a:rPr lang="en-US" sz="2400"/>
              <a:t>Create Ansible Inventory and Playbook files using Yet Another Markup Language (YAML).</a:t>
            </a:r>
          </a:p>
          <a:p>
            <a:r>
              <a:rPr lang="en-US" sz="2400"/>
              <a:t>Using a simulation, run the Ansible Playbooks to update network equipment.</a:t>
            </a:r>
          </a:p>
          <a:p>
            <a:endParaRPr lang="en-US" sz="20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1689E5-597E-48D2-8F90-507B94F79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E2596-301E-4832-9EC0-2653E7A6625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4300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978DB-5F2C-41DE-BF47-869EDD69D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472" y="206102"/>
            <a:ext cx="10515600" cy="807692"/>
          </a:xfrm>
        </p:spPr>
        <p:txBody>
          <a:bodyPr/>
          <a:lstStyle/>
          <a:p>
            <a:r>
              <a:rPr lang="en-US"/>
              <a:t>Automation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011118-3EF0-4A20-8D88-6A0C9AE371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472" y="1123122"/>
            <a:ext cx="10515600" cy="5456582"/>
          </a:xfrm>
        </p:spPr>
        <p:txBody>
          <a:bodyPr>
            <a:normAutofit fontScale="92500" lnSpcReduction="10000"/>
          </a:bodyPr>
          <a:lstStyle/>
          <a:p>
            <a:r>
              <a:rPr lang="en-US" sz="2600" b="1"/>
              <a:t>Automation</a:t>
            </a:r>
            <a:r>
              <a:rPr lang="en-US" sz="2600"/>
              <a:t> uses code to configure, deploy, and manage applications with the compute, storage, and network infrastructures on which they run.</a:t>
            </a:r>
          </a:p>
          <a:p>
            <a:pPr lvl="1"/>
            <a:r>
              <a:rPr lang="en-US" sz="2200"/>
              <a:t>Automation tools include </a:t>
            </a:r>
            <a:r>
              <a:rPr lang="en-US" sz="2200" u="sng"/>
              <a:t>Ansible</a:t>
            </a:r>
            <a:r>
              <a:rPr lang="en-US" sz="2200"/>
              <a:t>, </a:t>
            </a:r>
            <a:r>
              <a:rPr lang="en-US" sz="2200" u="sng"/>
              <a:t>Puppet</a:t>
            </a:r>
            <a:r>
              <a:rPr lang="en-US" sz="2200"/>
              <a:t>, and </a:t>
            </a:r>
            <a:r>
              <a:rPr lang="en-US" sz="2200" u="sng"/>
              <a:t>Chef</a:t>
            </a:r>
            <a:r>
              <a:rPr lang="en-US" sz="2200"/>
              <a:t>. </a:t>
            </a:r>
          </a:p>
          <a:p>
            <a:r>
              <a:rPr lang="en-US" sz="2600"/>
              <a:t>Platforms can integrate with these tools or provide direct API access to the infrastructure.</a:t>
            </a:r>
          </a:p>
          <a:p>
            <a:r>
              <a:rPr lang="en-US" sz="2600"/>
              <a:t>Enterprises compete and control costs by operating quickly and being able to scale operations. </a:t>
            </a:r>
          </a:p>
          <a:p>
            <a:pPr lvl="1"/>
            <a:r>
              <a:rPr lang="en-US" sz="2200"/>
              <a:t>Speed and agility enable a business to explore, experiment, and exploit opportunities ahead of their competition. </a:t>
            </a:r>
          </a:p>
          <a:p>
            <a:pPr lvl="1"/>
            <a:r>
              <a:rPr lang="en-US" sz="2200"/>
              <a:t>Scaling operations lets a business capture market share efficiently and match capacity to demand.</a:t>
            </a:r>
          </a:p>
          <a:p>
            <a:r>
              <a:rPr lang="en-US" sz="2600"/>
              <a:t>Developers need to accelerate every phase of software building: coding and iterating, testing, and staging. </a:t>
            </a:r>
          </a:p>
          <a:p>
            <a:pPr lvl="1"/>
            <a:r>
              <a:rPr lang="en-US" sz="2200"/>
              <a:t>DevOps (Development + IT Operations) practices require developers to deploy and manage apps in production, which are enhanced by automation.</a:t>
            </a:r>
          </a:p>
        </p:txBody>
      </p:sp>
    </p:spTree>
    <p:extLst>
      <p:ext uri="{BB962C8B-B14F-4D97-AF65-F5344CB8AC3E}">
        <p14:creationId xmlns:p14="http://schemas.microsoft.com/office/powerpoint/2010/main" val="18646711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978DB-5F2C-41DE-BF47-869EDD69D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208" y="206102"/>
            <a:ext cx="10515600" cy="807692"/>
          </a:xfrm>
        </p:spPr>
        <p:txBody>
          <a:bodyPr/>
          <a:lstStyle/>
          <a:p>
            <a:r>
              <a:rPr lang="en-US"/>
              <a:t>More Benefits of Automation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011118-3EF0-4A20-8D88-6A0C9AE371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208" y="1123122"/>
            <a:ext cx="10515600" cy="5456582"/>
          </a:xfrm>
        </p:spPr>
        <p:txBody>
          <a:bodyPr>
            <a:normAutofit/>
          </a:bodyPr>
          <a:lstStyle/>
          <a:p>
            <a:r>
              <a:rPr lang="en-US" sz="2800"/>
              <a:t>Automation offers speed, repeatability, and the ability to work at scale, with reduced risk.</a:t>
            </a:r>
          </a:p>
          <a:p>
            <a:r>
              <a:rPr lang="en-US" sz="2800"/>
              <a:t>Automation using software-defined infrastructure (cloud computing) lets developers and operators use software to requisition, configure, deploy, and manage bare-metal and virtualized resources.</a:t>
            </a:r>
          </a:p>
          <a:p>
            <a:r>
              <a:rPr lang="en-US" sz="2800"/>
              <a:t>Automation allows large-scale enterprises to manage heavy and variable loads of traffic, computation, and storage.</a:t>
            </a:r>
          </a:p>
        </p:txBody>
      </p:sp>
    </p:spTree>
    <p:extLst>
      <p:ext uri="{BB962C8B-B14F-4D97-AF65-F5344CB8AC3E}">
        <p14:creationId xmlns:p14="http://schemas.microsoft.com/office/powerpoint/2010/main" val="2152628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978DB-5F2C-41DE-BF47-869EDD69D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156" y="206102"/>
            <a:ext cx="10515600" cy="807692"/>
          </a:xfrm>
        </p:spPr>
        <p:txBody>
          <a:bodyPr/>
          <a:lstStyle/>
          <a:p>
            <a:r>
              <a:rPr lang="en-US"/>
              <a:t>Categories of Automation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011118-3EF0-4A20-8D88-6A0C9AE371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156" y="1123122"/>
            <a:ext cx="10515600" cy="5456582"/>
          </a:xfrm>
        </p:spPr>
        <p:txBody>
          <a:bodyPr>
            <a:normAutofit lnSpcReduction="10000"/>
          </a:bodyPr>
          <a:lstStyle/>
          <a:p>
            <a:r>
              <a:rPr lang="en-US" sz="2800" b="1"/>
              <a:t>Information gathering</a:t>
            </a:r>
            <a:r>
              <a:rPr lang="en-US" sz="2800"/>
              <a:t>: answers basic questions such as "What changed?"</a:t>
            </a:r>
          </a:p>
          <a:p>
            <a:pPr lvl="1"/>
            <a:r>
              <a:rPr lang="en-US" sz="2400"/>
              <a:t>Using </a:t>
            </a:r>
            <a:r>
              <a:rPr lang="en-US" sz="2400" b="1"/>
              <a:t>GET</a:t>
            </a:r>
            <a:r>
              <a:rPr lang="en-US" sz="2400"/>
              <a:t> requests for read-only data collection minimizes the risk of breaking a network environment minimize risk of causing a change that could break your network environment and supports auditing configurations.</a:t>
            </a:r>
          </a:p>
          <a:p>
            <a:r>
              <a:rPr lang="en-US" sz="2800" b="1"/>
              <a:t>Policy activation</a:t>
            </a:r>
            <a:r>
              <a:rPr lang="en-US" sz="2800"/>
              <a:t>: safely enables users to provision their own network updates. </a:t>
            </a:r>
          </a:p>
          <a:p>
            <a:pPr lvl="1"/>
            <a:r>
              <a:rPr lang="en-US" sz="2400"/>
              <a:t>Automating on-boarding workflows and day-to-day configuration management.</a:t>
            </a:r>
          </a:p>
          <a:p>
            <a:r>
              <a:rPr lang="en-US" sz="2800" b="1"/>
              <a:t>CI/CD (Continuous Integration/Continuous Deployment: </a:t>
            </a:r>
            <a:r>
              <a:rPr lang="en-US" sz="2800">
                <a:solidFill>
                  <a:srgbClr val="58585B"/>
                </a:solidFill>
              </a:rPr>
              <a:t>f</a:t>
            </a:r>
            <a:r>
              <a:rPr lang="en-US" sz="2800">
                <a:solidFill>
                  <a:srgbClr val="58585B"/>
                </a:solidFill>
                <a:effectLst/>
                <a:ea typeface="Times New Roman" panose="02020603050405020304" pitchFamily="18" charset="0"/>
              </a:rPr>
              <a:t>or  complex automation tasks, </a:t>
            </a:r>
          </a:p>
          <a:p>
            <a:pPr lvl="1"/>
            <a:r>
              <a:rPr lang="en-US" sz="2400">
                <a:solidFill>
                  <a:srgbClr val="58585B"/>
                </a:solidFill>
                <a:effectLst/>
                <a:ea typeface="Times New Roman" panose="02020603050405020304" pitchFamily="18" charset="0"/>
              </a:rPr>
              <a:t>monitor and proactively manage users and devices while also gaining insights with telemetry data.</a:t>
            </a:r>
            <a:endParaRPr lang="en-US" sz="2400">
              <a:effectLst/>
              <a:ea typeface="Times New Roman" panose="02020603050405020304" pitchFamily="18" charset="0"/>
            </a:endParaRPr>
          </a:p>
          <a:p>
            <a:endParaRPr lang="en-US" sz="2800" b="1"/>
          </a:p>
          <a:p>
            <a:endParaRPr lang="en-US" sz="2800" b="1"/>
          </a:p>
          <a:p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2348880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978DB-5F2C-41DE-BF47-869EDD69D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632" y="206102"/>
            <a:ext cx="10515600" cy="807692"/>
          </a:xfrm>
        </p:spPr>
        <p:txBody>
          <a:bodyPr/>
          <a:lstStyle/>
          <a:p>
            <a:r>
              <a:rPr lang="en-US"/>
              <a:t>Ansible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011118-3EF0-4A20-8D88-6A0C9AE371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632" y="1123122"/>
            <a:ext cx="10515600" cy="5456582"/>
          </a:xfrm>
        </p:spPr>
        <p:txBody>
          <a:bodyPr>
            <a:normAutofit fontScale="85000" lnSpcReduction="20000"/>
          </a:bodyPr>
          <a:lstStyle/>
          <a:p>
            <a:r>
              <a:rPr lang="en-US" sz="3100" dirty="0"/>
              <a:t>Ansible is one of the most popular automation solutions. </a:t>
            </a:r>
          </a:p>
          <a:p>
            <a:pPr lvl="1"/>
            <a:r>
              <a:rPr lang="en-US" sz="2600" dirty="0"/>
              <a:t>It is available as open source.</a:t>
            </a:r>
          </a:p>
          <a:p>
            <a:pPr lvl="1"/>
            <a:r>
              <a:rPr lang="en-US" sz="2600" dirty="0"/>
              <a:t>Ansible's basic architecture is very simple and lightweight.</a:t>
            </a:r>
          </a:p>
          <a:p>
            <a:r>
              <a:rPr lang="en-US" sz="3100" dirty="0"/>
              <a:t>Ansible's </a:t>
            </a:r>
            <a:r>
              <a:rPr lang="en-US" sz="3100" b="1" dirty="0"/>
              <a:t>control node </a:t>
            </a:r>
            <a:r>
              <a:rPr lang="en-US" sz="3100" dirty="0"/>
              <a:t>runs on Linux using Python 3</a:t>
            </a:r>
          </a:p>
          <a:p>
            <a:pPr marL="630238" lvl="2" indent="-169863"/>
            <a:r>
              <a:rPr lang="en-US" sz="2600" dirty="0"/>
              <a:t>All system updates are performed on the control node.</a:t>
            </a:r>
          </a:p>
          <a:p>
            <a:pPr marL="630238" lvl="2" indent="-169863"/>
            <a:r>
              <a:rPr lang="en-US" sz="2600" dirty="0"/>
              <a:t>The control node connects to managed resources over SSH. Through this connection, Ansible can:</a:t>
            </a:r>
          </a:p>
          <a:p>
            <a:pPr lvl="3"/>
            <a:r>
              <a:rPr lang="en-US" sz="2400" dirty="0"/>
              <a:t>Run shell commands on a remote server, or transact with a remote router, or other network entity, via its REST interface.</a:t>
            </a:r>
          </a:p>
          <a:p>
            <a:pPr lvl="3"/>
            <a:r>
              <a:rPr lang="en-US" sz="2400" dirty="0"/>
              <a:t>Inject Python scripts into targets and remove them after they run.</a:t>
            </a:r>
          </a:p>
          <a:p>
            <a:pPr lvl="3"/>
            <a:r>
              <a:rPr lang="en-US" sz="2400" dirty="0"/>
              <a:t>Install Python on target machines if required.</a:t>
            </a:r>
          </a:p>
          <a:p>
            <a:pPr marL="687388" lvl="2"/>
            <a:r>
              <a:rPr lang="en-US" sz="2600" dirty="0"/>
              <a:t>Plugins enable Ansible to gather facts from and perform operations on infrastructure that cannot run Python locally, such as cloud provider REST interfaces.</a:t>
            </a:r>
          </a:p>
          <a:p>
            <a:r>
              <a:rPr lang="en-US" sz="3100" dirty="0"/>
              <a:t>Ansible is primarily managed from the Bash command line, with automation code developed and maintained using any standard text editor. 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40557123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978DB-5F2C-41DE-BF47-869EDD69D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312" y="206102"/>
            <a:ext cx="10515600" cy="807692"/>
          </a:xfrm>
        </p:spPr>
        <p:txBody>
          <a:bodyPr/>
          <a:lstStyle/>
          <a:p>
            <a:r>
              <a:rPr lang="en-US"/>
              <a:t>Ansible Architecture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41A0BBA-A8BF-1EE7-EDC7-B180EE612D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7886" y="1505688"/>
            <a:ext cx="4436045" cy="469186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3C15197-3F8B-6B8F-3155-7A82BD58535F}"/>
              </a:ext>
            </a:extLst>
          </p:cNvPr>
          <p:cNvSpPr txBox="1"/>
          <p:nvPr/>
        </p:nvSpPr>
        <p:spPr>
          <a:xfrm>
            <a:off x="2810435" y="6350894"/>
            <a:ext cx="548063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/>
              <a:t>https://docs.ansible.com/ansible-core/devel/getting_started</a:t>
            </a:r>
          </a:p>
        </p:txBody>
      </p:sp>
    </p:spTree>
    <p:extLst>
      <p:ext uri="{BB962C8B-B14F-4D97-AF65-F5344CB8AC3E}">
        <p14:creationId xmlns:p14="http://schemas.microsoft.com/office/powerpoint/2010/main" val="1165155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978DB-5F2C-41DE-BF47-869EDD69D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576" y="206102"/>
            <a:ext cx="10515600" cy="807692"/>
          </a:xfrm>
        </p:spPr>
        <p:txBody>
          <a:bodyPr/>
          <a:lstStyle/>
          <a:p>
            <a:r>
              <a:rPr lang="en-US"/>
              <a:t>Installing Ansible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011118-3EF0-4A20-8D88-6A0C9AE371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576" y="1123122"/>
            <a:ext cx="10515600" cy="5456582"/>
          </a:xfrm>
        </p:spPr>
        <p:txBody>
          <a:bodyPr>
            <a:normAutofit/>
          </a:bodyPr>
          <a:lstStyle/>
          <a:p>
            <a:r>
              <a:rPr lang="en-US" sz="3100"/>
              <a:t>Ansible is installed using </a:t>
            </a:r>
            <a:r>
              <a:rPr lang="en-US" sz="3100" b="1"/>
              <a:t>pip</a:t>
            </a:r>
          </a:p>
          <a:p>
            <a:r>
              <a:rPr lang="en-US" sz="2800" b="1"/>
              <a:t>Ansible Core </a:t>
            </a:r>
            <a:r>
              <a:rPr lang="en-US" sz="2800"/>
              <a:t>is a "no-frills" version of ansible which provides significantly fewer Ansible plugins and modules than the full-featured </a:t>
            </a:r>
            <a:r>
              <a:rPr lang="en-US" sz="2800" b="1"/>
              <a:t>Ansible Engine </a:t>
            </a:r>
            <a:r>
              <a:rPr lang="en-US" sz="2800"/>
              <a:t>(Ansible Engine contains around 3,387 modules compared to Ansible Core which contains approximately 127 modules)</a:t>
            </a:r>
          </a:p>
          <a:p>
            <a:pPr lvl="1"/>
            <a:r>
              <a:rPr lang="en-US" sz="2600"/>
              <a:t>Ansible Core is primarily for developers and users who want to install only the collections they need</a:t>
            </a:r>
          </a:p>
          <a:p>
            <a:pPr marL="346075" lvl="1" indent="-219075"/>
            <a:r>
              <a:rPr lang="en-US" sz="2600"/>
              <a:t>We can install ansible (or ansible-core) using a Python </a:t>
            </a:r>
            <a:r>
              <a:rPr lang="en-US" sz="2600" b="1"/>
              <a:t>virtual environment (venv)</a:t>
            </a:r>
          </a:p>
          <a:p>
            <a:pPr marL="711835" lvl="2" indent="-219075"/>
            <a:r>
              <a:rPr lang="en-US" sz="2400"/>
              <a:t>venv provides independence and flexibility vs. using a system-wide Python configuration</a:t>
            </a:r>
          </a:p>
          <a:p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23022070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978DB-5F2C-41DE-BF47-869EDD69D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736" y="206102"/>
            <a:ext cx="10515600" cy="807692"/>
          </a:xfrm>
        </p:spPr>
        <p:txBody>
          <a:bodyPr/>
          <a:lstStyle/>
          <a:p>
            <a:r>
              <a:rPr lang="en-US"/>
              <a:t>Installing Ansible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011118-3EF0-4A20-8D88-6A0C9AE371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736" y="1123122"/>
            <a:ext cx="10515600" cy="5456582"/>
          </a:xfrm>
        </p:spPr>
        <p:txBody>
          <a:bodyPr>
            <a:normAutofit/>
          </a:bodyPr>
          <a:lstStyle/>
          <a:p>
            <a:pPr marL="346075" lvl="1" indent="-219075"/>
            <a:r>
              <a:rPr lang="en-US" sz="2800"/>
              <a:t>We can install ansible (or ansible-core) using a Python </a:t>
            </a:r>
            <a:r>
              <a:rPr lang="en-US" sz="2800" b="1"/>
              <a:t>virtual environment (venv)</a:t>
            </a:r>
          </a:p>
          <a:p>
            <a:pPr marL="711835" lvl="2" indent="-219075"/>
            <a:r>
              <a:rPr lang="en-US" sz="2400"/>
              <a:t>venv provides independence and flexibility vs. using a system-wide Python configuration</a:t>
            </a:r>
          </a:p>
          <a:p>
            <a:r>
              <a:rPr lang="en-US" sz="2800"/>
              <a:t>Ansible is not supported in Windows, so we need to run on a Linux system (e.g. Ubuntu)</a:t>
            </a:r>
          </a:p>
          <a:p>
            <a:r>
              <a:rPr lang="en-US" sz="2800"/>
              <a:t>Create a work folder in the user's home directory and make that the current folder</a:t>
            </a:r>
          </a:p>
          <a:p>
            <a:pPr marL="914400" indent="0">
              <a:buNone/>
            </a:pPr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mkdir work</a:t>
            </a:r>
          </a:p>
          <a:p>
            <a:pPr marL="914400" indent="0">
              <a:buNone/>
            </a:pPr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cd work</a:t>
            </a:r>
          </a:p>
        </p:txBody>
      </p:sp>
    </p:spTree>
    <p:extLst>
      <p:ext uri="{BB962C8B-B14F-4D97-AF65-F5344CB8AC3E}">
        <p14:creationId xmlns:p14="http://schemas.microsoft.com/office/powerpoint/2010/main" val="282685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35582-3055-4B15-A4B1-33F2C2765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59"/>
            <a:ext cx="10160000" cy="761682"/>
          </a:xfrm>
        </p:spPr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D04C2-D6A5-4DFA-B836-9E5F205073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924128"/>
            <a:ext cx="10160000" cy="5933872"/>
          </a:xfrm>
        </p:spPr>
        <p:txBody>
          <a:bodyPr>
            <a:normAutofit/>
          </a:bodyPr>
          <a:lstStyle/>
          <a:p>
            <a:r>
              <a:rPr lang="en-US" sz="2400"/>
              <a:t>Identify and describe an application programming interface (API).</a:t>
            </a:r>
          </a:p>
          <a:p>
            <a:r>
              <a:rPr lang="en-US" sz="2400"/>
              <a:t>Identify and list the components of a Representational State Transfer (REST) API.</a:t>
            </a:r>
          </a:p>
          <a:p>
            <a:r>
              <a:rPr lang="en-US" sz="2400"/>
              <a:t>Create a Python virtual environment.</a:t>
            </a:r>
          </a:p>
          <a:p>
            <a:r>
              <a:rPr lang="en-US" sz="2400"/>
              <a:t>Install Python packages.</a:t>
            </a:r>
          </a:p>
          <a:p>
            <a:r>
              <a:rPr lang="en-US" sz="2400"/>
              <a:t>Use pip freeze to create a list of installed modules to recreate a configuration in a new virtual environment.</a:t>
            </a:r>
          </a:p>
          <a:p>
            <a:endParaRPr lang="en-US" sz="20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1689E5-597E-48D2-8F90-507B94F79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E2596-301E-4832-9EC0-2653E7A6625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9343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978DB-5F2C-41DE-BF47-869EDD69D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892" y="206102"/>
            <a:ext cx="10515600" cy="807692"/>
          </a:xfrm>
        </p:spPr>
        <p:txBody>
          <a:bodyPr/>
          <a:lstStyle/>
          <a:p>
            <a:r>
              <a:rPr lang="en-US"/>
              <a:t>Installing Ansible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011118-3EF0-4A20-8D88-6A0C9AE371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892" y="1123122"/>
            <a:ext cx="10515600" cy="5456582"/>
          </a:xfrm>
        </p:spPr>
        <p:txBody>
          <a:bodyPr>
            <a:normAutofit/>
          </a:bodyPr>
          <a:lstStyle/>
          <a:p>
            <a:r>
              <a:rPr lang="en-US" sz="2400"/>
              <a:t>On Ubuntu v22, Python 3.10 is the default Python version; we have to install the virtual environment package before we can use the feature</a:t>
            </a:r>
          </a:p>
          <a:p>
            <a:pPr marL="914400" indent="0">
              <a:buNone/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/home/user/work% sudo apt install python3.10-venv</a:t>
            </a:r>
          </a:p>
          <a:p>
            <a:r>
              <a:rPr lang="en-US" sz="2400"/>
              <a:t>Create the virtual environment in the working folder</a:t>
            </a:r>
          </a:p>
          <a:p>
            <a:pPr marL="914400" indent="0">
              <a:buNone/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/home/user/work% python3 –m venv env</a:t>
            </a:r>
          </a:p>
          <a:p>
            <a:r>
              <a:rPr lang="en-US" sz="2400"/>
              <a:t>Activate the environment</a:t>
            </a:r>
          </a:p>
          <a:p>
            <a:pPr marL="914400" indent="0">
              <a:buNone/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/home/user/work% source env/bin/activate</a:t>
            </a:r>
          </a:p>
          <a:p>
            <a:pPr marL="914400" indent="0">
              <a:buNone/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(env) /home/user/work%</a:t>
            </a:r>
          </a:p>
          <a:p>
            <a:r>
              <a:rPr lang="en-US" sz="2400"/>
              <a:t>Any Python modules we install in the virtual environment are siloed   and will not impact the system configuration</a:t>
            </a:r>
          </a:p>
          <a:p>
            <a:r>
              <a:rPr lang="en-US" sz="2400"/>
              <a:t>Install the ansible-core module in the virtual environment using pip</a:t>
            </a:r>
          </a:p>
          <a:p>
            <a:pPr marL="914400" indent="-1588">
              <a:buNone/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(env) /home/user/work% pip3 install ansible-core</a:t>
            </a:r>
            <a:endParaRPr lang="en-US" sz="2000"/>
          </a:p>
          <a:p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9574417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978DB-5F2C-41DE-BF47-869EDD69D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372" y="206102"/>
            <a:ext cx="10515600" cy="807692"/>
          </a:xfrm>
        </p:spPr>
        <p:txBody>
          <a:bodyPr/>
          <a:lstStyle/>
          <a:p>
            <a:r>
              <a:rPr lang="en-US"/>
              <a:t>Inventory and Playbook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011118-3EF0-4A20-8D88-6A0C9AE371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372" y="1123122"/>
            <a:ext cx="10515600" cy="5456582"/>
          </a:xfrm>
        </p:spPr>
        <p:txBody>
          <a:bodyPr>
            <a:normAutofit/>
          </a:bodyPr>
          <a:lstStyle/>
          <a:p>
            <a:pPr marL="349250" indent="-349250"/>
            <a:r>
              <a:rPr lang="en-US" sz="2800"/>
              <a:t>At this point we can create an </a:t>
            </a:r>
            <a:r>
              <a:rPr lang="en-US" sz="2800" b="1"/>
              <a:t>inventory file </a:t>
            </a:r>
            <a:r>
              <a:rPr lang="en-US" sz="2800"/>
              <a:t>if desired, or proceed directly to creating a </a:t>
            </a:r>
            <a:r>
              <a:rPr lang="en-US" sz="2800" b="1"/>
              <a:t>playbook file</a:t>
            </a:r>
          </a:p>
          <a:p>
            <a:pPr marL="646430" lvl="1" indent="-349250"/>
            <a:r>
              <a:rPr lang="en-US" sz="2400"/>
              <a:t>The Ansible inventory file defines the hosts and groups of hosts upon which commands, modules, and tasks in a playbook operate</a:t>
            </a:r>
          </a:p>
          <a:p>
            <a:pPr marL="646430" lvl="1" indent="-349250"/>
            <a:r>
              <a:rPr lang="en-US" sz="2400"/>
              <a:t>An Ansible playbook is a list of tasks that automatically executed either independently or against hosts in the inventory file</a:t>
            </a:r>
          </a:p>
          <a:p>
            <a:pPr marL="349250" indent="-349250"/>
            <a:r>
              <a:rPr lang="en-US" sz="2800"/>
              <a:t>Ansible inventory files and playbooks are written in </a:t>
            </a:r>
            <a:r>
              <a:rPr lang="en-US" sz="2800" b="1"/>
              <a:t>YAML</a:t>
            </a:r>
          </a:p>
          <a:p>
            <a:pPr marL="646430" lvl="1" indent="-349250"/>
            <a:r>
              <a:rPr lang="en-US" sz="2400"/>
              <a:t>Originally YAML was "Yet Another Markup Language" (</a:t>
            </a:r>
            <a:r>
              <a:rPr lang="en-US" sz="2400">
                <a:hlinkClick r:id="rId2"/>
              </a:rPr>
              <a:t>https://yaml.org/spec/history/2001-08-01.html</a:t>
            </a:r>
            <a:r>
              <a:rPr lang="en-US" sz="2400"/>
              <a:t>) but it was later repurposed as a data-oriented language expanding to "YAML Ain't Markup Language" (a recursive acronym)</a:t>
            </a:r>
          </a:p>
          <a:p>
            <a:pPr marL="349250" indent="-349250"/>
            <a:endParaRPr lang="en-US" sz="2800"/>
          </a:p>
          <a:p>
            <a:pPr marL="914400" indent="-1588">
              <a:buNone/>
            </a:pPr>
            <a:endParaRPr lang="en-US" sz="2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indent="-1588">
              <a:buNone/>
            </a:pPr>
            <a:endParaRPr lang="en-US" sz="20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525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978DB-5F2C-41DE-BF47-869EDD69D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528" y="206102"/>
            <a:ext cx="10515600" cy="807692"/>
          </a:xfrm>
        </p:spPr>
        <p:txBody>
          <a:bodyPr/>
          <a:lstStyle/>
          <a:p>
            <a:r>
              <a:rPr lang="en-US"/>
              <a:t>Playbook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011118-3EF0-4A20-8D88-6A0C9AE371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2528" y="1123122"/>
            <a:ext cx="10515600" cy="5456582"/>
          </a:xfrm>
        </p:spPr>
        <p:txBody>
          <a:bodyPr>
            <a:normAutofit/>
          </a:bodyPr>
          <a:lstStyle/>
          <a:p>
            <a:pPr marL="349250" indent="-349250"/>
            <a:r>
              <a:rPr lang="en-US" sz="2800"/>
              <a:t>Playbooks are divided into a list of </a:t>
            </a:r>
            <a:r>
              <a:rPr lang="en-US" sz="2800" b="1"/>
              <a:t>plays</a:t>
            </a:r>
            <a:r>
              <a:rPr lang="en-US" sz="2800"/>
              <a:t> that define the order in which Ansible performs operations, from top to bottom, to achieve an overall goal</a:t>
            </a:r>
          </a:p>
          <a:p>
            <a:pPr marL="349250" indent="-349250"/>
            <a:r>
              <a:rPr lang="en-US" sz="2800"/>
              <a:t>A play is an ordered list of </a:t>
            </a:r>
            <a:r>
              <a:rPr lang="en-US" sz="2800" b="1"/>
              <a:t>tasks</a:t>
            </a:r>
            <a:r>
              <a:rPr lang="en-US" sz="2800"/>
              <a:t> that maps to managed nodes in an inventory</a:t>
            </a:r>
          </a:p>
          <a:p>
            <a:pPr marL="349250" indent="-349250"/>
            <a:r>
              <a:rPr lang="en-US" sz="2800"/>
              <a:t>A task is a list of one or more </a:t>
            </a:r>
            <a:r>
              <a:rPr lang="en-US" sz="2800" b="1"/>
              <a:t>modules</a:t>
            </a:r>
            <a:r>
              <a:rPr lang="en-US" sz="2800"/>
              <a:t> that defines the operations that Ansible performs</a:t>
            </a:r>
          </a:p>
          <a:p>
            <a:pPr marL="349250" indent="-349250"/>
            <a:r>
              <a:rPr lang="en-US" sz="2800"/>
              <a:t>A module is a unit of code or binary that Ansible runs on managed nodes</a:t>
            </a:r>
          </a:p>
          <a:p>
            <a:pPr marL="646430" lvl="1" indent="-349250"/>
            <a:r>
              <a:rPr lang="en-US" sz="2600"/>
              <a:t>Ansible modules are grouped in collections with a Fully Qualified Collection Name (FQCN) for each module</a:t>
            </a:r>
          </a:p>
        </p:txBody>
      </p:sp>
    </p:spTree>
    <p:extLst>
      <p:ext uri="{BB962C8B-B14F-4D97-AF65-F5344CB8AC3E}">
        <p14:creationId xmlns:p14="http://schemas.microsoft.com/office/powerpoint/2010/main" val="24409746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978DB-5F2C-41DE-BF47-869EDD69D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990" y="206102"/>
            <a:ext cx="10657755" cy="807692"/>
          </a:xfrm>
        </p:spPr>
        <p:txBody>
          <a:bodyPr/>
          <a:lstStyle/>
          <a:p>
            <a:r>
              <a:rPr lang="en-US"/>
              <a:t>Inventory Example: inventory.yaml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011118-3EF0-4A20-8D88-6A0C9AE371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990" y="1123122"/>
            <a:ext cx="10657755" cy="54565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---                      # three dashes = YAML</a:t>
            </a:r>
          </a:p>
          <a:p>
            <a:pPr marL="0" indent="0">
              <a:buNone/>
            </a:pPr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virtualmachines:</a:t>
            </a:r>
          </a:p>
          <a:p>
            <a:pPr marL="0" indent="0">
              <a:buNone/>
            </a:pPr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  hosts:</a:t>
            </a:r>
          </a:p>
          <a:p>
            <a:pPr marL="0" indent="0">
              <a:buNone/>
            </a:pPr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    vm01:</a:t>
            </a:r>
          </a:p>
          <a:p>
            <a:pPr marL="0" indent="0">
              <a:buNone/>
            </a:pPr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      ansible_host: 192.0.2.50</a:t>
            </a:r>
          </a:p>
          <a:p>
            <a:pPr marL="0" indent="0">
              <a:buNone/>
            </a:pPr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    vm02:</a:t>
            </a:r>
          </a:p>
          <a:p>
            <a:pPr marL="0" indent="0">
              <a:buNone/>
            </a:pPr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      ansible_host: 192.0.2.51</a:t>
            </a:r>
          </a:p>
          <a:p>
            <a:pPr marL="0" indent="0">
              <a:buNone/>
            </a:pPr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    vm03:</a:t>
            </a:r>
          </a:p>
          <a:p>
            <a:pPr marL="0" indent="0">
              <a:buNone/>
            </a:pPr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      ansible_host: 192.0.2.52</a:t>
            </a:r>
            <a:endParaRPr lang="en-US" sz="20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495694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978DB-5F2C-41DE-BF47-869EDD69D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264" y="206102"/>
            <a:ext cx="10515600" cy="807692"/>
          </a:xfrm>
        </p:spPr>
        <p:txBody>
          <a:bodyPr/>
          <a:lstStyle/>
          <a:p>
            <a:r>
              <a:rPr lang="en-US"/>
              <a:t>Playbook Example: playbook.yaml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011118-3EF0-4A20-8D88-6A0C9AE371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264" y="1123122"/>
            <a:ext cx="10515600" cy="54565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---                        # three dashes = YAML</a:t>
            </a:r>
          </a:p>
          <a:p>
            <a:pPr marL="0" indent="0">
              <a:buNone/>
            </a:pPr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- name: My first play      # name the play</a:t>
            </a:r>
          </a:p>
          <a:p>
            <a:pPr marL="0" indent="0">
              <a:buNone/>
            </a:pPr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  hosts: virtualmachines   # which hosts?</a:t>
            </a:r>
          </a:p>
          <a:p>
            <a:pPr marL="0" indent="0">
              <a:buNone/>
            </a:pPr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  tasks:                   # list of tasks</a:t>
            </a:r>
          </a:p>
          <a:p>
            <a:pPr marL="0" indent="0">
              <a:buNone/>
            </a:pPr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   - name: Ping my hosts   # first module</a:t>
            </a:r>
          </a:p>
          <a:p>
            <a:pPr marL="0" indent="0">
              <a:buNone/>
            </a:pPr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     ansible.builtin.ping:</a:t>
            </a:r>
          </a:p>
          <a:p>
            <a:pPr marL="0" indent="0">
              <a:buNone/>
            </a:pPr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   - name: Print message   # second module</a:t>
            </a:r>
          </a:p>
          <a:p>
            <a:pPr marL="0" indent="0">
              <a:buNone/>
            </a:pPr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     ansible.builtin.debug:</a:t>
            </a:r>
          </a:p>
          <a:p>
            <a:pPr marL="0" indent="0">
              <a:buNone/>
            </a:pPr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       msg: Hello world</a:t>
            </a:r>
            <a:endParaRPr lang="en-US" sz="20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51022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6CB67-2AE8-E26C-A9AC-98C747A89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Labs for Runing Playbooks with Ansible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AC06716-FCB4-A981-BAFC-E66D5C3E8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E2596-301E-4832-9EC0-2653E7A66251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293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978DB-5F2C-41DE-BF47-869EDD69D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075" y="206102"/>
            <a:ext cx="10926725" cy="807692"/>
          </a:xfrm>
        </p:spPr>
        <p:txBody>
          <a:bodyPr/>
          <a:lstStyle/>
          <a:p>
            <a:r>
              <a:rPr lang="en-US"/>
              <a:t>APIs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011118-3EF0-4A20-8D88-6A0C9AE371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7075" y="1195316"/>
            <a:ext cx="10515600" cy="5456582"/>
          </a:xfrm>
        </p:spPr>
        <p:txBody>
          <a:bodyPr>
            <a:normAutofit/>
          </a:bodyPr>
          <a:lstStyle/>
          <a:p>
            <a:r>
              <a:rPr lang="en-US" sz="2800" b="1"/>
              <a:t>Application Programming Interfaces </a:t>
            </a:r>
            <a:r>
              <a:rPr lang="en-US" sz="2800"/>
              <a:t>(APIs) are frequently provided that allow data to be accessed programmatically in various formats</a:t>
            </a:r>
          </a:p>
          <a:p>
            <a:r>
              <a:rPr lang="en-US" sz="2800"/>
              <a:t>APIs can be accessed through Uniform Resource Locators (URLs), using a programming language with associated software libraries (Java, Python, JavaScript, R, etc), or using an application which has embedded  the API in its feature set (e.g. Excel and PowerQuery)</a:t>
            </a:r>
          </a:p>
          <a:p>
            <a:r>
              <a:rPr lang="en-US" sz="2800"/>
              <a:t>Data is retrieved in a </a:t>
            </a:r>
            <a:r>
              <a:rPr lang="en-US" sz="2800" b="1"/>
              <a:t>payload</a:t>
            </a:r>
            <a:r>
              <a:rPr lang="en-US" sz="2800"/>
              <a:t> which packages the data in a standard format, usually either </a:t>
            </a:r>
            <a:r>
              <a:rPr lang="en-US" sz="2800" b="1"/>
              <a:t>JSON</a:t>
            </a:r>
            <a:r>
              <a:rPr lang="en-US" sz="2800"/>
              <a:t> (JavaScript Object Notation) or </a:t>
            </a:r>
            <a:r>
              <a:rPr lang="en-US" sz="2800" b="1"/>
              <a:t>XML</a:t>
            </a:r>
            <a:r>
              <a:rPr lang="en-US" sz="2800"/>
              <a:t> (Extensible Markup Language)</a:t>
            </a:r>
          </a:p>
        </p:txBody>
      </p:sp>
    </p:spTree>
    <p:extLst>
      <p:ext uri="{BB962C8B-B14F-4D97-AF65-F5344CB8AC3E}">
        <p14:creationId xmlns:p14="http://schemas.microsoft.com/office/powerpoint/2010/main" val="2321919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978DB-5F2C-41DE-BF47-869EDD69D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721" y="206102"/>
            <a:ext cx="10955079" cy="807692"/>
          </a:xfrm>
        </p:spPr>
        <p:txBody>
          <a:bodyPr/>
          <a:lstStyle/>
          <a:p>
            <a:r>
              <a:rPr lang="en-US"/>
              <a:t>REST Web Service APIs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011118-3EF0-4A20-8D88-6A0C9AE371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8721" y="1195316"/>
            <a:ext cx="10515600" cy="5456582"/>
          </a:xfrm>
        </p:spPr>
        <p:txBody>
          <a:bodyPr>
            <a:normAutofit/>
          </a:bodyPr>
          <a:lstStyle/>
          <a:p>
            <a:r>
              <a:rPr lang="en-US" sz="2800"/>
              <a:t>There are various types of APIs available; one of the most commonly used API architectures for web applications is REST ("Representational State Transfer") which uses common HTTP web operations to obtain data</a:t>
            </a:r>
          </a:p>
          <a:p>
            <a:endParaRPr lang="en-US" sz="2400"/>
          </a:p>
          <a:p>
            <a:endParaRPr lang="en-US" sz="2400"/>
          </a:p>
          <a:p>
            <a:pPr marL="114300" indent="0">
              <a:buNone/>
            </a:pPr>
            <a:endParaRPr lang="en-US" sz="2400"/>
          </a:p>
          <a:p>
            <a:r>
              <a:rPr lang="en-US" sz="2800"/>
              <a:t>REST API requests consist of the following components:</a:t>
            </a:r>
          </a:p>
          <a:p>
            <a:pPr marL="914400"/>
            <a:r>
              <a:rPr lang="en-US" sz="2400"/>
              <a:t>URI (Uniform Resource Identifier) (aka URL)</a:t>
            </a:r>
          </a:p>
          <a:p>
            <a:pPr marL="914400"/>
            <a:r>
              <a:rPr lang="en-US" sz="2400"/>
              <a:t>HTTP Method (e.g. GET, POST)</a:t>
            </a:r>
          </a:p>
          <a:p>
            <a:pPr marL="914400"/>
            <a:r>
              <a:rPr lang="en-US" sz="2400"/>
              <a:t>Header</a:t>
            </a:r>
          </a:p>
          <a:p>
            <a:pPr marL="914400"/>
            <a:r>
              <a:rPr lang="en-US" sz="2400"/>
              <a:t>Body</a:t>
            </a:r>
          </a:p>
          <a:p>
            <a:endParaRPr lang="en-US" sz="240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8F736FB-A730-7F5C-4E7F-9DA91B5E4BFD}"/>
              </a:ext>
            </a:extLst>
          </p:cNvPr>
          <p:cNvGrpSpPr/>
          <p:nvPr/>
        </p:nvGrpSpPr>
        <p:grpSpPr>
          <a:xfrm>
            <a:off x="2452578" y="2912585"/>
            <a:ext cx="6716233" cy="1247172"/>
            <a:chOff x="2608522" y="2593608"/>
            <a:chExt cx="6716233" cy="124717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E19036C-006C-ABFC-3D6B-99C05C37C4FB}"/>
                </a:ext>
              </a:extLst>
            </p:cNvPr>
            <p:cNvSpPr/>
            <p:nvPr/>
          </p:nvSpPr>
          <p:spPr>
            <a:xfrm>
              <a:off x="2608522" y="2671199"/>
              <a:ext cx="1935126" cy="1169581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>
                  <a:solidFill>
                    <a:schemeClr val="tx1"/>
                  </a:solidFill>
                </a:rPr>
                <a:t>Client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7C5D052-C1ED-DAE4-1ACD-64ABB88A0147}"/>
                </a:ext>
              </a:extLst>
            </p:cNvPr>
            <p:cNvSpPr/>
            <p:nvPr/>
          </p:nvSpPr>
          <p:spPr>
            <a:xfrm>
              <a:off x="7389629" y="2671198"/>
              <a:ext cx="1935126" cy="1169581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>
                  <a:solidFill>
                    <a:schemeClr val="tx1"/>
                  </a:solidFill>
                </a:rPr>
                <a:t>API Server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22CA8745-E945-F179-582A-955BC1E09D78}"/>
                </a:ext>
              </a:extLst>
            </p:cNvPr>
            <p:cNvCxnSpPr/>
            <p:nvPr/>
          </p:nvCxnSpPr>
          <p:spPr>
            <a:xfrm>
              <a:off x="4543648" y="2962940"/>
              <a:ext cx="284952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FED6592-C55E-96C3-3E9C-9BA30563B2FC}"/>
                </a:ext>
              </a:extLst>
            </p:cNvPr>
            <p:cNvSpPr txBox="1"/>
            <p:nvPr/>
          </p:nvSpPr>
          <p:spPr>
            <a:xfrm>
              <a:off x="5114261" y="2593608"/>
              <a:ext cx="17082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Request (HTTP)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93AA49E3-0E90-7699-3450-D994A9E62138}"/>
                </a:ext>
              </a:extLst>
            </p:cNvPr>
            <p:cNvCxnSpPr/>
            <p:nvPr/>
          </p:nvCxnSpPr>
          <p:spPr>
            <a:xfrm>
              <a:off x="4543648" y="3624013"/>
              <a:ext cx="284952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7F494F3-D99B-4270-2017-A3CCCB29E3A9}"/>
                </a:ext>
              </a:extLst>
            </p:cNvPr>
            <p:cNvSpPr txBox="1"/>
            <p:nvPr/>
          </p:nvSpPr>
          <p:spPr>
            <a:xfrm>
              <a:off x="5114260" y="3254681"/>
              <a:ext cx="193512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/>
                <a:t>Response (HTTP)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391503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978DB-5F2C-41DE-BF47-869EDD69D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953" y="206102"/>
            <a:ext cx="11096847" cy="807692"/>
          </a:xfrm>
        </p:spPr>
        <p:txBody>
          <a:bodyPr/>
          <a:lstStyle/>
          <a:p>
            <a:r>
              <a:rPr lang="en-US"/>
              <a:t>REST API Requests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011118-3EF0-4A20-8D88-6A0C9AE371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6953" y="1195316"/>
            <a:ext cx="10515600" cy="5456582"/>
          </a:xfrm>
        </p:spPr>
        <p:txBody>
          <a:bodyPr>
            <a:normAutofit/>
          </a:bodyPr>
          <a:lstStyle/>
          <a:p>
            <a:r>
              <a:rPr lang="en-US" sz="2800"/>
              <a:t>The URI identifies which resource the client wants to access.</a:t>
            </a:r>
          </a:p>
          <a:p>
            <a:r>
              <a:rPr lang="en-US" sz="2800"/>
              <a:t>URI components are:</a:t>
            </a:r>
          </a:p>
          <a:p>
            <a:pPr marL="914400"/>
            <a:r>
              <a:rPr lang="en-US" sz="2800"/>
              <a:t>Scheme: the HTTP protocol (http or https)</a:t>
            </a:r>
          </a:p>
          <a:p>
            <a:pPr marL="914400"/>
            <a:r>
              <a:rPr lang="en-US" sz="2800"/>
              <a:t>Authority: host and port</a:t>
            </a:r>
          </a:p>
          <a:p>
            <a:pPr marL="914400"/>
            <a:r>
              <a:rPr lang="en-US" sz="2800"/>
              <a:t>Path: resource location on the server</a:t>
            </a:r>
          </a:p>
          <a:p>
            <a:pPr marL="914400"/>
            <a:r>
              <a:rPr lang="en-US" sz="2800"/>
              <a:t>Query: additional details for scope, clarity, or filtering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2CC9A65-42D4-25ED-FC68-641FAA2027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747678"/>
            <a:ext cx="9038618" cy="118872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134166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978DB-5F2C-41DE-BF47-869EDD69D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395" y="206102"/>
            <a:ext cx="11061405" cy="807692"/>
          </a:xfrm>
        </p:spPr>
        <p:txBody>
          <a:bodyPr/>
          <a:lstStyle/>
          <a:p>
            <a:r>
              <a:rPr lang="en-US"/>
              <a:t>REST API Responses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011118-3EF0-4A20-8D88-6A0C9AE371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2395" y="1195316"/>
            <a:ext cx="10515600" cy="5456582"/>
          </a:xfrm>
        </p:spPr>
        <p:txBody>
          <a:bodyPr>
            <a:normAutofit/>
          </a:bodyPr>
          <a:lstStyle/>
          <a:p>
            <a:r>
              <a:rPr lang="en-US" sz="2800"/>
              <a:t>HTTP status codes are used to determine the success or failure of requests</a:t>
            </a:r>
          </a:p>
          <a:p>
            <a:pPr marL="914400"/>
            <a:r>
              <a:rPr lang="en-US" sz="2800"/>
              <a:t>1xx – Informational</a:t>
            </a:r>
          </a:p>
          <a:p>
            <a:pPr marL="914400"/>
            <a:r>
              <a:rPr lang="en-US" sz="2800"/>
              <a:t>2xx – Success</a:t>
            </a:r>
          </a:p>
          <a:p>
            <a:pPr marL="914400"/>
            <a:r>
              <a:rPr lang="en-US" sz="2800"/>
              <a:t>3xx – Redirect</a:t>
            </a:r>
          </a:p>
          <a:p>
            <a:pPr marL="914400"/>
            <a:r>
              <a:rPr lang="en-US" sz="2800"/>
              <a:t>4xx – Client Error</a:t>
            </a:r>
          </a:p>
          <a:p>
            <a:pPr marL="914400"/>
            <a:r>
              <a:rPr lang="en-US" sz="2800"/>
              <a:t>5xx – Server Error</a:t>
            </a:r>
          </a:p>
          <a:p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20593671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978DB-5F2C-41DE-BF47-869EDD69D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483" y="206102"/>
            <a:ext cx="11054317" cy="807692"/>
          </a:xfrm>
        </p:spPr>
        <p:txBody>
          <a:bodyPr/>
          <a:lstStyle/>
          <a:p>
            <a:r>
              <a:rPr lang="en-US"/>
              <a:t>REST API Authentication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011118-3EF0-4A20-8D88-6A0C9AE371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9483" y="1195316"/>
            <a:ext cx="10515600" cy="5456582"/>
          </a:xfrm>
        </p:spPr>
        <p:txBody>
          <a:bodyPr>
            <a:normAutofit/>
          </a:bodyPr>
          <a:lstStyle/>
          <a:p>
            <a:r>
              <a:rPr lang="en-US" sz="2800"/>
              <a:t>REST APIs can require authentication to access data in order to prevent exposure of sensitive information or to prevent malicious behavior</a:t>
            </a:r>
          </a:p>
          <a:p>
            <a:r>
              <a:rPr lang="en-US" sz="2800" b="1"/>
              <a:t>Authentication</a:t>
            </a:r>
            <a:r>
              <a:rPr lang="en-US" sz="2800"/>
              <a:t> proves the client's identity</a:t>
            </a:r>
          </a:p>
          <a:p>
            <a:pPr marL="914400"/>
            <a:r>
              <a:rPr lang="en-US" sz="2400" b="1"/>
              <a:t>Basic authentication</a:t>
            </a:r>
            <a:r>
              <a:rPr lang="en-US" sz="2400"/>
              <a:t>: credentials are transmitted as username/password pairs</a:t>
            </a:r>
          </a:p>
          <a:p>
            <a:pPr marL="914400"/>
            <a:r>
              <a:rPr lang="en-US" sz="2400" b="1"/>
              <a:t>Bearer authentication</a:t>
            </a:r>
            <a:r>
              <a:rPr lang="en-US" sz="2400"/>
              <a:t>: uses a bearer token, a string generated by an identity service</a:t>
            </a:r>
          </a:p>
          <a:p>
            <a:pPr marL="914400"/>
            <a:r>
              <a:rPr lang="en-US" sz="2400" b="1"/>
              <a:t>API Key</a:t>
            </a:r>
            <a:r>
              <a:rPr lang="en-US" sz="2400"/>
              <a:t>: a unique alphanumeric string generated by a server and assigned to a user</a:t>
            </a:r>
          </a:p>
          <a:p>
            <a:r>
              <a:rPr lang="en-US" sz="2800" b="1"/>
              <a:t>Authorization</a:t>
            </a:r>
            <a:r>
              <a:rPr lang="en-US" sz="2800"/>
              <a:t> determines the client's level of access</a:t>
            </a:r>
          </a:p>
        </p:txBody>
      </p:sp>
    </p:spTree>
    <p:extLst>
      <p:ext uri="{BB962C8B-B14F-4D97-AF65-F5344CB8AC3E}">
        <p14:creationId xmlns:p14="http://schemas.microsoft.com/office/powerpoint/2010/main" val="7769068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978DB-5F2C-41DE-BF47-869EDD69D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456" y="206102"/>
            <a:ext cx="10976344" cy="807692"/>
          </a:xfrm>
        </p:spPr>
        <p:txBody>
          <a:bodyPr/>
          <a:lstStyle/>
          <a:p>
            <a:r>
              <a:rPr lang="en-US"/>
              <a:t>Flask and Flask_API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011118-3EF0-4A20-8D88-6A0C9AE371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456" y="1108945"/>
            <a:ext cx="10515600" cy="5456582"/>
          </a:xfrm>
        </p:spPr>
        <p:txBody>
          <a:bodyPr>
            <a:normAutofit/>
          </a:bodyPr>
          <a:lstStyle/>
          <a:p>
            <a:pPr marL="230188"/>
            <a:r>
              <a:rPr lang="en-US" sz="2800"/>
              <a:t>Flask is a "micro web framework" written in Python</a:t>
            </a:r>
          </a:p>
          <a:p>
            <a:pPr marL="230188"/>
            <a:r>
              <a:rPr lang="en-US" sz="2800"/>
              <a:t>Here's an example of a simple Flask application:</a:t>
            </a:r>
          </a:p>
          <a:p>
            <a:pPr marL="230188"/>
            <a:endParaRPr lang="en-US" sz="1200"/>
          </a:p>
          <a:p>
            <a:pPr marL="914400" indent="0">
              <a:buNone/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from flask import Flask</a:t>
            </a:r>
          </a:p>
          <a:p>
            <a:pPr marL="914400" indent="0">
              <a:buNone/>
            </a:pPr>
            <a:endParaRPr lang="en-US" sz="12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indent="0">
              <a:buNone/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app = Flask(__name__)</a:t>
            </a:r>
          </a:p>
          <a:p>
            <a:pPr marL="914400" indent="0">
              <a:buNone/>
            </a:pPr>
            <a:endParaRPr lang="en-US" sz="12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indent="0">
              <a:buNone/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@app.route("/")</a:t>
            </a:r>
          </a:p>
          <a:p>
            <a:pPr marL="914400" indent="0">
              <a:buNone/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def hello_world():</a:t>
            </a:r>
          </a:p>
          <a:p>
            <a:pPr marL="914400" indent="0">
              <a:buNone/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   return "&lt;p&gt;Hello, World!&lt;/p&gt;"</a:t>
            </a:r>
          </a:p>
          <a:p>
            <a:pPr marL="914400" indent="0">
              <a:buNone/>
            </a:pPr>
            <a:endParaRPr lang="en-US" sz="20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30188" indent="-174625"/>
            <a:r>
              <a:rPr lang="en-US" sz="2800"/>
              <a:t>The @app.route() decorator tells Flask what URL should "trigger" the hello_world function</a:t>
            </a:r>
          </a:p>
          <a:p>
            <a:pPr marL="230188" indent="-174625"/>
            <a:r>
              <a:rPr lang="en-US" sz="2800"/>
              <a:t>Flask_API is an add-on module which provides API access to Flask</a:t>
            </a:r>
          </a:p>
        </p:txBody>
      </p:sp>
    </p:spTree>
    <p:extLst>
      <p:ext uri="{BB962C8B-B14F-4D97-AF65-F5344CB8AC3E}">
        <p14:creationId xmlns:p14="http://schemas.microsoft.com/office/powerpoint/2010/main" val="13046243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BD1DD32686CE24489424A9170307366" ma:contentTypeVersion="15" ma:contentTypeDescription="Create a new document." ma:contentTypeScope="" ma:versionID="13d377b174b2f529824765938dc2d5b0">
  <xsd:schema xmlns:xsd="http://www.w3.org/2001/XMLSchema" xmlns:xs="http://www.w3.org/2001/XMLSchema" xmlns:p="http://schemas.microsoft.com/office/2006/metadata/properties" xmlns:ns3="81e6d9a0-d199-4fc7-a2c1-6ec51debf725" xmlns:ns4="3512e15b-87ae-4a53-9243-959a2a020a94" targetNamespace="http://schemas.microsoft.com/office/2006/metadata/properties" ma:root="true" ma:fieldsID="5fdaa99288c0db04a9ff91cf3a2a6373" ns3:_="" ns4:_="">
    <xsd:import namespace="81e6d9a0-d199-4fc7-a2c1-6ec51debf725"/>
    <xsd:import namespace="3512e15b-87ae-4a53-9243-959a2a020a94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3:LastSharedByUser" minOccurs="0"/>
                <xsd:element ref="ns3:LastSharedByTime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Location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e6d9a0-d199-4fc7-a2c1-6ec51debf725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internalName="SharingHintHash" ma:readOnly="true">
      <xsd:simpleType>
        <xsd:restriction base="dms:Text"/>
      </xsd:simpleType>
    </xsd:element>
    <xsd:element name="LastSharedByUser" ma:index="11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2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512e15b-87ae-4a53-9243-959a2a020a9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5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6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7" nillable="true" ma:displayName="MediaServiceLocation" ma:internalName="MediaServiceLocation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2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8183D06-9442-4C51-8F5D-52253A080FC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1e6d9a0-d199-4fc7-a2c1-6ec51debf725"/>
    <ds:schemaRef ds:uri="3512e15b-87ae-4a53-9243-959a2a020a9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3EF72F5-14D2-47CD-80C7-998C7FE56B5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672241D-D14A-4F17-BD50-070FD8D31716}">
  <ds:schemaRefs>
    <ds:schemaRef ds:uri="http://purl.org/dc/elements/1.1/"/>
    <ds:schemaRef ds:uri="http://www.w3.org/XML/1998/namespace"/>
    <ds:schemaRef ds:uri="http://schemas.microsoft.com/office/2006/documentManagement/types"/>
    <ds:schemaRef ds:uri="http://schemas.microsoft.com/office/infopath/2007/PartnerControls"/>
    <ds:schemaRef ds:uri="81e6d9a0-d199-4fc7-a2c1-6ec51debf725"/>
    <ds:schemaRef ds:uri="http://schemas.openxmlformats.org/package/2006/metadata/core-properties"/>
    <ds:schemaRef ds:uri="3512e15b-87ae-4a53-9243-959a2a020a94"/>
    <ds:schemaRef ds:uri="http://schemas.microsoft.com/office/2006/metadata/properties"/>
    <ds:schemaRef ds:uri="http://purl.org/dc/dcmitype/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8772</TotalTime>
  <Words>2652</Words>
  <Application>Microsoft Office PowerPoint</Application>
  <PresentationFormat>Widescreen</PresentationFormat>
  <Paragraphs>314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Arial</vt:lpstr>
      <vt:lpstr>Calibri</vt:lpstr>
      <vt:lpstr>Cambria</vt:lpstr>
      <vt:lpstr>Courier New</vt:lpstr>
      <vt:lpstr>Adjacency</vt:lpstr>
      <vt:lpstr>Scripting for Network Professionals</vt:lpstr>
      <vt:lpstr>Application Programming Interfaces (APIs)</vt:lpstr>
      <vt:lpstr>Objectives</vt:lpstr>
      <vt:lpstr>APIs</vt:lpstr>
      <vt:lpstr>REST Web Service APIs</vt:lpstr>
      <vt:lpstr>REST API Requests</vt:lpstr>
      <vt:lpstr>REST API Responses</vt:lpstr>
      <vt:lpstr>REST API Authentication</vt:lpstr>
      <vt:lpstr>Flask and Flask_API</vt:lpstr>
      <vt:lpstr>The Python requests Module</vt:lpstr>
      <vt:lpstr>Python Virtual Environments</vt:lpstr>
      <vt:lpstr>Python Virtual Environments</vt:lpstr>
      <vt:lpstr>Python Virtual Environments</vt:lpstr>
      <vt:lpstr>Python Virtual Environments</vt:lpstr>
      <vt:lpstr>Installing Required Packages</vt:lpstr>
      <vt:lpstr>Installing Required Packages</vt:lpstr>
      <vt:lpstr>pip freeze</vt:lpstr>
      <vt:lpstr>pip freeze</vt:lpstr>
      <vt:lpstr>pip freeze</vt:lpstr>
      <vt:lpstr>Lab for Using APIs to Manipulate a Network Device</vt:lpstr>
      <vt:lpstr>Automation with Ansible</vt:lpstr>
      <vt:lpstr>Objectives</vt:lpstr>
      <vt:lpstr>Automation</vt:lpstr>
      <vt:lpstr>More Benefits of Automation</vt:lpstr>
      <vt:lpstr>Categories of Automation</vt:lpstr>
      <vt:lpstr>Ansible</vt:lpstr>
      <vt:lpstr>Ansible Architecture</vt:lpstr>
      <vt:lpstr>Installing Ansible</vt:lpstr>
      <vt:lpstr>Installing Ansible</vt:lpstr>
      <vt:lpstr>Installing Ansible</vt:lpstr>
      <vt:lpstr>Inventory and Playbook Files</vt:lpstr>
      <vt:lpstr>Playbook Files</vt:lpstr>
      <vt:lpstr>Inventory Example: inventory.yaml</vt:lpstr>
      <vt:lpstr>Playbook Example: playbook.yaml</vt:lpstr>
      <vt:lpstr>Labs for Runing Playbooks with Ansible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in Python M5 Pamela Brauda David Singletary</dc:title>
  <dc:subject/>
  <dc:creator>David</dc:creator>
  <cp:keywords/>
  <dc:description/>
  <cp:lastModifiedBy>Brauda, Pamela T.</cp:lastModifiedBy>
  <cp:revision>193</cp:revision>
  <cp:lastPrinted>2022-09-13T21:34:01Z</cp:lastPrinted>
  <dcterms:modified xsi:type="dcterms:W3CDTF">2023-03-03T05:02:56Z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0x010100EBD1DD32686CE24489424A9170307366</vt:lpwstr>
  </property>
</Properties>
</file>