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92651B1D-BD86-41E9-AE9A-2A2EBD187F69}"/>
    <pc:docChg chg="modSld">
      <pc:chgData name="Brauda, Pamela T." userId="84fd4989-2b49-471a-9a61-f177abea8ce3" providerId="ADAL" clId="{92651B1D-BD86-41E9-AE9A-2A2EBD187F69}" dt="2023-03-03T04:41:08.404" v="4" actId="6549"/>
      <pc:docMkLst>
        <pc:docMk/>
      </pc:docMkLst>
      <pc:sldChg chg="modSp mod">
        <pc:chgData name="Brauda, Pamela T." userId="84fd4989-2b49-471a-9a61-f177abea8ce3" providerId="ADAL" clId="{92651B1D-BD86-41E9-AE9A-2A2EBD187F69}" dt="2023-03-03T04:40:55.905" v="3" actId="20577"/>
        <pc:sldMkLst>
          <pc:docMk/>
          <pc:sldMk cId="1635979902" sldId="256"/>
        </pc:sldMkLst>
        <pc:spChg chg="mod">
          <ac:chgData name="Brauda, Pamela T." userId="84fd4989-2b49-471a-9a61-f177abea8ce3" providerId="ADAL" clId="{92651B1D-BD86-41E9-AE9A-2A2EBD187F69}" dt="2023-03-03T04:40:46.791" v="0" actId="6549"/>
          <ac:spMkLst>
            <pc:docMk/>
            <pc:sldMk cId="1635979902" sldId="256"/>
            <ac:spMk id="2" creationId="{380BD43C-C28C-4D00-B5AB-BF79563ACC72}"/>
          </ac:spMkLst>
        </pc:spChg>
        <pc:spChg chg="mod">
          <ac:chgData name="Brauda, Pamela T." userId="84fd4989-2b49-471a-9a61-f177abea8ce3" providerId="ADAL" clId="{92651B1D-BD86-41E9-AE9A-2A2EBD187F69}" dt="2023-03-03T04:40:55.905" v="3" actId="20577"/>
          <ac:spMkLst>
            <pc:docMk/>
            <pc:sldMk cId="1635979902" sldId="256"/>
            <ac:spMk id="3" creationId="{6B7E4127-C02C-44BA-A9A0-60BC91C9CEE3}"/>
          </ac:spMkLst>
        </pc:spChg>
      </pc:sldChg>
      <pc:sldChg chg="modSp mod">
        <pc:chgData name="Brauda, Pamela T." userId="84fd4989-2b49-471a-9a61-f177abea8ce3" providerId="ADAL" clId="{92651B1D-BD86-41E9-AE9A-2A2EBD187F69}" dt="2023-03-03T04:41:08.404" v="4" actId="6549"/>
        <pc:sldMkLst>
          <pc:docMk/>
          <pc:sldMk cId="1738019587" sldId="258"/>
        </pc:sldMkLst>
        <pc:spChg chg="mod">
          <ac:chgData name="Brauda, Pamela T." userId="84fd4989-2b49-471a-9a61-f177abea8ce3" providerId="ADAL" clId="{92651B1D-BD86-41E9-AE9A-2A2EBD187F69}" dt="2023-03-03T04:41:08.404" v="4" actId="6549"/>
          <ac:spMkLst>
            <pc:docMk/>
            <pc:sldMk cId="1738019587" sldId="258"/>
            <ac:spMk id="3" creationId="{A9FA85EC-C118-451E-BB3D-0000E0D18A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1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5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6DB78C-AE58-4DA4-A16F-A2CF2A18B5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C438DA-8F9F-4F7A-BDFC-EF59E492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cj-my.sharepoint.com/:f:/g/personal/pamela_brauda_fscj_edu/Emr9_orwXxpAoakE16BC7JMByHwkUI2zpeUM2PJLJSuvKA?e=LIptf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D43C-C28C-4D00-B5AB-BF79563AC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Constructing a Virtual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4127-C02C-44BA-A9A0-60BC91C9C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Scripting for Network Professionals</a:t>
            </a:r>
          </a:p>
          <a:p>
            <a:r>
              <a:rPr lang="en-US"/>
              <a:t>Professor Brauda</a:t>
            </a:r>
          </a:p>
        </p:txBody>
      </p:sp>
    </p:spTree>
    <p:extLst>
      <p:ext uri="{BB962C8B-B14F-4D97-AF65-F5344CB8AC3E}">
        <p14:creationId xmlns:p14="http://schemas.microsoft.com/office/powerpoint/2010/main" val="16359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7857-8297-4A1A-9042-D1127C7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0E2F-3226-48B8-88E0-EE66FCE8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F39F1-F969-40AA-AA4D-83B0E017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57" y="514934"/>
            <a:ext cx="8796910" cy="618208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BFDB0F5-8F8E-420F-9B8B-233A5525B47E}"/>
              </a:ext>
            </a:extLst>
          </p:cNvPr>
          <p:cNvSpPr/>
          <p:nvPr/>
        </p:nvSpPr>
        <p:spPr>
          <a:xfrm>
            <a:off x="476518" y="1327150"/>
            <a:ext cx="2794715" cy="111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start</a:t>
            </a:r>
          </a:p>
        </p:txBody>
      </p:sp>
    </p:spTree>
    <p:extLst>
      <p:ext uri="{BB962C8B-B14F-4D97-AF65-F5344CB8AC3E}">
        <p14:creationId xmlns:p14="http://schemas.microsoft.com/office/powerpoint/2010/main" val="75482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DE1-FDB3-4566-BF3F-7127FC7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da!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C122F-20C7-4446-9747-2650A2E16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134" y="1680632"/>
            <a:ext cx="7208107" cy="5184404"/>
          </a:xfrm>
        </p:spPr>
      </p:pic>
    </p:spTree>
    <p:extLst>
      <p:ext uri="{BB962C8B-B14F-4D97-AF65-F5344CB8AC3E}">
        <p14:creationId xmlns:p14="http://schemas.microsoft.com/office/powerpoint/2010/main" val="39551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6BC4-1D2D-4C37-AC98-A23FCB9B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NO! Click Cancel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084D6-E1B8-40BE-9112-04A7C932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994" y="2801727"/>
            <a:ext cx="6630325" cy="3019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5EC70-6A1F-4372-89B9-F3A6D1598B57}"/>
              </a:ext>
            </a:extLst>
          </p:cNvPr>
          <p:cNvSpPr txBox="1"/>
          <p:nvPr/>
        </p:nvSpPr>
        <p:spPr>
          <a:xfrm>
            <a:off x="9426215" y="3642854"/>
            <a:ext cx="223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screen as large as you can</a:t>
            </a:r>
          </a:p>
        </p:txBody>
      </p:sp>
    </p:spTree>
    <p:extLst>
      <p:ext uri="{BB962C8B-B14F-4D97-AF65-F5344CB8AC3E}">
        <p14:creationId xmlns:p14="http://schemas.microsoft.com/office/powerpoint/2010/main" val="43059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9703-00BF-414F-9573-FC4ED72B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change the font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32F9D-34DE-442A-BE5F-B5B68DC47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078" y="2603500"/>
            <a:ext cx="5696157" cy="3416300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5283CCF-2596-4DB4-9D8F-F20A9AB8E1CF}"/>
              </a:ext>
            </a:extLst>
          </p:cNvPr>
          <p:cNvSpPr/>
          <p:nvPr/>
        </p:nvSpPr>
        <p:spPr>
          <a:xfrm>
            <a:off x="7534141" y="2263880"/>
            <a:ext cx="3554570" cy="1908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the hamburger icon, select Preferences</a:t>
            </a:r>
          </a:p>
        </p:txBody>
      </p:sp>
    </p:spTree>
    <p:extLst>
      <p:ext uri="{BB962C8B-B14F-4D97-AF65-F5344CB8AC3E}">
        <p14:creationId xmlns:p14="http://schemas.microsoft.com/office/powerpoint/2010/main" val="59873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120-71F4-409C-B01C-0F7BC692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Unnamed at the end of the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213A2-0C0B-4CDB-84ED-9D5B657E8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073" y="2603500"/>
            <a:ext cx="6142166" cy="3416300"/>
          </a:xfrm>
        </p:spPr>
      </p:pic>
    </p:spTree>
    <p:extLst>
      <p:ext uri="{BB962C8B-B14F-4D97-AF65-F5344CB8AC3E}">
        <p14:creationId xmlns:p14="http://schemas.microsoft.com/office/powerpoint/2010/main" val="223751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1B37-8E91-4DCB-A7C7-2C8A3302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0" y="973668"/>
            <a:ext cx="9349697" cy="706964"/>
          </a:xfrm>
        </p:spPr>
        <p:txBody>
          <a:bodyPr/>
          <a:lstStyle/>
          <a:p>
            <a:r>
              <a:rPr lang="en-US" dirty="0"/>
              <a:t>Click the custom font bar (Monospace)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92516-1939-45DB-BDD8-1DC08E5C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71" y="2255489"/>
            <a:ext cx="6203895" cy="4428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8E343-7CD6-4217-A60F-87570246655E}"/>
              </a:ext>
            </a:extLst>
          </p:cNvPr>
          <p:cNvSpPr txBox="1"/>
          <p:nvPr/>
        </p:nvSpPr>
        <p:spPr>
          <a:xfrm>
            <a:off x="8615966" y="3284113"/>
            <a:ext cx="2704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font size to your preference and click the green Select button.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EC0A-7B1F-4CE0-AB58-42A7A9CA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VMware Workstation Pro (or Player)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85EC-C118-451E-BB3D-0000E0D1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create a Linux environment for Ansible</a:t>
            </a:r>
          </a:p>
          <a:p>
            <a:r>
              <a:rPr lang="en-US" dirty="0"/>
              <a:t>Install VMware Workstation Pro (preferred) or Player (has limits)</a:t>
            </a:r>
          </a:p>
          <a:p>
            <a:r>
              <a:rPr lang="en-US" dirty="0"/>
              <a:t>You can download the software from </a:t>
            </a:r>
            <a:r>
              <a:rPr lang="en-US" dirty="0" err="1"/>
              <a:t>WMWare</a:t>
            </a:r>
            <a:r>
              <a:rPr lang="en-US" dirty="0"/>
              <a:t> and use it for free for 30 days.</a:t>
            </a:r>
          </a:p>
          <a:p>
            <a:pPr lvl="1"/>
            <a:r>
              <a:rPr lang="en-US" dirty="0"/>
              <a:t>https://www.vmware.com/products/workstation-pro.html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737B-9E18-4C26-BA11-2AC5D33C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Ubuntu Image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003-076B-43BC-A7AA-DB0D9707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6833"/>
            <a:ext cx="8825659" cy="4146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should be able to click on the link above or use the link in the email you should have received today.</a:t>
            </a:r>
          </a:p>
          <a:p>
            <a:pPr algn="just"/>
            <a:r>
              <a:rPr lang="en-US" dirty="0"/>
              <a:t>OneDrive will zip up the folder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r>
              <a:rPr lang="en-US" dirty="0"/>
              <a:t>It’s pretty big! (It took about 5 minutes at school in our classroom)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36B74-97DF-4724-864B-FD01F7D23F28}"/>
              </a:ext>
            </a:extLst>
          </p:cNvPr>
          <p:cNvSpPr txBox="1"/>
          <p:nvPr/>
        </p:nvSpPr>
        <p:spPr>
          <a:xfrm>
            <a:off x="1326524" y="2529402"/>
            <a:ext cx="7624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Link to Ubuntu VM on Prof.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Brauda's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 OneDrive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3BA67-C7D2-488F-A0DF-D47F8254F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51" b="14697"/>
          <a:stretch/>
        </p:blipFill>
        <p:spPr>
          <a:xfrm>
            <a:off x="1326524" y="4533363"/>
            <a:ext cx="4296375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7D439-E299-4EBF-AE80-CA8B0E3C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524" y="5884332"/>
            <a:ext cx="186716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967-D343-4416-ABF5-08CC83C9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zip file and extract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968DDF-6AB0-4C90-A3C5-009B8B51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5923"/>
            <a:ext cx="8825659" cy="3416300"/>
          </a:xfrm>
        </p:spPr>
        <p:txBody>
          <a:bodyPr/>
          <a:lstStyle/>
          <a:p>
            <a:r>
              <a:rPr lang="en-US" dirty="0"/>
              <a:t>My zipped file went to the downloads folder, so I moved it to the Documents folder – you can leave it there or move wherever you want</a:t>
            </a:r>
          </a:p>
          <a:p>
            <a:r>
              <a:rPr lang="en-US" dirty="0"/>
              <a:t>Right-click -&gt; Extract All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31226-3EBC-4FF5-9A7A-6021E702F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942" t="-3092" r="29449" b="11702"/>
          <a:stretch/>
        </p:blipFill>
        <p:spPr>
          <a:xfrm>
            <a:off x="3970986" y="2999526"/>
            <a:ext cx="4722254" cy="37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4E45-67C0-4481-8344-90EBD655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90EB4-F122-4D21-9ED4-81F7C5DA5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51" y="3011306"/>
            <a:ext cx="7059010" cy="2600688"/>
          </a:xfrm>
        </p:spPr>
      </p:pic>
    </p:spTree>
    <p:extLst>
      <p:ext uri="{BB962C8B-B14F-4D97-AF65-F5344CB8AC3E}">
        <p14:creationId xmlns:p14="http://schemas.microsoft.com/office/powerpoint/2010/main" val="320353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BEA4-15C0-4A2F-B30F-518039C8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VMware Workstation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37FD-6C3D-4C09-9FD3-5CBA898B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VMmware</a:t>
            </a:r>
            <a:r>
              <a:rPr lang="en-US" dirty="0"/>
              <a:t> Player should work</a:t>
            </a:r>
          </a:p>
          <a:p>
            <a:r>
              <a:rPr lang="en-US" dirty="0"/>
              <a:t>OPEN a Virtual Machine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C4DE4-9F95-44A2-AC19-E94D806B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3410370"/>
            <a:ext cx="11037046" cy="34476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2EFBD4A-43F2-4977-AE13-38E0176FBD47}"/>
              </a:ext>
            </a:extLst>
          </p:cNvPr>
          <p:cNvSpPr/>
          <p:nvPr/>
        </p:nvSpPr>
        <p:spPr>
          <a:xfrm>
            <a:off x="3464417" y="5460642"/>
            <a:ext cx="3026535" cy="101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42C5-7AFE-401E-9873-E4C0CDAE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97B94-33EE-401B-AC57-89DCD988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93" y="3492385"/>
            <a:ext cx="7354326" cy="1638529"/>
          </a:xfrm>
        </p:spPr>
      </p:pic>
    </p:spTree>
    <p:extLst>
      <p:ext uri="{BB962C8B-B14F-4D97-AF65-F5344CB8AC3E}">
        <p14:creationId xmlns:p14="http://schemas.microsoft.com/office/powerpoint/2010/main" val="421684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CEAE-C5AA-423F-856F-D05AE631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7B1CB-014E-4C41-BD1B-991BD885C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113" y="4191478"/>
            <a:ext cx="3448531" cy="23434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4D4636-20D0-4897-B6D0-40C10E564027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name is whatever you want to call it, I used Mod11VM</a:t>
            </a:r>
          </a:p>
          <a:p>
            <a:r>
              <a:rPr lang="en-US" dirty="0"/>
              <a:t>I accepted the default path</a:t>
            </a:r>
          </a:p>
          <a:p>
            <a:r>
              <a:rPr lang="en-US" dirty="0"/>
              <a:t>Click </a:t>
            </a:r>
            <a:r>
              <a:rPr lang="en-US" b="1" dirty="0"/>
              <a:t>Import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1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B4CC-1B5F-48C9-8F0B-B4E231DC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seems slow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F55FF-220E-48E1-9B50-218D5CC6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624" y="2603500"/>
            <a:ext cx="5953064" cy="3416300"/>
          </a:xfrm>
        </p:spPr>
      </p:pic>
    </p:spTree>
    <p:extLst>
      <p:ext uri="{BB962C8B-B14F-4D97-AF65-F5344CB8AC3E}">
        <p14:creationId xmlns:p14="http://schemas.microsoft.com/office/powerpoint/2010/main" val="381201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157</TotalTime>
  <Words>268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 Constructing a Virtual Lab</vt:lpstr>
      <vt:lpstr>VMware Workstation Pro (or Player)</vt:lpstr>
      <vt:lpstr>Download Ubuntu Image folder</vt:lpstr>
      <vt:lpstr>Move zip file and extract</vt:lpstr>
      <vt:lpstr>Files in the folder</vt:lpstr>
      <vt:lpstr>Open VMware Workstation Pro</vt:lpstr>
      <vt:lpstr>Click OPEN</vt:lpstr>
      <vt:lpstr>Name and Path</vt:lpstr>
      <vt:lpstr>Import seems slow</vt:lpstr>
      <vt:lpstr>PowerPoint Presentation</vt:lpstr>
      <vt:lpstr>Ta da!</vt:lpstr>
      <vt:lpstr>NO! Click Cancel</vt:lpstr>
      <vt:lpstr>To change the font size</vt:lpstr>
      <vt:lpstr>Click Unnamed at the end of the list</vt:lpstr>
      <vt:lpstr>Click the custom font bar (Monospace)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 Constructing a Virtual Lab</dc:title>
  <dc:creator>Brauda, Pamela T.</dc:creator>
  <cp:lastModifiedBy>Brauda, Pamela T.</cp:lastModifiedBy>
  <cp:revision>10</cp:revision>
  <dcterms:created xsi:type="dcterms:W3CDTF">2022-03-10T21:31:42Z</dcterms:created>
  <dcterms:modified xsi:type="dcterms:W3CDTF">2023-03-03T04:41:18Z</dcterms:modified>
</cp:coreProperties>
</file>