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79" r:id="rId2"/>
    <p:sldId id="380" r:id="rId3"/>
    <p:sldId id="269" r:id="rId4"/>
    <p:sldId id="276" r:id="rId5"/>
    <p:sldId id="270" r:id="rId6"/>
    <p:sldId id="271" r:id="rId7"/>
    <p:sldId id="272" r:id="rId8"/>
    <p:sldId id="273" r:id="rId9"/>
    <p:sldId id="274" r:id="rId10"/>
    <p:sldId id="275" r:id="rId11"/>
    <p:sldId id="277" r:id="rId12"/>
    <p:sldId id="553" r:id="rId13"/>
    <p:sldId id="594" r:id="rId14"/>
    <p:sldId id="595" r:id="rId15"/>
    <p:sldId id="596" r:id="rId16"/>
    <p:sldId id="597" r:id="rId17"/>
    <p:sldId id="598" r:id="rId18"/>
    <p:sldId id="599" r:id="rId19"/>
    <p:sldId id="600" r:id="rId20"/>
    <p:sldId id="6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3FE6B6-EA0B-467B-8467-1976A3F9B02A}" v="1" dt="2023-03-03T04:55:31.2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6" autoAdjust="0"/>
    <p:restoredTop sz="94660"/>
  </p:normalViewPr>
  <p:slideViewPr>
    <p:cSldViewPr snapToGrid="0">
      <p:cViewPr varScale="1">
        <p:scale>
          <a:sx n="111" d="100"/>
          <a:sy n="111" d="100"/>
        </p:scale>
        <p:origin x="13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uda, Pamela T." userId="84fd4989-2b49-471a-9a61-f177abea8ce3" providerId="ADAL" clId="{B73FE6B6-EA0B-467B-8467-1976A3F9B02A}"/>
    <pc:docChg chg="undo custSel addSld delSld modSld">
      <pc:chgData name="Brauda, Pamela T." userId="84fd4989-2b49-471a-9a61-f177abea8ce3" providerId="ADAL" clId="{B73FE6B6-EA0B-467B-8467-1976A3F9B02A}" dt="2023-03-03T04:59:37.674" v="378" actId="6549"/>
      <pc:docMkLst>
        <pc:docMk/>
      </pc:docMkLst>
      <pc:sldChg chg="del">
        <pc:chgData name="Brauda, Pamela T." userId="84fd4989-2b49-471a-9a61-f177abea8ce3" providerId="ADAL" clId="{B73FE6B6-EA0B-467B-8467-1976A3F9B02A}" dt="2023-03-03T04:09:56.683" v="0" actId="2696"/>
        <pc:sldMkLst>
          <pc:docMk/>
          <pc:sldMk cId="638072704" sldId="267"/>
        </pc:sldMkLst>
      </pc:sldChg>
      <pc:sldChg chg="del">
        <pc:chgData name="Brauda, Pamela T." userId="84fd4989-2b49-471a-9a61-f177abea8ce3" providerId="ADAL" clId="{B73FE6B6-EA0B-467B-8467-1976A3F9B02A}" dt="2023-03-03T04:09:56.683" v="0" actId="2696"/>
        <pc:sldMkLst>
          <pc:docMk/>
          <pc:sldMk cId="3074833810" sldId="280"/>
        </pc:sldMkLst>
      </pc:sldChg>
      <pc:sldChg chg="del">
        <pc:chgData name="Brauda, Pamela T." userId="84fd4989-2b49-471a-9a61-f177abea8ce3" providerId="ADAL" clId="{B73FE6B6-EA0B-467B-8467-1976A3F9B02A}" dt="2023-03-03T04:09:56.683" v="0" actId="2696"/>
        <pc:sldMkLst>
          <pc:docMk/>
          <pc:sldMk cId="3121164193" sldId="445"/>
        </pc:sldMkLst>
      </pc:sldChg>
      <pc:sldChg chg="del">
        <pc:chgData name="Brauda, Pamela T." userId="84fd4989-2b49-471a-9a61-f177abea8ce3" providerId="ADAL" clId="{B73FE6B6-EA0B-467B-8467-1976A3F9B02A}" dt="2023-03-03T04:09:56.683" v="0" actId="2696"/>
        <pc:sldMkLst>
          <pc:docMk/>
          <pc:sldMk cId="4213364768" sldId="451"/>
        </pc:sldMkLst>
      </pc:sldChg>
      <pc:sldChg chg="del">
        <pc:chgData name="Brauda, Pamela T." userId="84fd4989-2b49-471a-9a61-f177abea8ce3" providerId="ADAL" clId="{B73FE6B6-EA0B-467B-8467-1976A3F9B02A}" dt="2023-03-03T04:09:56.683" v="0" actId="2696"/>
        <pc:sldMkLst>
          <pc:docMk/>
          <pc:sldMk cId="178030380" sldId="455"/>
        </pc:sldMkLst>
      </pc:sldChg>
      <pc:sldChg chg="del">
        <pc:chgData name="Brauda, Pamela T." userId="84fd4989-2b49-471a-9a61-f177abea8ce3" providerId="ADAL" clId="{B73FE6B6-EA0B-467B-8467-1976A3F9B02A}" dt="2023-03-03T04:09:56.683" v="0" actId="2696"/>
        <pc:sldMkLst>
          <pc:docMk/>
          <pc:sldMk cId="679176016" sldId="473"/>
        </pc:sldMkLst>
      </pc:sldChg>
      <pc:sldChg chg="del">
        <pc:chgData name="Brauda, Pamela T." userId="84fd4989-2b49-471a-9a61-f177abea8ce3" providerId="ADAL" clId="{B73FE6B6-EA0B-467B-8467-1976A3F9B02A}" dt="2023-03-03T04:09:56.683" v="0" actId="2696"/>
        <pc:sldMkLst>
          <pc:docMk/>
          <pc:sldMk cId="873059822" sldId="485"/>
        </pc:sldMkLst>
      </pc:sldChg>
      <pc:sldChg chg="del">
        <pc:chgData name="Brauda, Pamela T." userId="84fd4989-2b49-471a-9a61-f177abea8ce3" providerId="ADAL" clId="{B73FE6B6-EA0B-467B-8467-1976A3F9B02A}" dt="2023-03-03T04:09:56.683" v="0" actId="2696"/>
        <pc:sldMkLst>
          <pc:docMk/>
          <pc:sldMk cId="425333397" sldId="486"/>
        </pc:sldMkLst>
      </pc:sldChg>
      <pc:sldChg chg="del">
        <pc:chgData name="Brauda, Pamela T." userId="84fd4989-2b49-471a-9a61-f177abea8ce3" providerId="ADAL" clId="{B73FE6B6-EA0B-467B-8467-1976A3F9B02A}" dt="2023-03-03T04:09:56.683" v="0" actId="2696"/>
        <pc:sldMkLst>
          <pc:docMk/>
          <pc:sldMk cId="3049733983" sldId="487"/>
        </pc:sldMkLst>
      </pc:sldChg>
      <pc:sldChg chg="del">
        <pc:chgData name="Brauda, Pamela T." userId="84fd4989-2b49-471a-9a61-f177abea8ce3" providerId="ADAL" clId="{B73FE6B6-EA0B-467B-8467-1976A3F9B02A}" dt="2023-03-03T04:09:56.683" v="0" actId="2696"/>
        <pc:sldMkLst>
          <pc:docMk/>
          <pc:sldMk cId="458709663" sldId="488"/>
        </pc:sldMkLst>
      </pc:sldChg>
      <pc:sldChg chg="del">
        <pc:chgData name="Brauda, Pamela T." userId="84fd4989-2b49-471a-9a61-f177abea8ce3" providerId="ADAL" clId="{B73FE6B6-EA0B-467B-8467-1976A3F9B02A}" dt="2023-03-03T04:09:56.683" v="0" actId="2696"/>
        <pc:sldMkLst>
          <pc:docMk/>
          <pc:sldMk cId="1839786214" sldId="489"/>
        </pc:sldMkLst>
      </pc:sldChg>
      <pc:sldChg chg="del">
        <pc:chgData name="Brauda, Pamela T." userId="84fd4989-2b49-471a-9a61-f177abea8ce3" providerId="ADAL" clId="{B73FE6B6-EA0B-467B-8467-1976A3F9B02A}" dt="2023-03-03T04:09:56.683" v="0" actId="2696"/>
        <pc:sldMkLst>
          <pc:docMk/>
          <pc:sldMk cId="2269242946" sldId="497"/>
        </pc:sldMkLst>
      </pc:sldChg>
      <pc:sldChg chg="del">
        <pc:chgData name="Brauda, Pamela T." userId="84fd4989-2b49-471a-9a61-f177abea8ce3" providerId="ADAL" clId="{B73FE6B6-EA0B-467B-8467-1976A3F9B02A}" dt="2023-03-03T04:09:56.683" v="0" actId="2696"/>
        <pc:sldMkLst>
          <pc:docMk/>
          <pc:sldMk cId="3425476488" sldId="498"/>
        </pc:sldMkLst>
      </pc:sldChg>
      <pc:sldChg chg="del">
        <pc:chgData name="Brauda, Pamela T." userId="84fd4989-2b49-471a-9a61-f177abea8ce3" providerId="ADAL" clId="{B73FE6B6-EA0B-467B-8467-1976A3F9B02A}" dt="2023-03-03T04:09:56.683" v="0" actId="2696"/>
        <pc:sldMkLst>
          <pc:docMk/>
          <pc:sldMk cId="3936089364" sldId="499"/>
        </pc:sldMkLst>
      </pc:sldChg>
      <pc:sldChg chg="del">
        <pc:chgData name="Brauda, Pamela T." userId="84fd4989-2b49-471a-9a61-f177abea8ce3" providerId="ADAL" clId="{B73FE6B6-EA0B-467B-8467-1976A3F9B02A}" dt="2023-03-03T04:09:56.683" v="0" actId="2696"/>
        <pc:sldMkLst>
          <pc:docMk/>
          <pc:sldMk cId="1003313037" sldId="500"/>
        </pc:sldMkLst>
      </pc:sldChg>
      <pc:sldChg chg="del">
        <pc:chgData name="Brauda, Pamela T." userId="84fd4989-2b49-471a-9a61-f177abea8ce3" providerId="ADAL" clId="{B73FE6B6-EA0B-467B-8467-1976A3F9B02A}" dt="2023-03-03T04:09:56.683" v="0" actId="2696"/>
        <pc:sldMkLst>
          <pc:docMk/>
          <pc:sldMk cId="4150919549" sldId="501"/>
        </pc:sldMkLst>
      </pc:sldChg>
      <pc:sldChg chg="del">
        <pc:chgData name="Brauda, Pamela T." userId="84fd4989-2b49-471a-9a61-f177abea8ce3" providerId="ADAL" clId="{B73FE6B6-EA0B-467B-8467-1976A3F9B02A}" dt="2023-03-03T04:09:56.683" v="0" actId="2696"/>
        <pc:sldMkLst>
          <pc:docMk/>
          <pc:sldMk cId="3169042518" sldId="502"/>
        </pc:sldMkLst>
      </pc:sldChg>
      <pc:sldChg chg="del">
        <pc:chgData name="Brauda, Pamela T." userId="84fd4989-2b49-471a-9a61-f177abea8ce3" providerId="ADAL" clId="{B73FE6B6-EA0B-467B-8467-1976A3F9B02A}" dt="2023-03-03T04:09:56.683" v="0" actId="2696"/>
        <pc:sldMkLst>
          <pc:docMk/>
          <pc:sldMk cId="2882810906" sldId="503"/>
        </pc:sldMkLst>
      </pc:sldChg>
      <pc:sldChg chg="del">
        <pc:chgData name="Brauda, Pamela T." userId="84fd4989-2b49-471a-9a61-f177abea8ce3" providerId="ADAL" clId="{B73FE6B6-EA0B-467B-8467-1976A3F9B02A}" dt="2023-03-03T04:09:56.683" v="0" actId="2696"/>
        <pc:sldMkLst>
          <pc:docMk/>
          <pc:sldMk cId="3842607946" sldId="552"/>
        </pc:sldMkLst>
      </pc:sldChg>
      <pc:sldChg chg="modSp mod">
        <pc:chgData name="Brauda, Pamela T." userId="84fd4989-2b49-471a-9a61-f177abea8ce3" providerId="ADAL" clId="{B73FE6B6-EA0B-467B-8467-1976A3F9B02A}" dt="2023-03-03T04:25:36.083" v="106" actId="21"/>
        <pc:sldMkLst>
          <pc:docMk/>
          <pc:sldMk cId="2659540282" sldId="553"/>
        </pc:sldMkLst>
        <pc:spChg chg="mod">
          <ac:chgData name="Brauda, Pamela T." userId="84fd4989-2b49-471a-9a61-f177abea8ce3" providerId="ADAL" clId="{B73FE6B6-EA0B-467B-8467-1976A3F9B02A}" dt="2023-03-03T04:25:36.083" v="106" actId="21"/>
          <ac:spMkLst>
            <pc:docMk/>
            <pc:sldMk cId="2659540282" sldId="553"/>
            <ac:spMk id="3" creationId="{CFEBC44B-7417-4086-A24F-2E9C34A2A09B}"/>
          </ac:spMkLst>
        </pc:spChg>
      </pc:sldChg>
      <pc:sldChg chg="del">
        <pc:chgData name="Brauda, Pamela T." userId="84fd4989-2b49-471a-9a61-f177abea8ce3" providerId="ADAL" clId="{B73FE6B6-EA0B-467B-8467-1976A3F9B02A}" dt="2023-03-03T04:09:56.683" v="0" actId="2696"/>
        <pc:sldMkLst>
          <pc:docMk/>
          <pc:sldMk cId="2022985289" sldId="583"/>
        </pc:sldMkLst>
      </pc:sldChg>
      <pc:sldChg chg="del">
        <pc:chgData name="Brauda, Pamela T." userId="84fd4989-2b49-471a-9a61-f177abea8ce3" providerId="ADAL" clId="{B73FE6B6-EA0B-467B-8467-1976A3F9B02A}" dt="2023-03-03T04:09:56.683" v="0" actId="2696"/>
        <pc:sldMkLst>
          <pc:docMk/>
          <pc:sldMk cId="1364225033" sldId="591"/>
        </pc:sldMkLst>
      </pc:sldChg>
      <pc:sldChg chg="del">
        <pc:chgData name="Brauda, Pamela T." userId="84fd4989-2b49-471a-9a61-f177abea8ce3" providerId="ADAL" clId="{B73FE6B6-EA0B-467B-8467-1976A3F9B02A}" dt="2023-03-03T04:09:56.683" v="0" actId="2696"/>
        <pc:sldMkLst>
          <pc:docMk/>
          <pc:sldMk cId="1918824395" sldId="593"/>
        </pc:sldMkLst>
      </pc:sldChg>
      <pc:sldChg chg="modSp mod">
        <pc:chgData name="Brauda, Pamela T." userId="84fd4989-2b49-471a-9a61-f177abea8ce3" providerId="ADAL" clId="{B73FE6B6-EA0B-467B-8467-1976A3F9B02A}" dt="2023-03-03T04:26:57.637" v="150" actId="14100"/>
        <pc:sldMkLst>
          <pc:docMk/>
          <pc:sldMk cId="1704880310" sldId="594"/>
        </pc:sldMkLst>
        <pc:spChg chg="mod">
          <ac:chgData name="Brauda, Pamela T." userId="84fd4989-2b49-471a-9a61-f177abea8ce3" providerId="ADAL" clId="{B73FE6B6-EA0B-467B-8467-1976A3F9B02A}" dt="2023-03-03T04:26:32.674" v="148" actId="20577"/>
          <ac:spMkLst>
            <pc:docMk/>
            <pc:sldMk cId="1704880310" sldId="594"/>
            <ac:spMk id="2" creationId="{7B316C46-F9EB-4012-5625-36A9131CC101}"/>
          </ac:spMkLst>
        </pc:spChg>
        <pc:spChg chg="mod">
          <ac:chgData name="Brauda, Pamela T." userId="84fd4989-2b49-471a-9a61-f177abea8ce3" providerId="ADAL" clId="{B73FE6B6-EA0B-467B-8467-1976A3F9B02A}" dt="2023-03-03T04:26:57.637" v="150" actId="14100"/>
          <ac:spMkLst>
            <pc:docMk/>
            <pc:sldMk cId="1704880310" sldId="594"/>
            <ac:spMk id="3" creationId="{5553F4E5-5EF6-FDA0-C38C-B7B96D26082C}"/>
          </ac:spMkLst>
        </pc:spChg>
      </pc:sldChg>
      <pc:sldChg chg="del">
        <pc:chgData name="Brauda, Pamela T." userId="84fd4989-2b49-471a-9a61-f177abea8ce3" providerId="ADAL" clId="{B73FE6B6-EA0B-467B-8467-1976A3F9B02A}" dt="2023-03-03T04:10:02.168" v="1" actId="2696"/>
        <pc:sldMkLst>
          <pc:docMk/>
          <pc:sldMk cId="1810259652" sldId="595"/>
        </pc:sldMkLst>
      </pc:sldChg>
      <pc:sldChg chg="modSp new mod">
        <pc:chgData name="Brauda, Pamela T." userId="84fd4989-2b49-471a-9a61-f177abea8ce3" providerId="ADAL" clId="{B73FE6B6-EA0B-467B-8467-1976A3F9B02A}" dt="2023-03-03T04:27:11.153" v="158" actId="20577"/>
        <pc:sldMkLst>
          <pc:docMk/>
          <pc:sldMk cId="3469620458" sldId="595"/>
        </pc:sldMkLst>
        <pc:spChg chg="mod">
          <ac:chgData name="Brauda, Pamela T." userId="84fd4989-2b49-471a-9a61-f177abea8ce3" providerId="ADAL" clId="{B73FE6B6-EA0B-467B-8467-1976A3F9B02A}" dt="2023-03-03T04:27:11.153" v="158" actId="20577"/>
          <ac:spMkLst>
            <pc:docMk/>
            <pc:sldMk cId="3469620458" sldId="595"/>
            <ac:spMk id="2" creationId="{AD9C47B4-E570-769D-9E9C-43D84F51AE15}"/>
          </ac:spMkLst>
        </pc:spChg>
        <pc:spChg chg="mod">
          <ac:chgData name="Brauda, Pamela T." userId="84fd4989-2b49-471a-9a61-f177abea8ce3" providerId="ADAL" clId="{B73FE6B6-EA0B-467B-8467-1976A3F9B02A}" dt="2023-03-03T04:22:54.179" v="55" actId="6549"/>
          <ac:spMkLst>
            <pc:docMk/>
            <pc:sldMk cId="3469620458" sldId="595"/>
            <ac:spMk id="3" creationId="{1D0DEAD9-1352-D4D4-7CE5-579AC5B71AE4}"/>
          </ac:spMkLst>
        </pc:spChg>
      </pc:sldChg>
      <pc:sldChg chg="del">
        <pc:chgData name="Brauda, Pamela T." userId="84fd4989-2b49-471a-9a61-f177abea8ce3" providerId="ADAL" clId="{B73FE6B6-EA0B-467B-8467-1976A3F9B02A}" dt="2023-03-03T04:09:56.683" v="0" actId="2696"/>
        <pc:sldMkLst>
          <pc:docMk/>
          <pc:sldMk cId="3061489249" sldId="596"/>
        </pc:sldMkLst>
      </pc:sldChg>
      <pc:sldChg chg="modSp new mod">
        <pc:chgData name="Brauda, Pamela T." userId="84fd4989-2b49-471a-9a61-f177abea8ce3" providerId="ADAL" clId="{B73FE6B6-EA0B-467B-8467-1976A3F9B02A}" dt="2023-03-03T04:27:47.769" v="165" actId="20577"/>
        <pc:sldMkLst>
          <pc:docMk/>
          <pc:sldMk cId="3171222285" sldId="596"/>
        </pc:sldMkLst>
        <pc:spChg chg="mod">
          <ac:chgData name="Brauda, Pamela T." userId="84fd4989-2b49-471a-9a61-f177abea8ce3" providerId="ADAL" clId="{B73FE6B6-EA0B-467B-8467-1976A3F9B02A}" dt="2023-03-03T04:27:47.769" v="165" actId="20577"/>
          <ac:spMkLst>
            <pc:docMk/>
            <pc:sldMk cId="3171222285" sldId="596"/>
            <ac:spMk id="2" creationId="{5962BDF3-C654-B958-C3B6-FA71B4675E18}"/>
          </ac:spMkLst>
        </pc:spChg>
        <pc:spChg chg="mod">
          <ac:chgData name="Brauda, Pamela T." userId="84fd4989-2b49-471a-9a61-f177abea8ce3" providerId="ADAL" clId="{B73FE6B6-EA0B-467B-8467-1976A3F9B02A}" dt="2023-03-03T04:24:54.602" v="105" actId="6549"/>
          <ac:spMkLst>
            <pc:docMk/>
            <pc:sldMk cId="3171222285" sldId="596"/>
            <ac:spMk id="3" creationId="{E26BE2BF-8E2E-D29E-E9D6-B930925733F5}"/>
          </ac:spMkLst>
        </pc:spChg>
      </pc:sldChg>
      <pc:sldChg chg="del">
        <pc:chgData name="Brauda, Pamela T." userId="84fd4989-2b49-471a-9a61-f177abea8ce3" providerId="ADAL" clId="{B73FE6B6-EA0B-467B-8467-1976A3F9B02A}" dt="2023-03-03T04:09:56.683" v="0" actId="2696"/>
        <pc:sldMkLst>
          <pc:docMk/>
          <pc:sldMk cId="1753842475" sldId="597"/>
        </pc:sldMkLst>
      </pc:sldChg>
      <pc:sldChg chg="modSp new mod">
        <pc:chgData name="Brauda, Pamela T." userId="84fd4989-2b49-471a-9a61-f177abea8ce3" providerId="ADAL" clId="{B73FE6B6-EA0B-467B-8467-1976A3F9B02A}" dt="2023-03-03T04:50:24.207" v="273" actId="12"/>
        <pc:sldMkLst>
          <pc:docMk/>
          <pc:sldMk cId="2185744101" sldId="597"/>
        </pc:sldMkLst>
        <pc:spChg chg="mod">
          <ac:chgData name="Brauda, Pamela T." userId="84fd4989-2b49-471a-9a61-f177abea8ce3" providerId="ADAL" clId="{B73FE6B6-EA0B-467B-8467-1976A3F9B02A}" dt="2023-03-03T04:47:56.497" v="234" actId="20577"/>
          <ac:spMkLst>
            <pc:docMk/>
            <pc:sldMk cId="2185744101" sldId="597"/>
            <ac:spMk id="2" creationId="{4494415C-0165-739E-BF8B-72CB97F3890D}"/>
          </ac:spMkLst>
        </pc:spChg>
        <pc:spChg chg="mod">
          <ac:chgData name="Brauda, Pamela T." userId="84fd4989-2b49-471a-9a61-f177abea8ce3" providerId="ADAL" clId="{B73FE6B6-EA0B-467B-8467-1976A3F9B02A}" dt="2023-03-03T04:50:24.207" v="273" actId="12"/>
          <ac:spMkLst>
            <pc:docMk/>
            <pc:sldMk cId="2185744101" sldId="597"/>
            <ac:spMk id="3" creationId="{48B8D30F-7EE8-6079-8251-C79DD546E6BF}"/>
          </ac:spMkLst>
        </pc:spChg>
      </pc:sldChg>
      <pc:sldChg chg="del">
        <pc:chgData name="Brauda, Pamela T." userId="84fd4989-2b49-471a-9a61-f177abea8ce3" providerId="ADAL" clId="{B73FE6B6-EA0B-467B-8467-1976A3F9B02A}" dt="2023-03-03T04:09:56.683" v="0" actId="2696"/>
        <pc:sldMkLst>
          <pc:docMk/>
          <pc:sldMk cId="554158034" sldId="598"/>
        </pc:sldMkLst>
      </pc:sldChg>
      <pc:sldChg chg="modSp new mod">
        <pc:chgData name="Brauda, Pamela T." userId="84fd4989-2b49-471a-9a61-f177abea8ce3" providerId="ADAL" clId="{B73FE6B6-EA0B-467B-8467-1976A3F9B02A}" dt="2023-03-03T04:52:15.645" v="285" actId="11"/>
        <pc:sldMkLst>
          <pc:docMk/>
          <pc:sldMk cId="1753020617" sldId="598"/>
        </pc:sldMkLst>
        <pc:spChg chg="mod">
          <ac:chgData name="Brauda, Pamela T." userId="84fd4989-2b49-471a-9a61-f177abea8ce3" providerId="ADAL" clId="{B73FE6B6-EA0B-467B-8467-1976A3F9B02A}" dt="2023-03-03T04:48:02.864" v="236" actId="20577"/>
          <ac:spMkLst>
            <pc:docMk/>
            <pc:sldMk cId="1753020617" sldId="598"/>
            <ac:spMk id="2" creationId="{D6307AB5-3367-5280-E1A7-6B733E54629D}"/>
          </ac:spMkLst>
        </pc:spChg>
        <pc:spChg chg="mod">
          <ac:chgData name="Brauda, Pamela T." userId="84fd4989-2b49-471a-9a61-f177abea8ce3" providerId="ADAL" clId="{B73FE6B6-EA0B-467B-8467-1976A3F9B02A}" dt="2023-03-03T04:52:15.645" v="285" actId="11"/>
          <ac:spMkLst>
            <pc:docMk/>
            <pc:sldMk cId="1753020617" sldId="598"/>
            <ac:spMk id="3" creationId="{4C962649-49B7-2EB0-2EBF-4B82A78A2567}"/>
          </ac:spMkLst>
        </pc:spChg>
      </pc:sldChg>
      <pc:sldChg chg="del">
        <pc:chgData name="Brauda, Pamela T." userId="84fd4989-2b49-471a-9a61-f177abea8ce3" providerId="ADAL" clId="{B73FE6B6-EA0B-467B-8467-1976A3F9B02A}" dt="2023-03-03T04:09:56.683" v="0" actId="2696"/>
        <pc:sldMkLst>
          <pc:docMk/>
          <pc:sldMk cId="2048934121" sldId="599"/>
        </pc:sldMkLst>
      </pc:sldChg>
      <pc:sldChg chg="addSp modSp new mod">
        <pc:chgData name="Brauda, Pamela T." userId="84fd4989-2b49-471a-9a61-f177abea8ce3" providerId="ADAL" clId="{B73FE6B6-EA0B-467B-8467-1976A3F9B02A}" dt="2023-03-03T04:55:50.088" v="328" actId="1076"/>
        <pc:sldMkLst>
          <pc:docMk/>
          <pc:sldMk cId="3130543283" sldId="599"/>
        </pc:sldMkLst>
        <pc:spChg chg="mod">
          <ac:chgData name="Brauda, Pamela T." userId="84fd4989-2b49-471a-9a61-f177abea8ce3" providerId="ADAL" clId="{B73FE6B6-EA0B-467B-8467-1976A3F9B02A}" dt="2023-03-03T04:52:35.906" v="288" actId="20577"/>
          <ac:spMkLst>
            <pc:docMk/>
            <pc:sldMk cId="3130543283" sldId="599"/>
            <ac:spMk id="2" creationId="{243E9548-EBE5-8FF1-9F09-5925E463CAEC}"/>
          </ac:spMkLst>
        </pc:spChg>
        <pc:spChg chg="mod">
          <ac:chgData name="Brauda, Pamela T." userId="84fd4989-2b49-471a-9a61-f177abea8ce3" providerId="ADAL" clId="{B73FE6B6-EA0B-467B-8467-1976A3F9B02A}" dt="2023-03-03T04:55:23.088" v="321" actId="21"/>
          <ac:spMkLst>
            <pc:docMk/>
            <pc:sldMk cId="3130543283" sldId="599"/>
            <ac:spMk id="3" creationId="{E69D374E-980C-F42F-D1B5-DD7FB7ACA6FE}"/>
          </ac:spMkLst>
        </pc:spChg>
        <pc:spChg chg="mod">
          <ac:chgData name="Brauda, Pamela T." userId="84fd4989-2b49-471a-9a61-f177abea8ce3" providerId="ADAL" clId="{B73FE6B6-EA0B-467B-8467-1976A3F9B02A}" dt="2023-03-03T04:54:27.272" v="306" actId="20577"/>
          <ac:spMkLst>
            <pc:docMk/>
            <pc:sldMk cId="3130543283" sldId="599"/>
            <ac:spMk id="4" creationId="{A48A4569-489D-EBFD-1E2E-71366CEA8D90}"/>
          </ac:spMkLst>
        </pc:spChg>
        <pc:spChg chg="add mod">
          <ac:chgData name="Brauda, Pamela T." userId="84fd4989-2b49-471a-9a61-f177abea8ce3" providerId="ADAL" clId="{B73FE6B6-EA0B-467B-8467-1976A3F9B02A}" dt="2023-03-03T04:55:50.088" v="328" actId="1076"/>
          <ac:spMkLst>
            <pc:docMk/>
            <pc:sldMk cId="3130543283" sldId="599"/>
            <ac:spMk id="7" creationId="{7BA44C3F-5AE6-876B-A382-534A27DC0115}"/>
          </ac:spMkLst>
        </pc:spChg>
        <pc:picChg chg="add mod">
          <ac:chgData name="Brauda, Pamela T." userId="84fd4989-2b49-471a-9a61-f177abea8ce3" providerId="ADAL" clId="{B73FE6B6-EA0B-467B-8467-1976A3F9B02A}" dt="2023-03-03T04:55:25.901" v="322" actId="1076"/>
          <ac:picMkLst>
            <pc:docMk/>
            <pc:sldMk cId="3130543283" sldId="599"/>
            <ac:picMk id="6" creationId="{D7BC4A8E-81D3-4951-F22A-DEA977D74055}"/>
          </ac:picMkLst>
        </pc:picChg>
      </pc:sldChg>
      <pc:sldChg chg="addSp modSp new mod">
        <pc:chgData name="Brauda, Pamela T." userId="84fd4989-2b49-471a-9a61-f177abea8ce3" providerId="ADAL" clId="{B73FE6B6-EA0B-467B-8467-1976A3F9B02A}" dt="2023-03-03T04:58:01.791" v="348" actId="1076"/>
        <pc:sldMkLst>
          <pc:docMk/>
          <pc:sldMk cId="761329888" sldId="600"/>
        </pc:sldMkLst>
        <pc:spChg chg="mod">
          <ac:chgData name="Brauda, Pamela T." userId="84fd4989-2b49-471a-9a61-f177abea8ce3" providerId="ADAL" clId="{B73FE6B6-EA0B-467B-8467-1976A3F9B02A}" dt="2023-03-03T04:56:34.472" v="332" actId="20577"/>
          <ac:spMkLst>
            <pc:docMk/>
            <pc:sldMk cId="761329888" sldId="600"/>
            <ac:spMk id="2" creationId="{49653FC2-036A-7D88-1340-2F56802F8539}"/>
          </ac:spMkLst>
        </pc:spChg>
        <pc:spChg chg="mod">
          <ac:chgData name="Brauda, Pamela T." userId="84fd4989-2b49-471a-9a61-f177abea8ce3" providerId="ADAL" clId="{B73FE6B6-EA0B-467B-8467-1976A3F9B02A}" dt="2023-03-03T04:57:47.316" v="345" actId="255"/>
          <ac:spMkLst>
            <pc:docMk/>
            <pc:sldMk cId="761329888" sldId="600"/>
            <ac:spMk id="3" creationId="{9907E349-DC6A-8BF0-C55B-9BEF8A0FD4D2}"/>
          </ac:spMkLst>
        </pc:spChg>
        <pc:picChg chg="add mod">
          <ac:chgData name="Brauda, Pamela T." userId="84fd4989-2b49-471a-9a61-f177abea8ce3" providerId="ADAL" clId="{B73FE6B6-EA0B-467B-8467-1976A3F9B02A}" dt="2023-03-03T04:58:01.791" v="348" actId="1076"/>
          <ac:picMkLst>
            <pc:docMk/>
            <pc:sldMk cId="761329888" sldId="600"/>
            <ac:picMk id="6" creationId="{311AB31B-2969-FF91-4231-A0BDBC7E29D0}"/>
          </ac:picMkLst>
        </pc:picChg>
      </pc:sldChg>
      <pc:sldChg chg="del">
        <pc:chgData name="Brauda, Pamela T." userId="84fd4989-2b49-471a-9a61-f177abea8ce3" providerId="ADAL" clId="{B73FE6B6-EA0B-467B-8467-1976A3F9B02A}" dt="2023-03-03T04:09:56.683" v="0" actId="2696"/>
        <pc:sldMkLst>
          <pc:docMk/>
          <pc:sldMk cId="2298967390" sldId="600"/>
        </pc:sldMkLst>
      </pc:sldChg>
      <pc:sldChg chg="modSp new mod">
        <pc:chgData name="Brauda, Pamela T." userId="84fd4989-2b49-471a-9a61-f177abea8ce3" providerId="ADAL" clId="{B73FE6B6-EA0B-467B-8467-1976A3F9B02A}" dt="2023-03-03T04:59:37.674" v="378" actId="6549"/>
        <pc:sldMkLst>
          <pc:docMk/>
          <pc:sldMk cId="2901753420" sldId="601"/>
        </pc:sldMkLst>
        <pc:spChg chg="mod">
          <ac:chgData name="Brauda, Pamela T." userId="84fd4989-2b49-471a-9a61-f177abea8ce3" providerId="ADAL" clId="{B73FE6B6-EA0B-467B-8467-1976A3F9B02A}" dt="2023-03-03T04:58:28.793" v="352" actId="20577"/>
          <ac:spMkLst>
            <pc:docMk/>
            <pc:sldMk cId="2901753420" sldId="601"/>
            <ac:spMk id="2" creationId="{291D6B65-B009-666E-6A0E-466D5B07EFF5}"/>
          </ac:spMkLst>
        </pc:spChg>
        <pc:spChg chg="mod">
          <ac:chgData name="Brauda, Pamela T." userId="84fd4989-2b49-471a-9a61-f177abea8ce3" providerId="ADAL" clId="{B73FE6B6-EA0B-467B-8467-1976A3F9B02A}" dt="2023-03-03T04:59:37.674" v="378" actId="6549"/>
          <ac:spMkLst>
            <pc:docMk/>
            <pc:sldMk cId="2901753420" sldId="601"/>
            <ac:spMk id="3" creationId="{1545A2B8-4951-B712-88AE-9CE8FC827726}"/>
          </ac:spMkLst>
        </pc:spChg>
      </pc:sldChg>
      <pc:sldChg chg="del">
        <pc:chgData name="Brauda, Pamela T." userId="84fd4989-2b49-471a-9a61-f177abea8ce3" providerId="ADAL" clId="{B73FE6B6-EA0B-467B-8467-1976A3F9B02A}" dt="2023-03-03T04:09:56.683" v="0" actId="2696"/>
        <pc:sldMkLst>
          <pc:docMk/>
          <pc:sldMk cId="1167990774" sldId="101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81441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30427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460012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496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18467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89804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9216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556291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82779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6829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9410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Slide Number Placeholder 8"/>
          <p:cNvSpPr>
            <a:spLocks noGrp="1"/>
          </p:cNvSpPr>
          <p:nvPr>
            <p:ph type="sldNum" sz="quarter" idx="11"/>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48854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4E2596-301E-4832-9EC0-2653E7A66251}" type="slidenum">
              <a:rPr lang="en-US" smtClean="0"/>
              <a:t>‹#›</a:t>
            </a:fld>
            <a:endParaRPr lang="en-US" dirty="0"/>
          </a:p>
        </p:txBody>
      </p:sp>
      <p:pic>
        <p:nvPicPr>
          <p:cNvPr id="4" name="Picture 3"/>
          <p:cNvPicPr>
            <a:picLocks/>
          </p:cNvPicPr>
          <p:nvPr userDrawn="1"/>
        </p:nvPicPr>
        <p:blipFill>
          <a:blip r:embed="rId14" cstate="screen">
            <a:extLst>
              <a:ext uri="{28A0092B-C50C-407E-A947-70E740481C1C}">
                <a14:useLocalDpi xmlns:a14="http://schemas.microsoft.com/office/drawing/2010/main"/>
              </a:ext>
            </a:extLst>
          </a:blip>
          <a:stretch>
            <a:fillRect/>
          </a:stretch>
        </p:blipFill>
        <p:spPr>
          <a:xfrm>
            <a:off x="11327704" y="90175"/>
            <a:ext cx="822960" cy="914400"/>
          </a:xfrm>
          <a:prstGeom prst="rect">
            <a:avLst/>
          </a:prstGeom>
        </p:spPr>
      </p:pic>
      <p:pic>
        <p:nvPicPr>
          <p:cNvPr id="12" name="Picture 11">
            <a:extLst>
              <a:ext uri="{FF2B5EF4-FFF2-40B4-BE49-F238E27FC236}">
                <a16:creationId xmlns:a16="http://schemas.microsoft.com/office/drawing/2014/main" id="{23AD4B6A-5AF3-4A09-A445-3A40ADD5E226}"/>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11318885" y="6133525"/>
            <a:ext cx="831779" cy="626660"/>
          </a:xfrm>
          <a:prstGeom prst="rect">
            <a:avLst/>
          </a:prstGeom>
        </p:spPr>
      </p:pic>
    </p:spTree>
    <p:extLst>
      <p:ext uri="{BB962C8B-B14F-4D97-AF65-F5344CB8AC3E}">
        <p14:creationId xmlns:p14="http://schemas.microsoft.com/office/powerpoint/2010/main" val="1009206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E89C-7908-4072-8754-CFEB7D7108F8}"/>
              </a:ext>
            </a:extLst>
          </p:cNvPr>
          <p:cNvSpPr>
            <a:spLocks noGrp="1"/>
          </p:cNvSpPr>
          <p:nvPr>
            <p:ph type="ctrTitle"/>
          </p:nvPr>
        </p:nvSpPr>
        <p:spPr/>
        <p:txBody>
          <a:bodyPr/>
          <a:lstStyle/>
          <a:p>
            <a:r>
              <a:rPr lang="en-US"/>
              <a:t>Scripting for</a:t>
            </a:r>
            <a:br>
              <a:rPr lang="en-US"/>
            </a:br>
            <a:r>
              <a:rPr lang="en-US"/>
              <a:t>Network Professionals</a:t>
            </a:r>
          </a:p>
        </p:txBody>
      </p:sp>
      <p:sp>
        <p:nvSpPr>
          <p:cNvPr id="3" name="Subtitle 2">
            <a:extLst>
              <a:ext uri="{FF2B5EF4-FFF2-40B4-BE49-F238E27FC236}">
                <a16:creationId xmlns:a16="http://schemas.microsoft.com/office/drawing/2014/main" id="{1A24002E-18A6-46D7-9C0E-F704B65616D9}"/>
              </a:ext>
            </a:extLst>
          </p:cNvPr>
          <p:cNvSpPr>
            <a:spLocks noGrp="1"/>
          </p:cNvSpPr>
          <p:nvPr>
            <p:ph type="subTitle" idx="1"/>
          </p:nvPr>
        </p:nvSpPr>
        <p:spPr>
          <a:xfrm>
            <a:off x="894521" y="4267199"/>
            <a:ext cx="8615680" cy="1862667"/>
          </a:xfrm>
        </p:spPr>
        <p:txBody>
          <a:bodyPr/>
          <a:lstStyle/>
          <a:p>
            <a:r>
              <a:rPr lang="en-US"/>
              <a:t>National Convergence Technology Center </a:t>
            </a:r>
          </a:p>
          <a:p>
            <a:r>
              <a:rPr lang="en-US"/>
              <a:t>Working Connections Five Fridays</a:t>
            </a:r>
          </a:p>
          <a:p>
            <a:r>
              <a:rPr lang="en-US"/>
              <a:t>March 3, 2023</a:t>
            </a:r>
          </a:p>
          <a:p>
            <a:r>
              <a:rPr lang="en-US"/>
              <a:t>Professors Pamela Brauda &amp; David Singletary</a:t>
            </a:r>
          </a:p>
          <a:p>
            <a:r>
              <a:rPr lang="en-US"/>
              <a:t>Florida State College at Jacksonville</a:t>
            </a:r>
          </a:p>
          <a:p>
            <a:endParaRPr lang="en-US"/>
          </a:p>
          <a:p>
            <a:endParaRPr lang="en-US"/>
          </a:p>
          <a:p>
            <a:endParaRPr lang="en-US"/>
          </a:p>
        </p:txBody>
      </p:sp>
    </p:spTree>
    <p:extLst>
      <p:ext uri="{BB962C8B-B14F-4D97-AF65-F5344CB8AC3E}">
        <p14:creationId xmlns:p14="http://schemas.microsoft.com/office/powerpoint/2010/main" val="242677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78DB-5F2C-41DE-BF47-869EDD69D41D}"/>
              </a:ext>
            </a:extLst>
          </p:cNvPr>
          <p:cNvSpPr>
            <a:spLocks noGrp="1"/>
          </p:cNvSpPr>
          <p:nvPr>
            <p:ph type="title"/>
          </p:nvPr>
        </p:nvSpPr>
        <p:spPr>
          <a:xfrm>
            <a:off x="326065" y="206102"/>
            <a:ext cx="11027735" cy="807692"/>
          </a:xfrm>
        </p:spPr>
        <p:txBody>
          <a:bodyPr/>
          <a:lstStyle/>
          <a:p>
            <a:r>
              <a:rPr lang="en-US"/>
              <a:t>pip freeze</a:t>
            </a:r>
          </a:p>
        </p:txBody>
      </p:sp>
      <p:sp>
        <p:nvSpPr>
          <p:cNvPr id="3" name="Content Placeholder 2">
            <a:extLst>
              <a:ext uri="{FF2B5EF4-FFF2-40B4-BE49-F238E27FC236}">
                <a16:creationId xmlns:a16="http://schemas.microsoft.com/office/drawing/2014/main" id="{2F011118-3EF0-4A20-8D88-6A0C9AE371ED}"/>
              </a:ext>
            </a:extLst>
          </p:cNvPr>
          <p:cNvSpPr>
            <a:spLocks noGrp="1"/>
          </p:cNvSpPr>
          <p:nvPr>
            <p:ph idx="1"/>
          </p:nvPr>
        </p:nvSpPr>
        <p:spPr>
          <a:xfrm>
            <a:off x="264042" y="1250712"/>
            <a:ext cx="10893056" cy="5456582"/>
          </a:xfrm>
        </p:spPr>
        <p:txBody>
          <a:bodyPr>
            <a:normAutofit/>
          </a:bodyPr>
          <a:lstStyle/>
          <a:p>
            <a:r>
              <a:rPr lang="en-US" sz="2800"/>
              <a:t>pip freeze can be used to create a list of installed modules to recreate the configuration in a new virtual environment</a:t>
            </a:r>
            <a:endParaRPr lang="en-US" sz="2000" b="1"/>
          </a:p>
          <a:p>
            <a:r>
              <a:rPr lang="en-US" sz="2800"/>
              <a:t>Record the current venv and deactivate:</a:t>
            </a:r>
          </a:p>
          <a:p>
            <a:endParaRPr lang="en-US" sz="2000" b="1"/>
          </a:p>
          <a:p>
            <a:pPr marL="114300" indent="0">
              <a:buNone/>
            </a:pPr>
            <a:r>
              <a:rPr lang="en-US" sz="2000" b="1">
                <a:latin typeface="Courier New" panose="02070309020205020404" pitchFamily="49" charset="0"/>
                <a:cs typeface="Courier New" panose="02070309020205020404" pitchFamily="49" charset="0"/>
              </a:rPr>
              <a:t>(myenv) C:\Users\&lt;userid&gt;\Documents&gt;pip freeze &gt;requirements.txt</a:t>
            </a:r>
          </a:p>
          <a:p>
            <a:pPr marL="114300" indent="0">
              <a:buNone/>
            </a:pPr>
            <a:r>
              <a:rPr lang="en-US" sz="2000" b="1">
                <a:latin typeface="Courier New" panose="02070309020205020404" pitchFamily="49" charset="0"/>
                <a:cs typeface="Courier New" panose="02070309020205020404" pitchFamily="49" charset="0"/>
              </a:rPr>
              <a:t>(myenv) C:\Users\&lt;userid&gt;\Documents&gt;myenv\Scripts\deactivate</a:t>
            </a:r>
          </a:p>
          <a:p>
            <a:pPr marL="114300" indent="0">
              <a:buNone/>
            </a:pPr>
            <a:endParaRPr lang="en-US" sz="2000" b="1">
              <a:latin typeface="Courier New" panose="02070309020205020404" pitchFamily="49" charset="0"/>
              <a:cs typeface="Courier New" panose="02070309020205020404" pitchFamily="49" charset="0"/>
            </a:endParaRPr>
          </a:p>
          <a:p>
            <a:r>
              <a:rPr lang="en-US" sz="2800"/>
              <a:t>Create a new venv and install packages from saved list</a:t>
            </a:r>
          </a:p>
          <a:p>
            <a:pPr marL="114300" indent="0">
              <a:buNone/>
            </a:pPr>
            <a:endParaRPr lang="en-US" sz="2000" b="1">
              <a:latin typeface="Courier New" panose="02070309020205020404" pitchFamily="49" charset="0"/>
              <a:cs typeface="Courier New" panose="02070309020205020404" pitchFamily="49" charset="0"/>
            </a:endParaRPr>
          </a:p>
          <a:p>
            <a:pPr marL="114300" indent="0">
              <a:buNone/>
            </a:pPr>
            <a:r>
              <a:rPr lang="en-US" sz="2000" b="1">
                <a:latin typeface="Courier New" panose="02070309020205020404" pitchFamily="49" charset="0"/>
                <a:cs typeface="Courier New" panose="02070309020205020404" pitchFamily="49" charset="0"/>
              </a:rPr>
              <a:t>C:\Users\&lt;userid&gt;\Downloads&gt;python -m venv newenv</a:t>
            </a:r>
          </a:p>
          <a:p>
            <a:pPr marL="114300" indent="0">
              <a:buNone/>
            </a:pPr>
            <a:r>
              <a:rPr lang="en-US" sz="2000" b="1">
                <a:latin typeface="Courier New" panose="02070309020205020404" pitchFamily="49" charset="0"/>
                <a:cs typeface="Courier New" panose="02070309020205020404" pitchFamily="49" charset="0"/>
              </a:rPr>
              <a:t>C:\Users\&lt;userid&gt;\Documents&gt;</a:t>
            </a:r>
            <a:r>
              <a:rPr lang="en-US" sz="2000" b="1">
                <a:solidFill>
                  <a:srgbClr val="FF0000"/>
                </a:solidFill>
                <a:latin typeface="Courier New" panose="02070309020205020404" pitchFamily="49" charset="0"/>
                <a:cs typeface="Courier New" panose="02070309020205020404" pitchFamily="49" charset="0"/>
              </a:rPr>
              <a:t>newenv</a:t>
            </a:r>
            <a:r>
              <a:rPr lang="en-US" sz="2000" b="1">
                <a:latin typeface="Courier New" panose="02070309020205020404" pitchFamily="49" charset="0"/>
                <a:cs typeface="Courier New" panose="02070309020205020404" pitchFamily="49" charset="0"/>
              </a:rPr>
              <a:t>\Scripts\activate</a:t>
            </a:r>
          </a:p>
          <a:p>
            <a:pPr marL="114300" indent="0">
              <a:buNone/>
            </a:pPr>
            <a:r>
              <a:rPr lang="en-US" sz="2000" b="1">
                <a:latin typeface="Courier New" panose="02070309020205020404" pitchFamily="49" charset="0"/>
                <a:cs typeface="Courier New" panose="02070309020205020404" pitchFamily="49" charset="0"/>
              </a:rPr>
              <a:t>(newenv) C:\Users\&lt;userid&gt;\Documents&gt; pip install -r requirements.txt</a:t>
            </a:r>
          </a:p>
          <a:p>
            <a:endParaRPr lang="en-US" sz="2600"/>
          </a:p>
          <a:p>
            <a:endParaRPr lang="en-US" sz="2600"/>
          </a:p>
        </p:txBody>
      </p:sp>
    </p:spTree>
    <p:extLst>
      <p:ext uri="{BB962C8B-B14F-4D97-AF65-F5344CB8AC3E}">
        <p14:creationId xmlns:p14="http://schemas.microsoft.com/office/powerpoint/2010/main" val="196565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78DB-5F2C-41DE-BF47-869EDD69D41D}"/>
              </a:ext>
            </a:extLst>
          </p:cNvPr>
          <p:cNvSpPr>
            <a:spLocks noGrp="1"/>
          </p:cNvSpPr>
          <p:nvPr>
            <p:ph type="title"/>
          </p:nvPr>
        </p:nvSpPr>
        <p:spPr>
          <a:xfrm>
            <a:off x="326065" y="206102"/>
            <a:ext cx="11027735" cy="807692"/>
          </a:xfrm>
        </p:spPr>
        <p:txBody>
          <a:bodyPr/>
          <a:lstStyle/>
          <a:p>
            <a:r>
              <a:rPr lang="en-US"/>
              <a:t>pip freeze</a:t>
            </a:r>
          </a:p>
        </p:txBody>
      </p:sp>
      <p:sp>
        <p:nvSpPr>
          <p:cNvPr id="3" name="Content Placeholder 2">
            <a:extLst>
              <a:ext uri="{FF2B5EF4-FFF2-40B4-BE49-F238E27FC236}">
                <a16:creationId xmlns:a16="http://schemas.microsoft.com/office/drawing/2014/main" id="{2F011118-3EF0-4A20-8D88-6A0C9AE371ED}"/>
              </a:ext>
            </a:extLst>
          </p:cNvPr>
          <p:cNvSpPr>
            <a:spLocks noGrp="1"/>
          </p:cNvSpPr>
          <p:nvPr>
            <p:ph idx="1"/>
          </p:nvPr>
        </p:nvSpPr>
        <p:spPr>
          <a:xfrm>
            <a:off x="264042" y="1250712"/>
            <a:ext cx="10893056" cy="5456582"/>
          </a:xfrm>
        </p:spPr>
        <p:txBody>
          <a:bodyPr>
            <a:normAutofit/>
          </a:bodyPr>
          <a:lstStyle/>
          <a:p>
            <a:r>
              <a:rPr lang="en-US" sz="2800"/>
              <a:t>Run pip freeze in the new environment to verify</a:t>
            </a:r>
          </a:p>
          <a:p>
            <a:endParaRPr lang="en-US" sz="1400" b="1"/>
          </a:p>
          <a:p>
            <a:pPr marL="460375" indent="0">
              <a:buNone/>
            </a:pPr>
            <a:r>
              <a:rPr lang="en-US" sz="2100" b="1">
                <a:latin typeface="Courier New" panose="02070309020205020404" pitchFamily="49" charset="0"/>
                <a:cs typeface="Courier New" panose="02070309020205020404" pitchFamily="49" charset="0"/>
              </a:rPr>
              <a:t>(newenv) C:\Users\&lt;userid&gt;\Documents&gt;pip freeze</a:t>
            </a:r>
          </a:p>
          <a:p>
            <a:pPr marL="460375" indent="0">
              <a:buNone/>
            </a:pPr>
            <a:r>
              <a:rPr lang="en-US" sz="2100" b="1">
                <a:latin typeface="Courier New" panose="02070309020205020404" pitchFamily="49" charset="0"/>
                <a:cs typeface="Courier New" panose="02070309020205020404" pitchFamily="49" charset="0"/>
              </a:rPr>
              <a:t>...</a:t>
            </a:r>
          </a:p>
          <a:p>
            <a:pPr marL="460375" indent="0">
              <a:buNone/>
            </a:pPr>
            <a:r>
              <a:rPr lang="en-US" sz="2100" b="1">
                <a:latin typeface="Courier New" panose="02070309020205020404" pitchFamily="49" charset="0"/>
                <a:cs typeface="Courier New" panose="02070309020205020404" pitchFamily="49" charset="0"/>
              </a:rPr>
              <a:t>Flask==2.2.2</a:t>
            </a:r>
          </a:p>
          <a:p>
            <a:pPr marL="460375" indent="0">
              <a:buNone/>
            </a:pPr>
            <a:r>
              <a:rPr lang="en-US" sz="2100" b="1">
                <a:latin typeface="Courier New" panose="02070309020205020404" pitchFamily="49" charset="0"/>
                <a:cs typeface="Courier New" panose="02070309020205020404" pitchFamily="49" charset="0"/>
              </a:rPr>
              <a:t>Flask-API==3.0.post1</a:t>
            </a:r>
          </a:p>
          <a:p>
            <a:pPr marL="460375" indent="0">
              <a:buNone/>
            </a:pPr>
            <a:r>
              <a:rPr lang="en-US" sz="2100" b="1">
                <a:latin typeface="Courier New" panose="02070309020205020404" pitchFamily="49" charset="0"/>
                <a:cs typeface="Courier New" panose="02070309020205020404" pitchFamily="49" charset="0"/>
              </a:rPr>
              <a:t>...</a:t>
            </a:r>
          </a:p>
          <a:p>
            <a:pPr marL="460375" indent="0">
              <a:buNone/>
            </a:pPr>
            <a:r>
              <a:rPr lang="en-US" sz="2100" b="1">
                <a:latin typeface="Courier New" panose="02070309020205020404" pitchFamily="49" charset="0"/>
                <a:cs typeface="Courier New" panose="02070309020205020404" pitchFamily="49" charset="0"/>
              </a:rPr>
              <a:t>requests==2.28.1</a:t>
            </a:r>
          </a:p>
          <a:p>
            <a:pPr marL="460375" indent="0">
              <a:buNone/>
            </a:pPr>
            <a:r>
              <a:rPr lang="en-US" sz="2100" b="1">
                <a:latin typeface="Courier New" panose="02070309020205020404" pitchFamily="49" charset="0"/>
                <a:cs typeface="Courier New" panose="02070309020205020404" pitchFamily="49" charset="0"/>
              </a:rPr>
              <a:t>...</a:t>
            </a:r>
          </a:p>
          <a:p>
            <a:pPr marL="460375" indent="0">
              <a:buNone/>
            </a:pPr>
            <a:r>
              <a:rPr lang="en-US" sz="2100" b="1">
                <a:latin typeface="Courier New" panose="02070309020205020404" pitchFamily="49" charset="0"/>
                <a:cs typeface="Courier New" panose="02070309020205020404" pitchFamily="49" charset="0"/>
              </a:rPr>
              <a:t>WARNING: You are using pip version 20.2.3; however, version 22.3.1 is available.</a:t>
            </a:r>
          </a:p>
          <a:p>
            <a:endParaRPr lang="en-US" sz="1300"/>
          </a:p>
          <a:p>
            <a:r>
              <a:rPr lang="en-US" sz="2600"/>
              <a:t>(notice that pip does not install the newer version from the original environment, it must be updated separately)</a:t>
            </a:r>
          </a:p>
        </p:txBody>
      </p:sp>
    </p:spTree>
    <p:extLst>
      <p:ext uri="{BB962C8B-B14F-4D97-AF65-F5344CB8AC3E}">
        <p14:creationId xmlns:p14="http://schemas.microsoft.com/office/powerpoint/2010/main" val="93676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736-F368-4C0C-9C6C-BBCB7DDB95FC}"/>
              </a:ext>
            </a:extLst>
          </p:cNvPr>
          <p:cNvSpPr>
            <a:spLocks noGrp="1"/>
          </p:cNvSpPr>
          <p:nvPr>
            <p:ph type="title"/>
          </p:nvPr>
        </p:nvSpPr>
        <p:spPr>
          <a:xfrm>
            <a:off x="609600" y="274638"/>
            <a:ext cx="10160000" cy="740246"/>
          </a:xfrm>
        </p:spPr>
        <p:txBody>
          <a:bodyPr/>
          <a:lstStyle/>
          <a:p>
            <a:r>
              <a:rPr lang="en-US"/>
              <a:t>Create a Virtual Python Environment</a:t>
            </a:r>
            <a:endParaRPr lang="en-US" dirty="0"/>
          </a:p>
        </p:txBody>
      </p:sp>
      <p:sp>
        <p:nvSpPr>
          <p:cNvPr id="3" name="Content Placeholder 2">
            <a:extLst>
              <a:ext uri="{FF2B5EF4-FFF2-40B4-BE49-F238E27FC236}">
                <a16:creationId xmlns:a16="http://schemas.microsoft.com/office/drawing/2014/main" id="{CFEBC44B-7417-4086-A24F-2E9C34A2A09B}"/>
              </a:ext>
            </a:extLst>
          </p:cNvPr>
          <p:cNvSpPr>
            <a:spLocks noGrp="1"/>
          </p:cNvSpPr>
          <p:nvPr>
            <p:ph idx="1"/>
          </p:nvPr>
        </p:nvSpPr>
        <p:spPr>
          <a:xfrm>
            <a:off x="609600" y="1276141"/>
            <a:ext cx="10160000" cy="5200859"/>
          </a:xfrm>
        </p:spPr>
        <p:txBody>
          <a:bodyPr>
            <a:noAutofit/>
          </a:bodyPr>
          <a:lstStyle/>
          <a:p>
            <a:pPr marL="114300" indent="0">
              <a:buNone/>
            </a:pPr>
            <a:r>
              <a:rPr lang="en-US" sz="2400">
                <a:solidFill>
                  <a:srgbClr val="000000"/>
                </a:solidFill>
              </a:rPr>
              <a:t>Required:</a:t>
            </a:r>
            <a:endParaRPr lang="en-US" sz="2400" b="0" i="0" u="none" strike="noStrike" baseline="0">
              <a:solidFill>
                <a:srgbClr val="000000"/>
              </a:solidFill>
            </a:endParaRPr>
          </a:p>
          <a:p>
            <a:r>
              <a:rPr lang="en-US" sz="1800" b="0" i="0" u="none" strike="noStrike" baseline="0">
                <a:solidFill>
                  <a:srgbClr val="000000"/>
                </a:solidFill>
              </a:rPr>
              <a:t>A Windows system with a recent version of Python 3 installed (the Horizon system can be usedhere)</a:t>
            </a:r>
          </a:p>
          <a:p>
            <a:r>
              <a:rPr lang="en-US" sz="1800" b="0" i="0" u="none" strike="noStrike" baseline="0">
                <a:solidFill>
                  <a:srgbClr val="000000"/>
                </a:solidFill>
              </a:rPr>
              <a:t>Internet access to github.com</a:t>
            </a:r>
          </a:p>
          <a:p>
            <a:pPr marL="114300" indent="0">
              <a:buNone/>
            </a:pPr>
            <a:r>
              <a:rPr lang="en-US" sz="2400" b="0" i="0" u="none" strike="noStrike" baseline="0">
                <a:solidFill>
                  <a:srgbClr val="000000"/>
                </a:solidFill>
              </a:rPr>
              <a:t>Instructions: </a:t>
            </a:r>
          </a:p>
          <a:p>
            <a:pPr marL="457200" indent="-342900">
              <a:buFont typeface="+mj-lt"/>
              <a:buAutoNum type="arabicPeriod"/>
            </a:pPr>
            <a:r>
              <a:rPr lang="en-US" sz="1800" b="0" i="0" u="none" strike="noStrike" baseline="0">
                <a:solidFill>
                  <a:srgbClr val="000000"/>
                </a:solidFill>
              </a:rPr>
              <a:t>Open a command tool window and navigate to your Documents folder (or any other folder where you have write permissions).</a:t>
            </a:r>
          </a:p>
          <a:p>
            <a:pPr marL="457200" indent="-342900">
              <a:buFont typeface="+mj-lt"/>
              <a:buAutoNum type="arabicPeriod"/>
            </a:pPr>
            <a:r>
              <a:rPr lang="en-US" sz="1800" b="0" i="0" u="none" strike="noStrike" baseline="0">
                <a:solidFill>
                  <a:srgbClr val="000000"/>
                </a:solidFill>
              </a:rPr>
              <a:t>Use Python to create a virtual environment.</a:t>
            </a:r>
          </a:p>
          <a:p>
            <a:pPr marL="457200" indent="-342900">
              <a:buFont typeface="+mj-lt"/>
              <a:buAutoNum type="arabicPeriod"/>
            </a:pPr>
            <a:r>
              <a:rPr lang="en-US" sz="1800" b="0" i="0" u="none" strike="noStrike" baseline="0">
                <a:solidFill>
                  <a:srgbClr val="000000"/>
                </a:solidFill>
              </a:rPr>
              <a:t>Activate the environment.</a:t>
            </a:r>
          </a:p>
          <a:p>
            <a:pPr marL="457200" indent="-342900">
              <a:buFont typeface="+mj-lt"/>
              <a:buAutoNum type="arabicPeriod"/>
            </a:pPr>
            <a:r>
              <a:rPr lang="en-US" sz="1800" b="0" i="0" u="none" strike="noStrike" baseline="0">
                <a:solidFill>
                  <a:srgbClr val="000000"/>
                </a:solidFill>
              </a:rPr>
              <a:t>Use pip to install the Flask, Flask_API, and requests packages in the venv.</a:t>
            </a:r>
          </a:p>
          <a:p>
            <a:endParaRPr lang="en-US" sz="2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5EBA814E-C25B-4EA3-8A76-03AB4C40ED3D}"/>
              </a:ext>
            </a:extLst>
          </p:cNvPr>
          <p:cNvSpPr>
            <a:spLocks noGrp="1"/>
          </p:cNvSpPr>
          <p:nvPr>
            <p:ph type="sldNum" sz="quarter" idx="12"/>
          </p:nvPr>
        </p:nvSpPr>
        <p:spPr/>
        <p:txBody>
          <a:bodyPr/>
          <a:lstStyle/>
          <a:p>
            <a:fld id="{E84E2596-301E-4832-9EC0-2653E7A66251}" type="slidenum">
              <a:rPr lang="en-US" smtClean="0"/>
              <a:t>12</a:t>
            </a:fld>
            <a:endParaRPr lang="en-US" dirty="0"/>
          </a:p>
        </p:txBody>
      </p:sp>
    </p:spTree>
    <p:extLst>
      <p:ext uri="{BB962C8B-B14F-4D97-AF65-F5344CB8AC3E}">
        <p14:creationId xmlns:p14="http://schemas.microsoft.com/office/powerpoint/2010/main" val="2659540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6C46-F9EB-4012-5625-36A9131CC101}"/>
              </a:ext>
            </a:extLst>
          </p:cNvPr>
          <p:cNvSpPr>
            <a:spLocks noGrp="1"/>
          </p:cNvSpPr>
          <p:nvPr>
            <p:ph type="title"/>
          </p:nvPr>
        </p:nvSpPr>
        <p:spPr/>
        <p:txBody>
          <a:bodyPr/>
          <a:lstStyle/>
          <a:p>
            <a:r>
              <a:rPr lang="en-US"/>
              <a:t>Use an API to Modify a Network Device</a:t>
            </a:r>
          </a:p>
        </p:txBody>
      </p:sp>
      <p:sp>
        <p:nvSpPr>
          <p:cNvPr id="3" name="Content Placeholder 2">
            <a:extLst>
              <a:ext uri="{FF2B5EF4-FFF2-40B4-BE49-F238E27FC236}">
                <a16:creationId xmlns:a16="http://schemas.microsoft.com/office/drawing/2014/main" id="{5553F4E5-5EF6-FDA0-C38C-B7B96D26082C}"/>
              </a:ext>
            </a:extLst>
          </p:cNvPr>
          <p:cNvSpPr>
            <a:spLocks noGrp="1"/>
          </p:cNvSpPr>
          <p:nvPr>
            <p:ph idx="1"/>
          </p:nvPr>
        </p:nvSpPr>
        <p:spPr>
          <a:xfrm>
            <a:off x="609600" y="1302589"/>
            <a:ext cx="10160000" cy="5174411"/>
          </a:xfrm>
        </p:spPr>
        <p:txBody>
          <a:bodyPr/>
          <a:lstStyle/>
          <a:p>
            <a:pPr marL="457200" indent="-342900">
              <a:buFont typeface="+mj-lt"/>
              <a:buAutoNum type="arabicPeriod" startAt="5"/>
            </a:pPr>
            <a:r>
              <a:rPr lang="en-US" sz="1800" b="0" i="0" u="none" strike="noStrike" baseline="0">
                <a:solidFill>
                  <a:srgbClr val="000000"/>
                </a:solidFill>
              </a:rPr>
              <a:t>Use the GitHub repos provided by your instructor to clone the FishNet server and sample client applications to your folder. The FishNet server is a proxy Flask-based server which provides access to two simulated network devices: a router named </a:t>
            </a:r>
            <a:r>
              <a:rPr lang="en-US" sz="1800" b="1" i="0" u="none" strike="noStrike" baseline="0">
                <a:solidFill>
                  <a:srgbClr val="000000"/>
                </a:solidFill>
              </a:rPr>
              <a:t>router1 </a:t>
            </a:r>
            <a:r>
              <a:rPr lang="en-US" sz="1800" b="0" i="0" u="none" strike="noStrike" baseline="0">
                <a:solidFill>
                  <a:srgbClr val="000000"/>
                </a:solidFill>
              </a:rPr>
              <a:t>and a switch named </a:t>
            </a:r>
            <a:r>
              <a:rPr lang="en-US" sz="1800" b="1" i="0" u="none" strike="noStrike" baseline="0">
                <a:solidFill>
                  <a:srgbClr val="000000"/>
                </a:solidFill>
              </a:rPr>
              <a:t>switch1</a:t>
            </a:r>
            <a:r>
              <a:rPr lang="en-US" sz="1800" b="0" i="0" u="none" strike="noStrike" baseline="0">
                <a:solidFill>
                  <a:srgbClr val="000000"/>
                </a:solidFill>
              </a:rPr>
              <a:t>. Each device has the following attributes: a hostname, an IP address, a MAC address, and an nports attribute which indicates the number of ports available on the device. The sample client manipulates the router1 device.</a:t>
            </a:r>
          </a:p>
          <a:p>
            <a:pPr marL="457200" indent="-342900">
              <a:buFont typeface="+mj-lt"/>
              <a:buAutoNum type="arabicPeriod" startAt="5"/>
            </a:pPr>
            <a:r>
              <a:rPr lang="en-US" sz="1800" b="0" i="0" u="none" strike="noStrike" baseline="0">
                <a:solidFill>
                  <a:srgbClr val="000000"/>
                </a:solidFill>
              </a:rPr>
              <a:t>Start the FishNet server from the command line by running "python FishNetServer.py".</a:t>
            </a:r>
            <a:endParaRPr lang="en-US" sz="1800" b="0" i="0" u="none" strike="noStrike" baseline="0">
              <a:solidFill>
                <a:srgbClr val="000000"/>
              </a:solidFill>
              <a:latin typeface="AAAAAE+Calibri"/>
            </a:endParaRPr>
          </a:p>
          <a:p>
            <a:pPr marL="457200" indent="-342900">
              <a:buFont typeface="+mj-lt"/>
              <a:buAutoNum type="arabicPeriod" startAt="5"/>
            </a:pPr>
            <a:r>
              <a:rPr lang="en-US" sz="1800" b="0" i="0" u="none" strike="noStrike" baseline="0">
                <a:solidFill>
                  <a:srgbClr val="000000"/>
                </a:solidFill>
                <a:latin typeface="AAAAAE+Calibri"/>
              </a:rPr>
              <a:t>Open a second command tool window and activate the venv created in step 2, above.</a:t>
            </a:r>
          </a:p>
          <a:p>
            <a:pPr marL="457200" indent="-342900">
              <a:buFont typeface="+mj-lt"/>
              <a:buAutoNum type="arabicPeriod" startAt="5"/>
            </a:pPr>
            <a:r>
              <a:rPr lang="en-US" sz="1800" b="0" i="0" u="none" strike="noStrike" baseline="0">
                <a:solidFill>
                  <a:srgbClr val="000000"/>
                </a:solidFill>
                <a:latin typeface="AAAAAE+Calibri"/>
              </a:rPr>
              <a:t>Open the client source code file with IDLE and examine the code. You will be modifying this code for the graded </a:t>
            </a:r>
            <a:r>
              <a:rPr lang="en-US" sz="1800" b="0" i="0" u="none" strike="noStrike" baseline="0">
                <a:solidFill>
                  <a:srgbClr val="000000"/>
                </a:solidFill>
                <a:latin typeface="Minion Pro"/>
              </a:rPr>
              <a:t>programming </a:t>
            </a:r>
            <a:r>
              <a:rPr lang="en-US" sz="1800" b="0" i="0" u="none" strike="noStrike" baseline="0">
                <a:solidFill>
                  <a:srgbClr val="000000"/>
                </a:solidFill>
                <a:latin typeface="AAAAAE+Calibri"/>
              </a:rPr>
              <a:t>assignment in this module. Note the formatting of the API requests and the use of GET and POST for different requests.</a:t>
            </a:r>
          </a:p>
          <a:p>
            <a:pPr marL="457200" indent="-342900">
              <a:buFont typeface="+mj-lt"/>
              <a:buAutoNum type="arabicPeriod" startAt="5"/>
            </a:pPr>
            <a:r>
              <a:rPr lang="en-US" sz="1800" b="0" i="0" u="none" strike="noStrike" baseline="0">
                <a:solidFill>
                  <a:srgbClr val="000000"/>
                </a:solidFill>
                <a:latin typeface="AAAAAE+Calibri"/>
              </a:rPr>
              <a:t>Run the FishNet client from the second command tool's command line by running "python FishNet-SampleClient.py".</a:t>
            </a:r>
          </a:p>
          <a:p>
            <a:pPr marL="457200" indent="-342900">
              <a:buFont typeface="+mj-lt"/>
              <a:buAutoNum type="arabicPeriod" startAt="5"/>
            </a:pPr>
            <a:r>
              <a:rPr lang="en-US" sz="1800" b="0" i="0" u="none" strike="noStrike" baseline="0">
                <a:solidFill>
                  <a:srgbClr val="000000"/>
                </a:solidFill>
                <a:latin typeface="AAAAAE+Calibri"/>
              </a:rPr>
              <a:t>Observe the output of the client and server. As you execute your client, be sure to monitor the output of the FishNet server; if it crashes, you will need to restart it. Please report crash information(including stack trace(s) and the version number, displayed in the banner at the top of the application with it starts) to your instructor.</a:t>
            </a:r>
          </a:p>
          <a:p>
            <a:pPr marL="114300" indent="0">
              <a:buNone/>
            </a:pPr>
            <a:endParaRPr lang="en-US"/>
          </a:p>
        </p:txBody>
      </p:sp>
      <p:sp>
        <p:nvSpPr>
          <p:cNvPr id="4" name="Slide Number Placeholder 3">
            <a:extLst>
              <a:ext uri="{FF2B5EF4-FFF2-40B4-BE49-F238E27FC236}">
                <a16:creationId xmlns:a16="http://schemas.microsoft.com/office/drawing/2014/main" id="{58780E22-9054-F91C-661F-3ACB25CDE949}"/>
              </a:ext>
            </a:extLst>
          </p:cNvPr>
          <p:cNvSpPr>
            <a:spLocks noGrp="1"/>
          </p:cNvSpPr>
          <p:nvPr>
            <p:ph type="sldNum" sz="quarter" idx="12"/>
          </p:nvPr>
        </p:nvSpPr>
        <p:spPr/>
        <p:txBody>
          <a:bodyPr/>
          <a:lstStyle/>
          <a:p>
            <a:fld id="{E84E2596-301E-4832-9EC0-2653E7A66251}" type="slidenum">
              <a:rPr lang="en-US" smtClean="0"/>
              <a:t>13</a:t>
            </a:fld>
            <a:endParaRPr lang="en-US"/>
          </a:p>
        </p:txBody>
      </p:sp>
    </p:spTree>
    <p:extLst>
      <p:ext uri="{BB962C8B-B14F-4D97-AF65-F5344CB8AC3E}">
        <p14:creationId xmlns:p14="http://schemas.microsoft.com/office/powerpoint/2010/main" val="1704880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47B4-E570-769D-9E9C-43D84F51AE15}"/>
              </a:ext>
            </a:extLst>
          </p:cNvPr>
          <p:cNvSpPr>
            <a:spLocks noGrp="1"/>
          </p:cNvSpPr>
          <p:nvPr>
            <p:ph type="title"/>
          </p:nvPr>
        </p:nvSpPr>
        <p:spPr/>
        <p:txBody>
          <a:bodyPr/>
          <a:lstStyle/>
          <a:p>
            <a:r>
              <a:rPr lang="en-US"/>
              <a:t>Modify Another Network Device</a:t>
            </a:r>
          </a:p>
        </p:txBody>
      </p:sp>
      <p:sp>
        <p:nvSpPr>
          <p:cNvPr id="3" name="Content Placeholder 2">
            <a:extLst>
              <a:ext uri="{FF2B5EF4-FFF2-40B4-BE49-F238E27FC236}">
                <a16:creationId xmlns:a16="http://schemas.microsoft.com/office/drawing/2014/main" id="{1D0DEAD9-1352-D4D4-7CE5-579AC5B71AE4}"/>
              </a:ext>
            </a:extLst>
          </p:cNvPr>
          <p:cNvSpPr>
            <a:spLocks noGrp="1"/>
          </p:cNvSpPr>
          <p:nvPr>
            <p:ph idx="1"/>
          </p:nvPr>
        </p:nvSpPr>
        <p:spPr/>
        <p:txBody>
          <a:bodyPr/>
          <a:lstStyle/>
          <a:p>
            <a:pPr marL="0" marR="0" indent="0">
              <a:lnSpc>
                <a:spcPct val="107000"/>
              </a:lnSpc>
              <a:spcBef>
                <a:spcPts val="0"/>
              </a:spcBef>
              <a:spcAft>
                <a:spcPts val="800"/>
              </a:spcAft>
              <a:buNone/>
            </a:pPr>
            <a:r>
              <a:rPr lang="en-US" sz="1800">
                <a:effectLst/>
                <a:latin typeface="Calibri" panose="020F0502020204030204" pitchFamily="34" charset="0"/>
                <a:ea typeface="Calibri" panose="020F0502020204030204" pitchFamily="34" charset="0"/>
                <a:cs typeface="Times New Roman" panose="02020603050405020304" pitchFamily="18" charset="0"/>
              </a:rPr>
              <a:t>In this assignment we will modify the practice exercise's client program to access and manipulate a device in the FishNet simulated network environment.</a:t>
            </a:r>
          </a:p>
          <a:p>
            <a:pPr marL="0" marR="0" indent="0">
              <a:lnSpc>
                <a:spcPct val="107000"/>
              </a:lnSpc>
              <a:spcBef>
                <a:spcPts val="0"/>
              </a:spcBef>
              <a:spcAft>
                <a:spcPts val="800"/>
              </a:spcAft>
              <a:buNone/>
            </a:pPr>
            <a:r>
              <a:rPr lang="en-US" sz="2400">
                <a:effectLst/>
                <a:latin typeface="Calibri" panose="020F0502020204030204" pitchFamily="34" charset="0"/>
                <a:ea typeface="Calibri" panose="020F0502020204030204" pitchFamily="34" charset="0"/>
                <a:cs typeface="Times New Roman" panose="02020603050405020304" pitchFamily="18" charset="0"/>
              </a:rPr>
              <a:t>Required</a:t>
            </a:r>
          </a:p>
          <a:p>
            <a:pPr marL="342900" marR="0" lvl="0" indent="-34290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 Python 3.x virtual environment with the following packages installed:</a:t>
            </a:r>
          </a:p>
          <a:p>
            <a:pPr marL="742950" marR="0" lvl="1" indent="-28575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Flask</a:t>
            </a:r>
          </a:p>
          <a:p>
            <a:pPr marL="742950" marR="0" lvl="1" indent="-28575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Flask_api</a:t>
            </a:r>
          </a:p>
          <a:p>
            <a:pPr marL="742950" marR="0" lvl="1" indent="-28575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requests</a:t>
            </a:r>
          </a:p>
          <a:p>
            <a:pPr marL="342900" marR="0" lvl="0" indent="-34290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Internet access to github.com</a:t>
            </a:r>
          </a:p>
          <a:p>
            <a:pPr marL="0" marR="0" indent="0">
              <a:lnSpc>
                <a:spcPct val="107000"/>
              </a:lnSpc>
              <a:spcBef>
                <a:spcPts val="0"/>
              </a:spcBef>
              <a:spcAft>
                <a:spcPts val="800"/>
              </a:spcAft>
              <a:buNone/>
            </a:pPr>
            <a:r>
              <a:rPr lang="en-US" sz="2400">
                <a:effectLst/>
                <a:latin typeface="Calibri" panose="020F0502020204030204" pitchFamily="34" charset="0"/>
                <a:ea typeface="Calibri" panose="020F0502020204030204" pitchFamily="34" charset="0"/>
                <a:cs typeface="Times New Roman" panose="02020603050405020304" pitchFamily="18" charset="0"/>
              </a:rPr>
              <a:t>Instructions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1. Create a virtual environment using Python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2. Use the GitHub repo provided by your instructor to clone the FishNet server and client applications to your local system.</a:t>
            </a:r>
          </a:p>
          <a:p>
            <a:endParaRPr lang="en-US"/>
          </a:p>
        </p:txBody>
      </p:sp>
      <p:sp>
        <p:nvSpPr>
          <p:cNvPr id="4" name="Slide Number Placeholder 3">
            <a:extLst>
              <a:ext uri="{FF2B5EF4-FFF2-40B4-BE49-F238E27FC236}">
                <a16:creationId xmlns:a16="http://schemas.microsoft.com/office/drawing/2014/main" id="{F2B56AD8-5950-F429-0293-3662908921E9}"/>
              </a:ext>
            </a:extLst>
          </p:cNvPr>
          <p:cNvSpPr>
            <a:spLocks noGrp="1"/>
          </p:cNvSpPr>
          <p:nvPr>
            <p:ph type="sldNum" sz="quarter" idx="12"/>
          </p:nvPr>
        </p:nvSpPr>
        <p:spPr/>
        <p:txBody>
          <a:bodyPr/>
          <a:lstStyle/>
          <a:p>
            <a:fld id="{E84E2596-301E-4832-9EC0-2653E7A66251}" type="slidenum">
              <a:rPr lang="en-US" smtClean="0"/>
              <a:t>14</a:t>
            </a:fld>
            <a:endParaRPr lang="en-US"/>
          </a:p>
        </p:txBody>
      </p:sp>
    </p:spTree>
    <p:extLst>
      <p:ext uri="{BB962C8B-B14F-4D97-AF65-F5344CB8AC3E}">
        <p14:creationId xmlns:p14="http://schemas.microsoft.com/office/powerpoint/2010/main" val="3469620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BDF3-C654-B958-C3B6-FA71B4675E18}"/>
              </a:ext>
            </a:extLst>
          </p:cNvPr>
          <p:cNvSpPr>
            <a:spLocks noGrp="1"/>
          </p:cNvSpPr>
          <p:nvPr>
            <p:ph type="title"/>
          </p:nvPr>
        </p:nvSpPr>
        <p:spPr/>
        <p:txBody>
          <a:bodyPr/>
          <a:lstStyle/>
          <a:p>
            <a:r>
              <a:rPr lang="en-US"/>
              <a:t>Modify Another Network Device, cont.</a:t>
            </a:r>
          </a:p>
        </p:txBody>
      </p:sp>
      <p:sp>
        <p:nvSpPr>
          <p:cNvPr id="3" name="Content Placeholder 2">
            <a:extLst>
              <a:ext uri="{FF2B5EF4-FFF2-40B4-BE49-F238E27FC236}">
                <a16:creationId xmlns:a16="http://schemas.microsoft.com/office/drawing/2014/main" id="{E26BE2BF-8E2E-D29E-E9D6-B930925733F5}"/>
              </a:ext>
            </a:extLst>
          </p:cNvPr>
          <p:cNvSpPr>
            <a:spLocks noGrp="1"/>
          </p:cNvSpPr>
          <p:nvPr>
            <p:ph idx="1"/>
          </p:nvPr>
        </p:nvSpPr>
        <p:spPr/>
        <p:txBody>
          <a:bodyPr/>
          <a:lstStyle/>
          <a:p>
            <a:pPr marL="114300" marR="0" indent="-342900">
              <a:lnSpc>
                <a:spcPct val="107000"/>
              </a:lnSpc>
              <a:spcBef>
                <a:spcPts val="0"/>
              </a:spcBef>
              <a:spcAft>
                <a:spcPts val="800"/>
              </a:spcAft>
              <a:buFont typeface="+mj-lt"/>
              <a:buAutoNum type="arabicPeriod" startAt="3"/>
            </a:pPr>
            <a:r>
              <a:rPr lang="en-US" sz="1800">
                <a:effectLst/>
                <a:latin typeface="Calibri" panose="020F0502020204030204" pitchFamily="34" charset="0"/>
                <a:ea typeface="Calibri" panose="020F0502020204030204" pitchFamily="34" charset="0"/>
                <a:cs typeface="Times New Roman" panose="02020603050405020304" pitchFamily="18" charset="0"/>
              </a:rPr>
              <a:t>Modify the client to access and manipulate the </a:t>
            </a:r>
            <a:r>
              <a:rPr lang="en-US" sz="1800" b="1">
                <a:effectLst/>
                <a:latin typeface="Calibri" panose="020F0502020204030204" pitchFamily="34" charset="0"/>
                <a:ea typeface="Calibri" panose="020F0502020204030204" pitchFamily="34" charset="0"/>
                <a:cs typeface="Times New Roman" panose="02020603050405020304" pitchFamily="18" charset="0"/>
              </a:rPr>
              <a:t>switch1</a:t>
            </a:r>
            <a:r>
              <a:rPr lang="en-US" sz="1800">
                <a:effectLst/>
                <a:latin typeface="Calibri" panose="020F0502020204030204" pitchFamily="34" charset="0"/>
                <a:ea typeface="Calibri" panose="020F0502020204030204" pitchFamily="34" charset="0"/>
                <a:cs typeface="Times New Roman" panose="02020603050405020304" pitchFamily="18" charset="0"/>
              </a:rPr>
              <a:t> device instead of router1. There should be no references to router1 in your solution. Your modified client should perform the following tasks:</a:t>
            </a:r>
          </a:p>
          <a:p>
            <a:pPr lvl="1" indent="-342900">
              <a:lnSpc>
                <a:spcPct val="107000"/>
              </a:lnSpc>
              <a:spcBef>
                <a:spcPts val="0"/>
              </a:spcBef>
            </a:pPr>
            <a:r>
              <a:rPr lang="en-US" sz="1600">
                <a:effectLst/>
                <a:latin typeface="Calibri" panose="020F0502020204030204" pitchFamily="34" charset="0"/>
                <a:ea typeface="Calibri" panose="020F0502020204030204" pitchFamily="34" charset="0"/>
                <a:cs typeface="Times New Roman" panose="02020603050405020304" pitchFamily="18" charset="0"/>
              </a:rPr>
              <a:t>login</a:t>
            </a:r>
          </a:p>
          <a:p>
            <a:pPr lvl="1" indent="-342900">
              <a:lnSpc>
                <a:spcPct val="107000"/>
              </a:lnSpc>
              <a:spcBef>
                <a:spcPts val="0"/>
              </a:spcBef>
            </a:pPr>
            <a:r>
              <a:rPr lang="en-US" sz="1600">
                <a:effectLst/>
                <a:latin typeface="Calibri" panose="020F0502020204030204" pitchFamily="34" charset="0"/>
                <a:ea typeface="Calibri" panose="020F0502020204030204" pitchFamily="34" charset="0"/>
                <a:cs typeface="Times New Roman" panose="02020603050405020304" pitchFamily="18" charset="0"/>
              </a:rPr>
              <a:t>obtain a token </a:t>
            </a:r>
          </a:p>
          <a:p>
            <a:pPr lvl="1" indent="-342900">
              <a:lnSpc>
                <a:spcPct val="107000"/>
              </a:lnSpc>
              <a:spcBef>
                <a:spcPts val="0"/>
              </a:spcBef>
            </a:pPr>
            <a:r>
              <a:rPr lang="en-US" sz="1600">
                <a:effectLst/>
                <a:latin typeface="Calibri" panose="020F0502020204030204" pitchFamily="34" charset="0"/>
                <a:ea typeface="Calibri" panose="020F0502020204030204" pitchFamily="34" charset="0"/>
                <a:cs typeface="Times New Roman" panose="02020603050405020304" pitchFamily="18" charset="0"/>
              </a:rPr>
              <a:t>list the full device inventory</a:t>
            </a:r>
          </a:p>
          <a:p>
            <a:pPr lvl="1" indent="-342900">
              <a:lnSpc>
                <a:spcPct val="107000"/>
              </a:lnSpc>
              <a:spcBef>
                <a:spcPts val="0"/>
              </a:spcBef>
            </a:pPr>
            <a:r>
              <a:rPr lang="en-US" sz="1600">
                <a:effectLst/>
                <a:latin typeface="Calibri" panose="020F0502020204030204" pitchFamily="34" charset="0"/>
                <a:ea typeface="Calibri" panose="020F0502020204030204" pitchFamily="34" charset="0"/>
                <a:cs typeface="Times New Roman" panose="02020603050405020304" pitchFamily="18" charset="0"/>
              </a:rPr>
              <a:t>list the configuration of the switch1 device</a:t>
            </a:r>
          </a:p>
          <a:p>
            <a:pPr lvl="1" indent="-342900">
              <a:lnSpc>
                <a:spcPct val="107000"/>
              </a:lnSpc>
              <a:spcBef>
                <a:spcPts val="0"/>
              </a:spcBef>
            </a:pPr>
            <a:r>
              <a:rPr lang="en-US" sz="1600">
                <a:effectLst/>
                <a:latin typeface="Calibri" panose="020F0502020204030204" pitchFamily="34" charset="0"/>
                <a:ea typeface="Calibri" panose="020F0502020204030204" pitchFamily="34" charset="0"/>
                <a:cs typeface="Times New Roman" panose="02020603050405020304" pitchFamily="18" charset="0"/>
              </a:rPr>
              <a:t>modify the IP address of switch1</a:t>
            </a:r>
          </a:p>
          <a:p>
            <a:pPr lvl="1" indent="-34290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Verify the IP address was modified by obtaining the configuration of switch1 again and comparing the new IP address with the new address that was sent to the server.</a:t>
            </a:r>
          </a:p>
          <a:p>
            <a:pPr marL="114300" marR="0" indent="-342900">
              <a:lnSpc>
                <a:spcPct val="107000"/>
              </a:lnSpc>
              <a:spcBef>
                <a:spcPts val="0"/>
              </a:spcBef>
              <a:spcAft>
                <a:spcPts val="800"/>
              </a:spcAft>
              <a:buFont typeface="+mj-lt"/>
              <a:buAutoNum type="arabicPeriod" startAt="3"/>
            </a:pPr>
            <a:r>
              <a:rPr lang="en-US" sz="1800">
                <a:effectLst/>
                <a:latin typeface="Calibri" panose="020F0502020204030204" pitchFamily="34" charset="0"/>
                <a:ea typeface="Calibri" panose="020F0502020204030204" pitchFamily="34" charset="0"/>
                <a:cs typeface="Times New Roman" panose="02020603050405020304" pitchFamily="18" charset="0"/>
              </a:rPr>
              <a:t>Activate your virtual environment in two separate command tool windows.</a:t>
            </a:r>
          </a:p>
          <a:p>
            <a:pPr marL="114300" marR="0" indent="-342900">
              <a:lnSpc>
                <a:spcPct val="107000"/>
              </a:lnSpc>
              <a:spcBef>
                <a:spcPts val="0"/>
              </a:spcBef>
              <a:spcAft>
                <a:spcPts val="800"/>
              </a:spcAft>
              <a:buFont typeface="+mj-lt"/>
              <a:buAutoNum type="arabicPeriod" startAt="3"/>
            </a:pPr>
            <a:r>
              <a:rPr lang="en-US" sz="1800">
                <a:effectLst/>
                <a:latin typeface="Calibri" panose="020F0502020204030204" pitchFamily="34" charset="0"/>
                <a:ea typeface="Calibri" panose="020F0502020204030204" pitchFamily="34" charset="0"/>
                <a:cs typeface="Times New Roman" panose="02020603050405020304" pitchFamily="18" charset="0"/>
              </a:rPr>
              <a:t>Run the FishNet server from the command line.</a:t>
            </a:r>
          </a:p>
          <a:p>
            <a:pPr marL="114300" marR="0" indent="-342900">
              <a:lnSpc>
                <a:spcPct val="107000"/>
              </a:lnSpc>
              <a:spcBef>
                <a:spcPts val="0"/>
              </a:spcBef>
              <a:spcAft>
                <a:spcPts val="800"/>
              </a:spcAft>
              <a:buFont typeface="+mj-lt"/>
              <a:buAutoNum type="arabicPeriod" startAt="3"/>
            </a:pPr>
            <a:r>
              <a:rPr lang="en-US" sz="1800">
                <a:effectLst/>
                <a:latin typeface="Calibri" panose="020F0502020204030204" pitchFamily="34" charset="0"/>
                <a:ea typeface="Calibri" panose="020F0502020204030204" pitchFamily="34" charset="0"/>
                <a:cs typeface="Times New Roman" panose="02020603050405020304" pitchFamily="18" charset="0"/>
              </a:rPr>
              <a:t>Execute your modified client and observer the output. As you execute your client, be sure to monitor the output of the FishNet server; if it crashes, you will need to restart it. Please report crash information (including stack trace(s) and the version number, displayed in the banner at the top of the application with it starts) to your instructor.</a:t>
            </a:r>
          </a:p>
          <a:p>
            <a:endParaRPr lang="en-US"/>
          </a:p>
        </p:txBody>
      </p:sp>
      <p:sp>
        <p:nvSpPr>
          <p:cNvPr id="4" name="Slide Number Placeholder 3">
            <a:extLst>
              <a:ext uri="{FF2B5EF4-FFF2-40B4-BE49-F238E27FC236}">
                <a16:creationId xmlns:a16="http://schemas.microsoft.com/office/drawing/2014/main" id="{2566C54D-7B0D-FDBD-BAEF-5C8032369A06}"/>
              </a:ext>
            </a:extLst>
          </p:cNvPr>
          <p:cNvSpPr>
            <a:spLocks noGrp="1"/>
          </p:cNvSpPr>
          <p:nvPr>
            <p:ph type="sldNum" sz="quarter" idx="12"/>
          </p:nvPr>
        </p:nvSpPr>
        <p:spPr/>
        <p:txBody>
          <a:bodyPr/>
          <a:lstStyle/>
          <a:p>
            <a:fld id="{E84E2596-301E-4832-9EC0-2653E7A66251}" type="slidenum">
              <a:rPr lang="en-US" smtClean="0"/>
              <a:t>15</a:t>
            </a:fld>
            <a:endParaRPr lang="en-US"/>
          </a:p>
        </p:txBody>
      </p:sp>
    </p:spTree>
    <p:extLst>
      <p:ext uri="{BB962C8B-B14F-4D97-AF65-F5344CB8AC3E}">
        <p14:creationId xmlns:p14="http://schemas.microsoft.com/office/powerpoint/2010/main" val="3171222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415C-0165-739E-BF8B-72CB97F3890D}"/>
              </a:ext>
            </a:extLst>
          </p:cNvPr>
          <p:cNvSpPr>
            <a:spLocks noGrp="1"/>
          </p:cNvSpPr>
          <p:nvPr>
            <p:ph type="title"/>
          </p:nvPr>
        </p:nvSpPr>
        <p:spPr/>
        <p:txBody>
          <a:bodyPr/>
          <a:lstStyle/>
          <a:p>
            <a:r>
              <a:rPr lang="en-US"/>
              <a:t>Use Ansible to Modify a Network Device 1</a:t>
            </a:r>
          </a:p>
        </p:txBody>
      </p:sp>
      <p:sp>
        <p:nvSpPr>
          <p:cNvPr id="3" name="Content Placeholder 2">
            <a:extLst>
              <a:ext uri="{FF2B5EF4-FFF2-40B4-BE49-F238E27FC236}">
                <a16:creationId xmlns:a16="http://schemas.microsoft.com/office/drawing/2014/main" id="{48B8D30F-7EE8-6079-8251-C79DD546E6BF}"/>
              </a:ext>
            </a:extLst>
          </p:cNvPr>
          <p:cNvSpPr>
            <a:spLocks noGrp="1"/>
          </p:cNvSpPr>
          <p:nvPr>
            <p:ph idx="1"/>
          </p:nvPr>
        </p:nvSpPr>
        <p:spPr/>
        <p:txBody>
          <a:bodyPr/>
          <a:lstStyle/>
          <a:p>
            <a:pPr marL="114300" indent="0" algn="just">
              <a:buNone/>
            </a:pPr>
            <a:r>
              <a:rPr lang="en-US" sz="1800" b="0" i="0" u="none" strike="noStrike" baseline="0">
                <a:solidFill>
                  <a:srgbClr val="000000"/>
                </a:solidFill>
              </a:rPr>
              <a:t>In this lab we will use Ansible to run playbooks against the FishNet server application. As with the client program created in module 10, the playbooks will use APIs to access and manipulate the devices in the simulated network environment via the FishNet proxy. </a:t>
            </a:r>
          </a:p>
          <a:p>
            <a:pPr marL="114300" indent="0" algn="just">
              <a:buNone/>
            </a:pPr>
            <a:r>
              <a:rPr lang="en-US" sz="2400" b="0" i="0" u="none" strike="noStrike" baseline="0">
                <a:solidFill>
                  <a:srgbClr val="000000"/>
                </a:solidFill>
              </a:rPr>
              <a:t>Assignment Prerequisites </a:t>
            </a:r>
          </a:p>
          <a:p>
            <a:pPr marR="1070" algn="just"/>
            <a:r>
              <a:rPr lang="en-US" sz="1800" b="0" i="0" u="none" strike="noStrike" baseline="0">
                <a:solidFill>
                  <a:srgbClr val="000000"/>
                </a:solidFill>
              </a:rPr>
              <a:t>A VM Workstation Pro machine image will be provided by your instructor. This image contains an Ubuntu 22 image with Python 3.10 preinstalled. </a:t>
            </a:r>
          </a:p>
          <a:p>
            <a:pPr marL="114300" indent="0" algn="just">
              <a:buNone/>
            </a:pPr>
            <a:r>
              <a:rPr lang="en-US" sz="2400" b="0" i="0" u="none" strike="noStrike" baseline="0">
                <a:solidFill>
                  <a:srgbClr val="000000"/>
                </a:solidFill>
              </a:rPr>
              <a:t>Instructions: </a:t>
            </a:r>
          </a:p>
          <a:p>
            <a:pPr marL="457200" indent="-342900">
              <a:buFont typeface="+mj-lt"/>
              <a:buAutoNum type="arabicPeriod"/>
            </a:pPr>
            <a:r>
              <a:rPr lang="en-US" sz="1800" b="0" i="0" u="none" strike="noStrike" baseline="0">
                <a:solidFill>
                  <a:srgbClr val="000000"/>
                </a:solidFill>
              </a:rPr>
              <a:t>Start the Ubuntu VM and log in as ubuntu (password ubuntu). </a:t>
            </a:r>
          </a:p>
          <a:p>
            <a:pPr marL="457200" indent="-342900">
              <a:buFont typeface="+mj-lt"/>
              <a:buAutoNum type="arabicPeriod"/>
            </a:pPr>
            <a:r>
              <a:rPr lang="en-US" sz="1800" b="0" i="0" u="none" strike="noStrike" baseline="0">
                <a:solidFill>
                  <a:srgbClr val="000000"/>
                </a:solidFill>
              </a:rPr>
              <a:t>After logging in you will be in the ubuntu user's home folder. </a:t>
            </a:r>
          </a:p>
          <a:p>
            <a:pPr marL="457200" indent="-342900">
              <a:buFont typeface="+mj-lt"/>
              <a:buAutoNum type="arabicPeriod"/>
            </a:pPr>
            <a:r>
              <a:rPr lang="en-US" sz="1800" b="0" i="0" u="none" strike="noStrike" baseline="0">
                <a:solidFill>
                  <a:srgbClr val="000000"/>
                </a:solidFill>
              </a:rPr>
              <a:t>Clone the Module 10 (CIS3534CMod10) and Module 11 (CIS3534CMod11) GitHub repositories provided by your instructor to the current folder. </a:t>
            </a:r>
          </a:p>
          <a:p>
            <a:pPr marL="457200" indent="-342900">
              <a:buFont typeface="+mj-lt"/>
              <a:buAutoNum type="arabicPeriod"/>
            </a:pPr>
            <a:r>
              <a:rPr lang="en-US" sz="1800" b="0" i="0" u="none" strike="noStrike" baseline="0">
                <a:solidFill>
                  <a:srgbClr val="000000"/>
                </a:solidFill>
              </a:rPr>
              <a:t>Create a virtual environment: </a:t>
            </a:r>
          </a:p>
          <a:p>
            <a:pPr marL="114300" indent="0" algn="just">
              <a:buNone/>
            </a:pPr>
            <a:r>
              <a:rPr lang="en-US" sz="1800" b="1" i="0" u="none" strike="noStrike" baseline="0">
                <a:solidFill>
                  <a:srgbClr val="000000"/>
                </a:solidFill>
              </a:rPr>
              <a:t>	ubuntu@ubuntu22:~$ python3 -m venv env </a:t>
            </a:r>
            <a:endParaRPr lang="en-US"/>
          </a:p>
        </p:txBody>
      </p:sp>
      <p:sp>
        <p:nvSpPr>
          <p:cNvPr id="4" name="Slide Number Placeholder 3">
            <a:extLst>
              <a:ext uri="{FF2B5EF4-FFF2-40B4-BE49-F238E27FC236}">
                <a16:creationId xmlns:a16="http://schemas.microsoft.com/office/drawing/2014/main" id="{1013740B-D756-BDF1-54E6-BE2E4CFAACC3}"/>
              </a:ext>
            </a:extLst>
          </p:cNvPr>
          <p:cNvSpPr>
            <a:spLocks noGrp="1"/>
          </p:cNvSpPr>
          <p:nvPr>
            <p:ph type="sldNum" sz="quarter" idx="12"/>
          </p:nvPr>
        </p:nvSpPr>
        <p:spPr/>
        <p:txBody>
          <a:bodyPr/>
          <a:lstStyle/>
          <a:p>
            <a:fld id="{E84E2596-301E-4832-9EC0-2653E7A66251}" type="slidenum">
              <a:rPr lang="en-US" smtClean="0"/>
              <a:t>16</a:t>
            </a:fld>
            <a:endParaRPr lang="en-US"/>
          </a:p>
        </p:txBody>
      </p:sp>
    </p:spTree>
    <p:extLst>
      <p:ext uri="{BB962C8B-B14F-4D97-AF65-F5344CB8AC3E}">
        <p14:creationId xmlns:p14="http://schemas.microsoft.com/office/powerpoint/2010/main" val="2185744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7AB5-3367-5280-E1A7-6B733E54629D}"/>
              </a:ext>
            </a:extLst>
          </p:cNvPr>
          <p:cNvSpPr>
            <a:spLocks noGrp="1"/>
          </p:cNvSpPr>
          <p:nvPr>
            <p:ph type="title"/>
          </p:nvPr>
        </p:nvSpPr>
        <p:spPr/>
        <p:txBody>
          <a:bodyPr/>
          <a:lstStyle/>
          <a:p>
            <a:r>
              <a:rPr lang="en-US"/>
              <a:t>Use Ansible to Modify a Network Device 2</a:t>
            </a:r>
          </a:p>
        </p:txBody>
      </p:sp>
      <p:sp>
        <p:nvSpPr>
          <p:cNvPr id="3" name="Content Placeholder 2">
            <a:extLst>
              <a:ext uri="{FF2B5EF4-FFF2-40B4-BE49-F238E27FC236}">
                <a16:creationId xmlns:a16="http://schemas.microsoft.com/office/drawing/2014/main" id="{4C962649-49B7-2EB0-2EBF-4B82A78A2567}"/>
              </a:ext>
            </a:extLst>
          </p:cNvPr>
          <p:cNvSpPr>
            <a:spLocks noGrp="1"/>
          </p:cNvSpPr>
          <p:nvPr>
            <p:ph idx="1"/>
          </p:nvPr>
        </p:nvSpPr>
        <p:spPr>
          <a:xfrm>
            <a:off x="609600" y="1259457"/>
            <a:ext cx="10160000" cy="5217543"/>
          </a:xfrm>
        </p:spPr>
        <p:txBody>
          <a:bodyPr>
            <a:noAutofit/>
          </a:bodyPr>
          <a:lstStyle/>
          <a:p>
            <a:pPr marL="457200" indent="-342900" algn="just">
              <a:buFont typeface="+mj-lt"/>
              <a:buAutoNum type="arabicPeriod" startAt="5"/>
            </a:pPr>
            <a:r>
              <a:rPr lang="en-US" sz="1800" b="0" i="0" u="none" strike="noStrike" baseline="0">
                <a:solidFill>
                  <a:srgbClr val="000000"/>
                </a:solidFill>
              </a:rPr>
              <a:t>Open two terminal windows and activate the virtual environment in both: </a:t>
            </a:r>
          </a:p>
          <a:p>
            <a:pPr marL="114300" indent="0" algn="just">
              <a:buNone/>
            </a:pPr>
            <a:r>
              <a:rPr lang="fr-FR" sz="1800" b="1" i="0" u="none" strike="noStrike" baseline="0">
                <a:solidFill>
                  <a:srgbClr val="000000"/>
                </a:solidFill>
              </a:rPr>
              <a:t>	ubuntu@ubuntu22:~$ source env/bin/activate </a:t>
            </a:r>
            <a:endParaRPr lang="fr-FR" sz="1800" b="0" i="0" u="none" strike="noStrike" baseline="0">
              <a:solidFill>
                <a:srgbClr val="000000"/>
              </a:solidFill>
            </a:endParaRPr>
          </a:p>
          <a:p>
            <a:pPr marL="457200" indent="-342900">
              <a:buFont typeface="+mj-lt"/>
              <a:buAutoNum type="arabicPeriod" startAt="6"/>
            </a:pPr>
            <a:r>
              <a:rPr lang="en-US" sz="1800" b="0" i="0" u="none" strike="noStrike" baseline="0">
                <a:solidFill>
                  <a:srgbClr val="000000"/>
                </a:solidFill>
              </a:rPr>
              <a:t>When activated, the terminal prompt will change to include (env) at the beginning, this is how you can tell you are in the virtual environment. </a:t>
            </a:r>
          </a:p>
          <a:p>
            <a:pPr marL="457200" indent="-342900">
              <a:buFont typeface="+mj-lt"/>
              <a:buAutoNum type="arabicPeriod" startAt="6"/>
            </a:pPr>
            <a:r>
              <a:rPr lang="en-US" sz="1800" b="0" i="0" u="none" strike="noStrike" baseline="0">
                <a:solidFill>
                  <a:srgbClr val="000000"/>
                </a:solidFill>
              </a:rPr>
              <a:t>Use pip3 to install the following packages </a:t>
            </a:r>
            <a:r>
              <a:rPr lang="en-US" sz="1800" b="1" i="0" u="none" strike="noStrike" baseline="0">
                <a:solidFill>
                  <a:srgbClr val="000000"/>
                </a:solidFill>
              </a:rPr>
              <a:t>in the virtual environment</a:t>
            </a:r>
            <a:r>
              <a:rPr lang="en-US" sz="1800" b="0" i="0" u="none" strike="noStrike" baseline="0">
                <a:solidFill>
                  <a:srgbClr val="000000"/>
                </a:solidFill>
              </a:rPr>
              <a:t>: </a:t>
            </a:r>
          </a:p>
          <a:p>
            <a:pPr lvl="1"/>
            <a:r>
              <a:rPr lang="en-US" sz="1800" b="0" i="0" u="none" strike="noStrike" baseline="0">
                <a:solidFill>
                  <a:srgbClr val="000000"/>
                </a:solidFill>
              </a:rPr>
              <a:t>ansible-core </a:t>
            </a:r>
          </a:p>
          <a:p>
            <a:pPr lvl="1"/>
            <a:r>
              <a:rPr lang="en-US" sz="1800" b="0" i="0" u="none" strike="noStrike" baseline="0">
                <a:solidFill>
                  <a:srgbClr val="000000"/>
                </a:solidFill>
              </a:rPr>
              <a:t>Flask </a:t>
            </a:r>
          </a:p>
          <a:p>
            <a:pPr lvl="1"/>
            <a:r>
              <a:rPr lang="en-US" sz="1800" b="0" i="0" u="none" strike="noStrike" baseline="0">
                <a:solidFill>
                  <a:srgbClr val="000000"/>
                </a:solidFill>
              </a:rPr>
              <a:t>Flask-API </a:t>
            </a:r>
          </a:p>
          <a:p>
            <a:pPr lvl="1"/>
            <a:r>
              <a:rPr lang="en-US" sz="1800" b="0" i="0" u="none" strike="noStrike" baseline="0">
                <a:solidFill>
                  <a:srgbClr val="000000"/>
                </a:solidFill>
              </a:rPr>
              <a:t>requests </a:t>
            </a:r>
          </a:p>
          <a:p>
            <a:pPr marL="457200" indent="-342900">
              <a:buFont typeface="+mj-lt"/>
              <a:buAutoNum type="arabicPeriod" startAt="6"/>
            </a:pPr>
            <a:r>
              <a:rPr lang="en-US" sz="1800" b="0" i="0" u="none" strike="noStrike" baseline="0">
                <a:solidFill>
                  <a:srgbClr val="000000"/>
                </a:solidFill>
              </a:rPr>
              <a:t>The CIS3534CMod10 folder contains the FishNet server; in one terminal window cd into that folder and start the server using python3 </a:t>
            </a:r>
          </a:p>
          <a:p>
            <a:pPr marL="114300" indent="0">
              <a:buNone/>
            </a:pPr>
            <a:r>
              <a:rPr lang="en-US" sz="1800">
                <a:solidFill>
                  <a:srgbClr val="000000"/>
                </a:solidFill>
              </a:rPr>
              <a:t>	</a:t>
            </a:r>
            <a:r>
              <a:rPr lang="sv-SE" sz="1800" b="1" i="0" u="none" strike="noStrike" baseline="0">
                <a:solidFill>
                  <a:srgbClr val="000000"/>
                </a:solidFill>
              </a:rPr>
              <a:t>(env)ubuntu@ubuntu22:~$ python3 FishNetServer.py </a:t>
            </a:r>
            <a:endParaRPr lang="sv-SE" sz="1800" b="0" i="0" u="none" strike="noStrike" baseline="0">
              <a:solidFill>
                <a:srgbClr val="000000"/>
              </a:solidFill>
            </a:endParaRPr>
          </a:p>
          <a:p>
            <a:pPr marL="457200" indent="-342900" algn="just">
              <a:buFont typeface="+mj-lt"/>
              <a:buAutoNum type="arabicPeriod" startAt="9"/>
            </a:pPr>
            <a:r>
              <a:rPr lang="en-US" sz="1800" b="0" i="0" u="none" strike="noStrike" baseline="0">
                <a:solidFill>
                  <a:srgbClr val="000000"/>
                </a:solidFill>
              </a:rPr>
              <a:t>In the second terminal window, cd into the CIS3534CMod11 folder and note the files contained in that folder: </a:t>
            </a:r>
          </a:p>
          <a:p>
            <a:pPr marL="114300" indent="0" algn="just">
              <a:buNone/>
            </a:pPr>
            <a:r>
              <a:rPr lang="fr-FR" sz="1800" b="1" i="0" u="none" strike="noStrike" baseline="0">
                <a:solidFill>
                  <a:srgbClr val="000000"/>
                </a:solidFill>
              </a:rPr>
              <a:t>	(env)ubuntu@ubuntu22:~$ cd CIS3534CMod11</a:t>
            </a:r>
          </a:p>
          <a:p>
            <a:pPr marL="114300" indent="0" algn="just">
              <a:buNone/>
            </a:pPr>
            <a:r>
              <a:rPr lang="fr-FR" sz="1800" b="1">
                <a:solidFill>
                  <a:srgbClr val="000000"/>
                </a:solidFill>
              </a:rPr>
              <a:t>	</a:t>
            </a:r>
            <a:r>
              <a:rPr lang="fr-FR" sz="1800" b="1" i="0" u="none" strike="noStrike" baseline="0">
                <a:solidFill>
                  <a:srgbClr val="000000"/>
                </a:solidFill>
              </a:rPr>
              <a:t>(env)ubuntu@ubuntu22:~$ ls -l </a:t>
            </a:r>
            <a:endParaRPr lang="en-US" sz="1800"/>
          </a:p>
        </p:txBody>
      </p:sp>
      <p:sp>
        <p:nvSpPr>
          <p:cNvPr id="4" name="Slide Number Placeholder 3">
            <a:extLst>
              <a:ext uri="{FF2B5EF4-FFF2-40B4-BE49-F238E27FC236}">
                <a16:creationId xmlns:a16="http://schemas.microsoft.com/office/drawing/2014/main" id="{596607FF-3011-7298-D071-71643BD94E3C}"/>
              </a:ext>
            </a:extLst>
          </p:cNvPr>
          <p:cNvSpPr>
            <a:spLocks noGrp="1"/>
          </p:cNvSpPr>
          <p:nvPr>
            <p:ph type="sldNum" sz="quarter" idx="12"/>
          </p:nvPr>
        </p:nvSpPr>
        <p:spPr/>
        <p:txBody>
          <a:bodyPr/>
          <a:lstStyle/>
          <a:p>
            <a:fld id="{E84E2596-301E-4832-9EC0-2653E7A66251}" type="slidenum">
              <a:rPr lang="en-US" smtClean="0"/>
              <a:t>17</a:t>
            </a:fld>
            <a:endParaRPr lang="en-US"/>
          </a:p>
        </p:txBody>
      </p:sp>
    </p:spTree>
    <p:extLst>
      <p:ext uri="{BB962C8B-B14F-4D97-AF65-F5344CB8AC3E}">
        <p14:creationId xmlns:p14="http://schemas.microsoft.com/office/powerpoint/2010/main" val="1753020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9548-EBE5-8FF1-9F09-5925E463CAEC}"/>
              </a:ext>
            </a:extLst>
          </p:cNvPr>
          <p:cNvSpPr>
            <a:spLocks noGrp="1"/>
          </p:cNvSpPr>
          <p:nvPr>
            <p:ph type="title"/>
          </p:nvPr>
        </p:nvSpPr>
        <p:spPr/>
        <p:txBody>
          <a:bodyPr/>
          <a:lstStyle/>
          <a:p>
            <a:r>
              <a:rPr lang="en-US"/>
              <a:t>Use Ansible to Modify a Network Device 3</a:t>
            </a:r>
          </a:p>
        </p:txBody>
      </p:sp>
      <p:sp>
        <p:nvSpPr>
          <p:cNvPr id="3" name="Content Placeholder 2">
            <a:extLst>
              <a:ext uri="{FF2B5EF4-FFF2-40B4-BE49-F238E27FC236}">
                <a16:creationId xmlns:a16="http://schemas.microsoft.com/office/drawing/2014/main" id="{E69D374E-980C-F42F-D1B5-DD7FB7ACA6FE}"/>
              </a:ext>
            </a:extLst>
          </p:cNvPr>
          <p:cNvSpPr>
            <a:spLocks noGrp="1"/>
          </p:cNvSpPr>
          <p:nvPr>
            <p:ph idx="1"/>
          </p:nvPr>
        </p:nvSpPr>
        <p:spPr>
          <a:xfrm>
            <a:off x="609600" y="1207698"/>
            <a:ext cx="10160000" cy="5269302"/>
          </a:xfrm>
        </p:spPr>
        <p:txBody>
          <a:bodyPr/>
          <a:lstStyle/>
          <a:p>
            <a:pPr marL="457200" indent="-342900" algn="just">
              <a:buFont typeface="+mj-lt"/>
              <a:buAutoNum type="arabicPeriod" startAt="10"/>
            </a:pPr>
            <a:r>
              <a:rPr lang="en-US" sz="1800" b="0" i="0" u="none" strike="noStrike" baseline="0">
                <a:solidFill>
                  <a:srgbClr val="000000"/>
                </a:solidFill>
                <a:latin typeface="AAAAAE+Calibri"/>
              </a:rPr>
              <a:t>Execute the </a:t>
            </a:r>
            <a:r>
              <a:rPr lang="en-US" sz="1800" b="1" i="0" u="none" strike="noStrike" baseline="0">
                <a:solidFill>
                  <a:srgbClr val="000000"/>
                </a:solidFill>
                <a:latin typeface="AAAAAM+Calibri-Bold"/>
              </a:rPr>
              <a:t>getipaddr.yaml </a:t>
            </a:r>
            <a:r>
              <a:rPr lang="en-US" sz="1800" b="0" i="0" u="none" strike="noStrike" baseline="0">
                <a:solidFill>
                  <a:srgbClr val="000000"/>
                </a:solidFill>
                <a:latin typeface="AAAAAE+Calibri"/>
              </a:rPr>
              <a:t>Ansible playbook using the following command.</a:t>
            </a:r>
          </a:p>
          <a:p>
            <a:pPr marL="114300" indent="0" algn="just">
              <a:buNone/>
            </a:pPr>
            <a:r>
              <a:rPr lang="en-US" sz="1800" b="0" i="0" u="none" strike="noStrike" baseline="0">
                <a:solidFill>
                  <a:srgbClr val="000000"/>
                </a:solidFill>
                <a:latin typeface="AAAAAE+Calibri"/>
              </a:rPr>
              <a:t>	Be sure to include the </a:t>
            </a:r>
            <a:r>
              <a:rPr lang="en-US" sz="1800" b="1" i="0" u="none" strike="noStrike" baseline="0">
                <a:solidFill>
                  <a:srgbClr val="000000"/>
                </a:solidFill>
                <a:latin typeface="AAAAAM+Calibri-Bold"/>
              </a:rPr>
              <a:t>-c local </a:t>
            </a:r>
            <a:r>
              <a:rPr lang="en-US" sz="1800" b="0" i="0" u="none" strike="noStrike" baseline="0">
                <a:solidFill>
                  <a:srgbClr val="000000"/>
                </a:solidFill>
                <a:latin typeface="AAAAAE+Calibri"/>
              </a:rPr>
              <a:t>option, this will prevent ansible from attempting to use SSH. </a:t>
            </a:r>
          </a:p>
          <a:p>
            <a:pPr marL="114300" indent="0" algn="just">
              <a:buNone/>
            </a:pPr>
            <a:r>
              <a:rPr lang="en-US" sz="1800" b="1" i="0" u="none" strike="noStrike" baseline="0">
                <a:solidFill>
                  <a:srgbClr val="000000"/>
                </a:solidFill>
                <a:latin typeface="AAAAAK+CourierNewPS-BoldMT"/>
              </a:rPr>
              <a:t>	(env)ubuntu@ubuntu22:~$ ansible-playbook -c local getipaddr.yaml </a:t>
            </a:r>
          </a:p>
          <a:p>
            <a:pPr algn="just"/>
            <a:endParaRPr lang="en-US" sz="1800" b="0" i="0" u="none" strike="noStrike" baseline="0">
              <a:solidFill>
                <a:srgbClr val="000000"/>
              </a:solidFill>
              <a:latin typeface="AAAAAK+CourierNewPS-BoldMT"/>
            </a:endParaRPr>
          </a:p>
        </p:txBody>
      </p:sp>
      <p:sp>
        <p:nvSpPr>
          <p:cNvPr id="4" name="Slide Number Placeholder 3">
            <a:extLst>
              <a:ext uri="{FF2B5EF4-FFF2-40B4-BE49-F238E27FC236}">
                <a16:creationId xmlns:a16="http://schemas.microsoft.com/office/drawing/2014/main" id="{A48A4569-489D-EBFD-1E2E-71366CEA8D90}"/>
              </a:ext>
            </a:extLst>
          </p:cNvPr>
          <p:cNvSpPr>
            <a:spLocks noGrp="1"/>
          </p:cNvSpPr>
          <p:nvPr>
            <p:ph type="sldNum" sz="quarter" idx="12"/>
          </p:nvPr>
        </p:nvSpPr>
        <p:spPr/>
        <p:txBody>
          <a:bodyPr/>
          <a:lstStyle/>
          <a:p>
            <a:endParaRPr lang="en-US"/>
          </a:p>
          <a:p>
            <a:endParaRPr lang="en-US"/>
          </a:p>
        </p:txBody>
      </p:sp>
      <p:pic>
        <p:nvPicPr>
          <p:cNvPr id="6" name="Picture 5">
            <a:extLst>
              <a:ext uri="{FF2B5EF4-FFF2-40B4-BE49-F238E27FC236}">
                <a16:creationId xmlns:a16="http://schemas.microsoft.com/office/drawing/2014/main" id="{D7BC4A8E-81D3-4951-F22A-DEA977D74055}"/>
              </a:ext>
            </a:extLst>
          </p:cNvPr>
          <p:cNvPicPr>
            <a:picLocks noChangeAspect="1"/>
          </p:cNvPicPr>
          <p:nvPr/>
        </p:nvPicPr>
        <p:blipFill>
          <a:blip r:embed="rId2"/>
          <a:stretch>
            <a:fillRect/>
          </a:stretch>
        </p:blipFill>
        <p:spPr>
          <a:xfrm>
            <a:off x="785002" y="2350698"/>
            <a:ext cx="6345896" cy="4007934"/>
          </a:xfrm>
          <a:prstGeom prst="rect">
            <a:avLst/>
          </a:prstGeom>
        </p:spPr>
      </p:pic>
      <p:sp>
        <p:nvSpPr>
          <p:cNvPr id="7" name="TextBox 6">
            <a:extLst>
              <a:ext uri="{FF2B5EF4-FFF2-40B4-BE49-F238E27FC236}">
                <a16:creationId xmlns:a16="http://schemas.microsoft.com/office/drawing/2014/main" id="{7BA44C3F-5AE6-876B-A382-534A27DC0115}"/>
              </a:ext>
            </a:extLst>
          </p:cNvPr>
          <p:cNvSpPr txBox="1"/>
          <p:nvPr/>
        </p:nvSpPr>
        <p:spPr>
          <a:xfrm>
            <a:off x="7306300" y="3429000"/>
            <a:ext cx="2668847" cy="2031325"/>
          </a:xfrm>
          <a:prstGeom prst="rect">
            <a:avLst/>
          </a:prstGeom>
          <a:noFill/>
        </p:spPr>
        <p:txBody>
          <a:bodyPr wrap="square" rtlCol="0">
            <a:spAutoFit/>
          </a:bodyPr>
          <a:lstStyle/>
          <a:p>
            <a:r>
              <a:rPr lang="en-US" sz="1800" b="0" i="0" u="none" strike="noStrike" baseline="0">
                <a:solidFill>
                  <a:srgbClr val="000000"/>
                </a:solidFill>
                <a:latin typeface="AAAAAE+Calibri"/>
              </a:rPr>
              <a:t>Note the current configuration of router1 as displayed by the playbook results, we will compare it to a modified configuration below. </a:t>
            </a:r>
            <a:endParaRPr lang="en-US"/>
          </a:p>
          <a:p>
            <a:endParaRPr lang="en-US"/>
          </a:p>
        </p:txBody>
      </p:sp>
    </p:spTree>
    <p:extLst>
      <p:ext uri="{BB962C8B-B14F-4D97-AF65-F5344CB8AC3E}">
        <p14:creationId xmlns:p14="http://schemas.microsoft.com/office/powerpoint/2010/main" val="3130543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3FC2-036A-7D88-1340-2F56802F8539}"/>
              </a:ext>
            </a:extLst>
          </p:cNvPr>
          <p:cNvSpPr>
            <a:spLocks noGrp="1"/>
          </p:cNvSpPr>
          <p:nvPr>
            <p:ph type="title"/>
          </p:nvPr>
        </p:nvSpPr>
        <p:spPr/>
        <p:txBody>
          <a:bodyPr/>
          <a:lstStyle/>
          <a:p>
            <a:r>
              <a:rPr lang="en-US"/>
              <a:t>Use Ansible to Modify a Network Device 4</a:t>
            </a:r>
          </a:p>
        </p:txBody>
      </p:sp>
      <p:sp>
        <p:nvSpPr>
          <p:cNvPr id="3" name="Content Placeholder 2">
            <a:extLst>
              <a:ext uri="{FF2B5EF4-FFF2-40B4-BE49-F238E27FC236}">
                <a16:creationId xmlns:a16="http://schemas.microsoft.com/office/drawing/2014/main" id="{9907E349-DC6A-8BF0-C55B-9BEF8A0FD4D2}"/>
              </a:ext>
            </a:extLst>
          </p:cNvPr>
          <p:cNvSpPr>
            <a:spLocks noGrp="1"/>
          </p:cNvSpPr>
          <p:nvPr>
            <p:ph idx="1"/>
          </p:nvPr>
        </p:nvSpPr>
        <p:spPr/>
        <p:txBody>
          <a:bodyPr/>
          <a:lstStyle/>
          <a:p>
            <a:pPr marL="457200" marR="2250" indent="-342900" algn="just">
              <a:buFont typeface="+mj-lt"/>
              <a:buAutoNum type="arabicPeriod" startAt="11"/>
            </a:pPr>
            <a:r>
              <a:rPr lang="en-US" sz="1800" b="0" i="0" u="none" strike="noStrike" baseline="0">
                <a:solidFill>
                  <a:srgbClr val="000000"/>
                </a:solidFill>
              </a:rPr>
              <a:t>Execute the Ansible playbook </a:t>
            </a:r>
            <a:r>
              <a:rPr lang="en-US" sz="1800" b="1" i="0" u="none" strike="noStrike" baseline="0">
                <a:solidFill>
                  <a:srgbClr val="000000"/>
                </a:solidFill>
              </a:rPr>
              <a:t>gettoken.yaml </a:t>
            </a:r>
            <a:r>
              <a:rPr lang="en-US" sz="1800" b="0" i="0" u="none" strike="noStrike" baseline="0">
                <a:solidFill>
                  <a:srgbClr val="000000"/>
                </a:solidFill>
              </a:rPr>
              <a:t>using the ansible-playbook command. Again, be sure to include the </a:t>
            </a:r>
            <a:r>
              <a:rPr lang="en-US" sz="1800" b="1" i="0" u="none" strike="noStrike" baseline="0">
                <a:solidFill>
                  <a:srgbClr val="000000"/>
                </a:solidFill>
              </a:rPr>
              <a:t>-c local </a:t>
            </a:r>
            <a:r>
              <a:rPr lang="en-US" sz="1800" b="0" i="0" u="none" strike="noStrike" baseline="0">
                <a:solidFill>
                  <a:srgbClr val="000000"/>
                </a:solidFill>
              </a:rPr>
              <a:t>option. </a:t>
            </a:r>
          </a:p>
          <a:p>
            <a:pPr marL="411480" lvl="1" indent="0" algn="just">
              <a:buNone/>
            </a:pPr>
            <a:r>
              <a:rPr lang="en-US" sz="1800" b="1" i="0" u="none" strike="noStrike" baseline="0">
                <a:solidFill>
                  <a:srgbClr val="000000"/>
                </a:solidFill>
              </a:rPr>
              <a:t>	(env) ubuntu@ubuntu22:~$ ansible-playbook -c local gettoken.yaml </a:t>
            </a:r>
            <a:endParaRPr lang="en-US" sz="1800" b="0" i="0" u="none" strike="noStrike" baseline="0">
              <a:solidFill>
                <a:srgbClr val="000000"/>
              </a:solidFill>
            </a:endParaRPr>
          </a:p>
          <a:p>
            <a:pPr marL="457200" indent="-342900">
              <a:buFont typeface="+mj-lt"/>
              <a:buAutoNum type="arabicPeriod" startAt="11"/>
            </a:pPr>
            <a:r>
              <a:rPr lang="en-US" sz="1800" b="0" i="0" u="none" strike="noStrike" baseline="0">
                <a:solidFill>
                  <a:srgbClr val="000000"/>
                </a:solidFill>
              </a:rPr>
              <a:t>Use the mouse to highlight, right-click and copy the token from the [debug] output as highlighted below: </a:t>
            </a:r>
          </a:p>
          <a:p>
            <a:endParaRPr lang="en-US"/>
          </a:p>
        </p:txBody>
      </p:sp>
      <p:sp>
        <p:nvSpPr>
          <p:cNvPr id="4" name="Slide Number Placeholder 3">
            <a:extLst>
              <a:ext uri="{FF2B5EF4-FFF2-40B4-BE49-F238E27FC236}">
                <a16:creationId xmlns:a16="http://schemas.microsoft.com/office/drawing/2014/main" id="{2835E577-5D53-3D8E-6598-0D69E48ADF4D}"/>
              </a:ext>
            </a:extLst>
          </p:cNvPr>
          <p:cNvSpPr>
            <a:spLocks noGrp="1"/>
          </p:cNvSpPr>
          <p:nvPr>
            <p:ph type="sldNum" sz="quarter" idx="12"/>
          </p:nvPr>
        </p:nvSpPr>
        <p:spPr/>
        <p:txBody>
          <a:bodyPr/>
          <a:lstStyle/>
          <a:p>
            <a:fld id="{E84E2596-301E-4832-9EC0-2653E7A66251}" type="slidenum">
              <a:rPr lang="en-US" smtClean="0"/>
              <a:t>19</a:t>
            </a:fld>
            <a:endParaRPr lang="en-US"/>
          </a:p>
        </p:txBody>
      </p:sp>
      <p:pic>
        <p:nvPicPr>
          <p:cNvPr id="6" name="Picture 5">
            <a:extLst>
              <a:ext uri="{FF2B5EF4-FFF2-40B4-BE49-F238E27FC236}">
                <a16:creationId xmlns:a16="http://schemas.microsoft.com/office/drawing/2014/main" id="{311AB31B-2969-FF91-4231-A0BDBC7E29D0}"/>
              </a:ext>
            </a:extLst>
          </p:cNvPr>
          <p:cNvPicPr>
            <a:picLocks noChangeAspect="1"/>
          </p:cNvPicPr>
          <p:nvPr/>
        </p:nvPicPr>
        <p:blipFill>
          <a:blip r:embed="rId2"/>
          <a:stretch>
            <a:fillRect/>
          </a:stretch>
        </p:blipFill>
        <p:spPr>
          <a:xfrm>
            <a:off x="974785" y="3429000"/>
            <a:ext cx="9578196" cy="2642261"/>
          </a:xfrm>
          <a:prstGeom prst="rect">
            <a:avLst/>
          </a:prstGeom>
        </p:spPr>
      </p:pic>
    </p:spTree>
    <p:extLst>
      <p:ext uri="{BB962C8B-B14F-4D97-AF65-F5344CB8AC3E}">
        <p14:creationId xmlns:p14="http://schemas.microsoft.com/office/powerpoint/2010/main" val="76132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D7527-778E-74A6-0400-C54CD6B1C462}"/>
              </a:ext>
            </a:extLst>
          </p:cNvPr>
          <p:cNvSpPr>
            <a:spLocks noGrp="1"/>
          </p:cNvSpPr>
          <p:nvPr>
            <p:ph type="title"/>
          </p:nvPr>
        </p:nvSpPr>
        <p:spPr/>
        <p:txBody>
          <a:bodyPr/>
          <a:lstStyle/>
          <a:p>
            <a:r>
              <a:rPr lang="en-US"/>
              <a:t>Hands-on Labs</a:t>
            </a:r>
          </a:p>
        </p:txBody>
      </p:sp>
      <p:sp>
        <p:nvSpPr>
          <p:cNvPr id="3" name="Text Placeholder 2">
            <a:extLst>
              <a:ext uri="{FF2B5EF4-FFF2-40B4-BE49-F238E27FC236}">
                <a16:creationId xmlns:a16="http://schemas.microsoft.com/office/drawing/2014/main" id="{57CF2660-E7A3-206F-5F41-D6DA83DB4820}"/>
              </a:ext>
            </a:extLst>
          </p:cNvPr>
          <p:cNvSpPr>
            <a:spLocks noGrp="1"/>
          </p:cNvSpPr>
          <p:nvPr>
            <p:ph type="body" idx="1"/>
          </p:nvPr>
        </p:nvSpPr>
        <p:spPr/>
        <p:txBody>
          <a:bodyPr/>
          <a:lstStyle/>
          <a:p>
            <a:r>
              <a:rPr lang="en-US"/>
              <a:t>Day 5</a:t>
            </a:r>
          </a:p>
        </p:txBody>
      </p:sp>
    </p:spTree>
    <p:extLst>
      <p:ext uri="{BB962C8B-B14F-4D97-AF65-F5344CB8AC3E}">
        <p14:creationId xmlns:p14="http://schemas.microsoft.com/office/powerpoint/2010/main" val="2855143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6B65-B009-666E-6A0E-466D5B07EFF5}"/>
              </a:ext>
            </a:extLst>
          </p:cNvPr>
          <p:cNvSpPr>
            <a:spLocks noGrp="1"/>
          </p:cNvSpPr>
          <p:nvPr>
            <p:ph type="title"/>
          </p:nvPr>
        </p:nvSpPr>
        <p:spPr/>
        <p:txBody>
          <a:bodyPr/>
          <a:lstStyle/>
          <a:p>
            <a:r>
              <a:rPr lang="en-US"/>
              <a:t>Use Ansible to Modify a Network Device 5</a:t>
            </a:r>
          </a:p>
        </p:txBody>
      </p:sp>
      <p:sp>
        <p:nvSpPr>
          <p:cNvPr id="3" name="Content Placeholder 2">
            <a:extLst>
              <a:ext uri="{FF2B5EF4-FFF2-40B4-BE49-F238E27FC236}">
                <a16:creationId xmlns:a16="http://schemas.microsoft.com/office/drawing/2014/main" id="{1545A2B8-4951-B712-88AE-9CE8FC827726}"/>
              </a:ext>
            </a:extLst>
          </p:cNvPr>
          <p:cNvSpPr>
            <a:spLocks noGrp="1"/>
          </p:cNvSpPr>
          <p:nvPr>
            <p:ph idx="1"/>
          </p:nvPr>
        </p:nvSpPr>
        <p:spPr/>
        <p:txBody>
          <a:bodyPr/>
          <a:lstStyle/>
          <a:p>
            <a:pPr marL="457200" indent="-342900">
              <a:buFont typeface="+mj-lt"/>
              <a:buAutoNum type="arabicPeriod" startAt="13"/>
            </a:pPr>
            <a:r>
              <a:rPr lang="en-US" sz="1800" b="0" i="0" u="none" strike="noStrike" baseline="0">
                <a:solidFill>
                  <a:srgbClr val="000000"/>
                </a:solidFill>
              </a:rPr>
              <a:t>Find the POST form body in the </a:t>
            </a:r>
            <a:r>
              <a:rPr lang="en-US" sz="1800" b="1" i="0" u="none" strike="noStrike" baseline="0">
                <a:solidFill>
                  <a:srgbClr val="000000"/>
                </a:solidFill>
              </a:rPr>
              <a:t>setipaddr.yaml </a:t>
            </a:r>
            <a:r>
              <a:rPr lang="en-US" sz="1800" b="0" i="0" u="none" strike="noStrike" baseline="0">
                <a:solidFill>
                  <a:srgbClr val="000000"/>
                </a:solidFill>
              </a:rPr>
              <a:t>file and replace the token in that file with your token (note that if your FishNetServer application restarts for any reason you will have to obtain a new token). </a:t>
            </a:r>
          </a:p>
          <a:p>
            <a:pPr marL="457200" indent="-342900">
              <a:buFont typeface="+mj-lt"/>
              <a:buAutoNum type="arabicPeriod" startAt="13"/>
            </a:pPr>
            <a:r>
              <a:rPr lang="en-US" sz="1800" b="0" i="0" u="none" strike="noStrike" baseline="0">
                <a:solidFill>
                  <a:srgbClr val="000000"/>
                </a:solidFill>
              </a:rPr>
              <a:t>Execute the </a:t>
            </a:r>
            <a:r>
              <a:rPr lang="en-US" sz="1800" b="1" i="0" u="none" strike="noStrike" baseline="0">
                <a:solidFill>
                  <a:srgbClr val="000000"/>
                </a:solidFill>
              </a:rPr>
              <a:t>setipaddr.yaml </a:t>
            </a:r>
            <a:r>
              <a:rPr lang="en-US" sz="1800" b="0" i="0" u="none" strike="noStrike" baseline="0">
                <a:solidFill>
                  <a:srgbClr val="000000"/>
                </a:solidFill>
              </a:rPr>
              <a:t>playbook with the -c local option to modify the IP address of router1. </a:t>
            </a:r>
          </a:p>
          <a:p>
            <a:pPr marL="457200" indent="-342900">
              <a:buFont typeface="+mj-lt"/>
              <a:buAutoNum type="arabicPeriod" startAt="13"/>
            </a:pPr>
            <a:r>
              <a:rPr lang="en-US" sz="1800" b="0" i="0" u="none" strike="noStrike" baseline="0">
                <a:solidFill>
                  <a:srgbClr val="000000"/>
                </a:solidFill>
              </a:rPr>
              <a:t>Execute the </a:t>
            </a:r>
            <a:r>
              <a:rPr lang="en-US" sz="1800" b="1" i="0" u="none" strike="noStrike" baseline="0">
                <a:solidFill>
                  <a:srgbClr val="000000"/>
                </a:solidFill>
              </a:rPr>
              <a:t>getipaddr.yaml </a:t>
            </a:r>
            <a:r>
              <a:rPr lang="en-US" sz="1800" b="0" i="0" u="none" strike="noStrike" baseline="0">
                <a:solidFill>
                  <a:srgbClr val="000000"/>
                </a:solidFill>
              </a:rPr>
              <a:t>playbook again to verify the new configuration. </a:t>
            </a:r>
          </a:p>
          <a:p>
            <a:pPr marL="457200" indent="-342900">
              <a:buFont typeface="+mj-lt"/>
              <a:buAutoNum type="arabicPeriod" startAt="13"/>
            </a:pPr>
            <a:r>
              <a:rPr lang="en-US" sz="1800" b="0" i="0" u="none" strike="noStrike" baseline="0">
                <a:solidFill>
                  <a:srgbClr val="000000"/>
                </a:solidFill>
              </a:rPr>
              <a:t>After completing the assignment, Ctrl-C to exit the FishNet server application, then deactivate the virtual environment in both windows by typing </a:t>
            </a:r>
            <a:r>
              <a:rPr lang="en-US" sz="1800" b="1" i="0" u="none" strike="noStrike" baseline="0">
                <a:solidFill>
                  <a:srgbClr val="000000"/>
                </a:solidFill>
              </a:rPr>
              <a:t>deactivate. </a:t>
            </a:r>
            <a:endParaRPr lang="en-US" sz="1800">
              <a:solidFill>
                <a:srgbClr val="000000"/>
              </a:solidFill>
            </a:endParaRPr>
          </a:p>
          <a:p>
            <a:pPr marL="114300" indent="0">
              <a:buNone/>
            </a:pPr>
            <a:r>
              <a:rPr lang="en-US" sz="1800" b="1" i="0" u="none" strike="noStrike" baseline="0">
                <a:solidFill>
                  <a:srgbClr val="000000"/>
                </a:solidFill>
              </a:rPr>
              <a:t>	(env) ubuntu@ubuntu22:~$ deactivate </a:t>
            </a:r>
            <a:endParaRPr lang="en-US"/>
          </a:p>
        </p:txBody>
      </p:sp>
      <p:sp>
        <p:nvSpPr>
          <p:cNvPr id="4" name="Slide Number Placeholder 3">
            <a:extLst>
              <a:ext uri="{FF2B5EF4-FFF2-40B4-BE49-F238E27FC236}">
                <a16:creationId xmlns:a16="http://schemas.microsoft.com/office/drawing/2014/main" id="{3ABC441C-B73F-0D5B-8836-16700821E204}"/>
              </a:ext>
            </a:extLst>
          </p:cNvPr>
          <p:cNvSpPr>
            <a:spLocks noGrp="1"/>
          </p:cNvSpPr>
          <p:nvPr>
            <p:ph type="sldNum" sz="quarter" idx="12"/>
          </p:nvPr>
        </p:nvSpPr>
        <p:spPr/>
        <p:txBody>
          <a:bodyPr/>
          <a:lstStyle/>
          <a:p>
            <a:fld id="{E84E2596-301E-4832-9EC0-2653E7A66251}" type="slidenum">
              <a:rPr lang="en-US" smtClean="0"/>
              <a:t>20</a:t>
            </a:fld>
            <a:endParaRPr lang="en-US"/>
          </a:p>
        </p:txBody>
      </p:sp>
    </p:spTree>
    <p:extLst>
      <p:ext uri="{BB962C8B-B14F-4D97-AF65-F5344CB8AC3E}">
        <p14:creationId xmlns:p14="http://schemas.microsoft.com/office/powerpoint/2010/main" val="290175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78DB-5F2C-41DE-BF47-869EDD69D41D}"/>
              </a:ext>
            </a:extLst>
          </p:cNvPr>
          <p:cNvSpPr>
            <a:spLocks noGrp="1"/>
          </p:cNvSpPr>
          <p:nvPr>
            <p:ph type="title"/>
          </p:nvPr>
        </p:nvSpPr>
        <p:spPr>
          <a:xfrm>
            <a:off x="313660" y="206102"/>
            <a:ext cx="11040140" cy="807692"/>
          </a:xfrm>
        </p:spPr>
        <p:txBody>
          <a:bodyPr/>
          <a:lstStyle/>
          <a:p>
            <a:r>
              <a:rPr lang="en-US"/>
              <a:t>Python Virtual Environments</a:t>
            </a:r>
          </a:p>
        </p:txBody>
      </p:sp>
      <p:sp>
        <p:nvSpPr>
          <p:cNvPr id="3" name="Content Placeholder 2">
            <a:extLst>
              <a:ext uri="{FF2B5EF4-FFF2-40B4-BE49-F238E27FC236}">
                <a16:creationId xmlns:a16="http://schemas.microsoft.com/office/drawing/2014/main" id="{2F011118-3EF0-4A20-8D88-6A0C9AE371ED}"/>
              </a:ext>
            </a:extLst>
          </p:cNvPr>
          <p:cNvSpPr>
            <a:spLocks noGrp="1"/>
          </p:cNvSpPr>
          <p:nvPr>
            <p:ph idx="1"/>
          </p:nvPr>
        </p:nvSpPr>
        <p:spPr>
          <a:xfrm>
            <a:off x="313660" y="1195316"/>
            <a:ext cx="10515600" cy="5456582"/>
          </a:xfrm>
        </p:spPr>
        <p:txBody>
          <a:bodyPr>
            <a:normAutofit/>
          </a:bodyPr>
          <a:lstStyle/>
          <a:p>
            <a:r>
              <a:rPr lang="en-US" sz="2800"/>
              <a:t>Python 3 provides a virtual environment feature which allows a non-admin user to control their configuration without installing modules in obscure locations (e.g. a "roaming" folder)</a:t>
            </a:r>
          </a:p>
          <a:p>
            <a:r>
              <a:rPr lang="en-US" sz="2800"/>
              <a:t>The </a:t>
            </a:r>
            <a:r>
              <a:rPr lang="en-US" sz="2800" b="1"/>
              <a:t>venv</a:t>
            </a:r>
            <a:r>
              <a:rPr lang="en-US" sz="2800"/>
              <a:t> module is included in the standard Python library on Windows (it has to be installed on the Linux version)</a:t>
            </a:r>
          </a:p>
          <a:p>
            <a:endParaRPr lang="en-US" sz="1100"/>
          </a:p>
          <a:p>
            <a:pPr marL="914400" indent="0">
              <a:buNone/>
            </a:pPr>
            <a:r>
              <a:rPr lang="en-US" sz="2400" b="1">
                <a:latin typeface="Courier New" panose="02070309020205020404" pitchFamily="49" charset="0"/>
                <a:ea typeface="Calibri" panose="020F0502020204030204" pitchFamily="34" charset="0"/>
                <a:cs typeface="Courier New" panose="02070309020205020404" pitchFamily="49" charset="0"/>
              </a:rPr>
              <a:t>C:\&gt;cd </a:t>
            </a:r>
            <a:r>
              <a:rPr lang="en-US" sz="2400" b="1">
                <a:effectLst/>
                <a:latin typeface="Courier New" panose="02070309020205020404" pitchFamily="49" charset="0"/>
                <a:ea typeface="Calibri" panose="020F0502020204030204" pitchFamily="34" charset="0"/>
                <a:cs typeface="Courier New" panose="02070309020205020404" pitchFamily="49" charset="0"/>
              </a:rPr>
              <a:t>\Users\&lt;userid&gt;\Documents</a:t>
            </a:r>
          </a:p>
          <a:p>
            <a:pPr marL="914400" indent="0">
              <a:buNone/>
            </a:pPr>
            <a:r>
              <a:rPr lang="en-US" sz="2400" b="1">
                <a:effectLst/>
                <a:latin typeface="Courier New" panose="02070309020205020404" pitchFamily="49" charset="0"/>
                <a:ea typeface="Calibri" panose="020F0502020204030204" pitchFamily="34" charset="0"/>
                <a:cs typeface="Courier New" panose="02070309020205020404" pitchFamily="49" charset="0"/>
              </a:rPr>
              <a:t>C:\Users\&lt;userid&gt;\Documents&gt;python -m venv myenv</a:t>
            </a:r>
          </a:p>
          <a:p>
            <a:pPr marL="914400" indent="0">
              <a:buNone/>
            </a:pPr>
            <a:endParaRPr lang="en-US" sz="1050"/>
          </a:p>
          <a:p>
            <a:r>
              <a:rPr lang="en-US" sz="2800"/>
              <a:t>This creates a local folder named "myenv" which is used to store configuration information and packages as they are installed</a:t>
            </a:r>
          </a:p>
          <a:p>
            <a:endParaRPr lang="en-US" sz="2600"/>
          </a:p>
        </p:txBody>
      </p:sp>
    </p:spTree>
    <p:extLst>
      <p:ext uri="{BB962C8B-B14F-4D97-AF65-F5344CB8AC3E}">
        <p14:creationId xmlns:p14="http://schemas.microsoft.com/office/powerpoint/2010/main" val="129144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78DB-5F2C-41DE-BF47-869EDD69D41D}"/>
              </a:ext>
            </a:extLst>
          </p:cNvPr>
          <p:cNvSpPr>
            <a:spLocks noGrp="1"/>
          </p:cNvSpPr>
          <p:nvPr>
            <p:ph type="title"/>
          </p:nvPr>
        </p:nvSpPr>
        <p:spPr>
          <a:xfrm>
            <a:off x="363279" y="206102"/>
            <a:ext cx="10990521" cy="807692"/>
          </a:xfrm>
        </p:spPr>
        <p:txBody>
          <a:bodyPr/>
          <a:lstStyle/>
          <a:p>
            <a:r>
              <a:rPr lang="en-US"/>
              <a:t>Python Virtual Environments</a:t>
            </a:r>
          </a:p>
        </p:txBody>
      </p:sp>
      <p:sp>
        <p:nvSpPr>
          <p:cNvPr id="3" name="Content Placeholder 2">
            <a:extLst>
              <a:ext uri="{FF2B5EF4-FFF2-40B4-BE49-F238E27FC236}">
                <a16:creationId xmlns:a16="http://schemas.microsoft.com/office/drawing/2014/main" id="{2F011118-3EF0-4A20-8D88-6A0C9AE371ED}"/>
              </a:ext>
            </a:extLst>
          </p:cNvPr>
          <p:cNvSpPr>
            <a:spLocks noGrp="1"/>
          </p:cNvSpPr>
          <p:nvPr>
            <p:ph idx="1"/>
          </p:nvPr>
        </p:nvSpPr>
        <p:spPr>
          <a:xfrm>
            <a:off x="363279" y="1137299"/>
            <a:ext cx="10515600" cy="5456582"/>
          </a:xfrm>
        </p:spPr>
        <p:txBody>
          <a:bodyPr>
            <a:normAutofit/>
          </a:bodyPr>
          <a:lstStyle/>
          <a:p>
            <a:r>
              <a:rPr lang="en-US" sz="2400"/>
              <a:t>The virtual environment must be activated after creating it by calling the activate script:</a:t>
            </a:r>
          </a:p>
          <a:p>
            <a:endParaRPr lang="en-US" sz="1000"/>
          </a:p>
          <a:p>
            <a:pPr marL="914400" indent="0">
              <a:buNone/>
            </a:pPr>
            <a:r>
              <a:rPr lang="en-US" sz="2000" b="1">
                <a:latin typeface="Courier New" panose="02070309020205020404" pitchFamily="49" charset="0"/>
                <a:cs typeface="Courier New" panose="02070309020205020404" pitchFamily="49" charset="0"/>
              </a:rPr>
              <a:t>C:\Users\&lt;</a:t>
            </a:r>
            <a:r>
              <a:rPr lang="en-US" sz="2000" b="1">
                <a:effectLst/>
                <a:latin typeface="Courier New" panose="02070309020205020404" pitchFamily="49" charset="0"/>
                <a:ea typeface="Calibri" panose="020F0502020204030204" pitchFamily="34" charset="0"/>
                <a:cs typeface="Courier New" panose="02070309020205020404" pitchFamily="49" charset="0"/>
              </a:rPr>
              <a:t>userid&gt;</a:t>
            </a:r>
            <a:r>
              <a:rPr lang="en-US" sz="2000" b="1">
                <a:latin typeface="Courier New" panose="02070309020205020404" pitchFamily="49" charset="0"/>
                <a:cs typeface="Courier New" panose="02070309020205020404" pitchFamily="49" charset="0"/>
              </a:rPr>
              <a:t>\Documents&gt;myenv\scripts\activate</a:t>
            </a:r>
          </a:p>
          <a:p>
            <a:pPr marL="914400" indent="0">
              <a:buNone/>
            </a:pPr>
            <a:r>
              <a:rPr lang="fr-FR" sz="2000" b="1">
                <a:latin typeface="Courier New" panose="02070309020205020404" pitchFamily="49" charset="0"/>
                <a:cs typeface="Courier New" panose="02070309020205020404" pitchFamily="49" charset="0"/>
              </a:rPr>
              <a:t>(myenv) C:\Users\&lt;</a:t>
            </a:r>
            <a:r>
              <a:rPr lang="en-US" sz="2000" b="1">
                <a:effectLst/>
                <a:latin typeface="Courier New" panose="02070309020205020404" pitchFamily="49" charset="0"/>
                <a:ea typeface="Calibri" panose="020F0502020204030204" pitchFamily="34" charset="0"/>
                <a:cs typeface="Courier New" panose="02070309020205020404" pitchFamily="49" charset="0"/>
              </a:rPr>
              <a:t>userid&gt;</a:t>
            </a:r>
            <a:r>
              <a:rPr lang="fr-FR" sz="2000" b="1">
                <a:latin typeface="Courier New" panose="02070309020205020404" pitchFamily="49" charset="0"/>
                <a:cs typeface="Courier New" panose="02070309020205020404" pitchFamily="49" charset="0"/>
              </a:rPr>
              <a:t>\Documents&gt;</a:t>
            </a:r>
          </a:p>
          <a:p>
            <a:pPr marL="914400" indent="0">
              <a:buNone/>
            </a:pPr>
            <a:endParaRPr lang="fr-FR" sz="2000" b="1">
              <a:latin typeface="Courier New" panose="02070309020205020404" pitchFamily="49" charset="0"/>
              <a:cs typeface="Courier New" panose="02070309020205020404" pitchFamily="49" charset="0"/>
            </a:endParaRPr>
          </a:p>
          <a:p>
            <a:pPr indent="-342900"/>
            <a:r>
              <a:rPr lang="fr-FR" sz="2400"/>
              <a:t>When you are done with the virtual environment, deactivate it by calling the deactivate script:</a:t>
            </a:r>
          </a:p>
          <a:p>
            <a:pPr marL="914400" indent="0">
              <a:buNone/>
            </a:pPr>
            <a:endParaRPr lang="fr-FR" sz="2000" b="1">
              <a:latin typeface="Courier New" panose="02070309020205020404" pitchFamily="49" charset="0"/>
              <a:cs typeface="Courier New" panose="02070309020205020404" pitchFamily="49" charset="0"/>
            </a:endParaRPr>
          </a:p>
          <a:p>
            <a:pPr marL="914400" indent="0">
              <a:buNone/>
            </a:pPr>
            <a:r>
              <a:rPr lang="en-US" sz="2000" b="1">
                <a:latin typeface="Courier New" panose="02070309020205020404" pitchFamily="49" charset="0"/>
                <a:cs typeface="Courier New" panose="02070309020205020404" pitchFamily="49" charset="0"/>
              </a:rPr>
              <a:t>(myenv) C:\Users\&lt;userid&gt;\Documents&gt;myenv\Scripts\deactivate</a:t>
            </a:r>
          </a:p>
          <a:p>
            <a:endParaRPr lang="en-US" sz="2600"/>
          </a:p>
          <a:p>
            <a:endParaRPr lang="en-US" sz="2600"/>
          </a:p>
        </p:txBody>
      </p:sp>
    </p:spTree>
    <p:extLst>
      <p:ext uri="{BB962C8B-B14F-4D97-AF65-F5344CB8AC3E}">
        <p14:creationId xmlns:p14="http://schemas.microsoft.com/office/powerpoint/2010/main" val="245453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78DB-5F2C-41DE-BF47-869EDD69D41D}"/>
              </a:ext>
            </a:extLst>
          </p:cNvPr>
          <p:cNvSpPr>
            <a:spLocks noGrp="1"/>
          </p:cNvSpPr>
          <p:nvPr>
            <p:ph type="title"/>
          </p:nvPr>
        </p:nvSpPr>
        <p:spPr>
          <a:xfrm>
            <a:off x="313660" y="206102"/>
            <a:ext cx="11040140" cy="807692"/>
          </a:xfrm>
        </p:spPr>
        <p:txBody>
          <a:bodyPr/>
          <a:lstStyle/>
          <a:p>
            <a:r>
              <a:rPr lang="en-US"/>
              <a:t>Python Virtual Environments</a:t>
            </a:r>
          </a:p>
        </p:txBody>
      </p:sp>
      <p:sp>
        <p:nvSpPr>
          <p:cNvPr id="3" name="Content Placeholder 2">
            <a:extLst>
              <a:ext uri="{FF2B5EF4-FFF2-40B4-BE49-F238E27FC236}">
                <a16:creationId xmlns:a16="http://schemas.microsoft.com/office/drawing/2014/main" id="{2F011118-3EF0-4A20-8D88-6A0C9AE371ED}"/>
              </a:ext>
            </a:extLst>
          </p:cNvPr>
          <p:cNvSpPr>
            <a:spLocks noGrp="1"/>
          </p:cNvSpPr>
          <p:nvPr>
            <p:ph idx="1"/>
          </p:nvPr>
        </p:nvSpPr>
        <p:spPr>
          <a:xfrm>
            <a:off x="313660" y="1195316"/>
            <a:ext cx="10515600" cy="5456582"/>
          </a:xfrm>
        </p:spPr>
        <p:txBody>
          <a:bodyPr>
            <a:normAutofit lnSpcReduction="10000"/>
          </a:bodyPr>
          <a:lstStyle/>
          <a:p>
            <a:r>
              <a:rPr lang="en-US" sz="2800"/>
              <a:t>The </a:t>
            </a:r>
            <a:r>
              <a:rPr lang="en-US" sz="2800" b="1"/>
              <a:t>(myenv) </a:t>
            </a:r>
            <a:r>
              <a:rPr lang="en-US" sz="2800"/>
              <a:t>prompt prefix indicates the virtual environment is active</a:t>
            </a:r>
          </a:p>
          <a:p>
            <a:r>
              <a:rPr lang="en-US" sz="2800"/>
              <a:t>We can activate the environment in multiple windows</a:t>
            </a:r>
          </a:p>
          <a:p>
            <a:pPr lvl="1"/>
            <a:r>
              <a:rPr lang="en-US" sz="2400"/>
              <a:t>Other resources can be modified without activating the environment</a:t>
            </a:r>
          </a:p>
          <a:p>
            <a:r>
              <a:rPr lang="en-US" sz="2800"/>
              <a:t>Use pip to list the installed packages (by default you will get pip and setuptools)</a:t>
            </a:r>
          </a:p>
          <a:p>
            <a:endParaRPr lang="en-US" sz="1050"/>
          </a:p>
          <a:p>
            <a:pPr marL="857250" indent="1588">
              <a:buNone/>
            </a:pPr>
            <a:r>
              <a:rPr lang="en-US" sz="2400" b="1">
                <a:latin typeface="Courier New" panose="02070309020205020404" pitchFamily="49" charset="0"/>
                <a:cs typeface="Courier New" panose="02070309020205020404" pitchFamily="49" charset="0"/>
              </a:rPr>
              <a:t>(myenv) C:\Users\&lt;userid&gt;\Documents&gt;pip list</a:t>
            </a:r>
          </a:p>
          <a:p>
            <a:pPr marL="914400" indent="0">
              <a:buNone/>
            </a:pPr>
            <a:r>
              <a:rPr lang="en-US" sz="2400" b="1">
                <a:latin typeface="Courier New" panose="02070309020205020404" pitchFamily="49" charset="0"/>
                <a:cs typeface="Courier New" panose="02070309020205020404" pitchFamily="49" charset="0"/>
              </a:rPr>
              <a:t>Package    Version</a:t>
            </a:r>
          </a:p>
          <a:p>
            <a:pPr marL="914400" indent="0">
              <a:buNone/>
            </a:pPr>
            <a:r>
              <a:rPr lang="en-US" sz="2400" b="1">
                <a:latin typeface="Courier New" panose="02070309020205020404" pitchFamily="49" charset="0"/>
                <a:cs typeface="Courier New" panose="02070309020205020404" pitchFamily="49" charset="0"/>
              </a:rPr>
              <a:t>---------- -------</a:t>
            </a:r>
          </a:p>
          <a:p>
            <a:pPr marL="914400" indent="0">
              <a:buNone/>
            </a:pPr>
            <a:r>
              <a:rPr lang="en-US" sz="2400" b="1">
                <a:latin typeface="Courier New" panose="02070309020205020404" pitchFamily="49" charset="0"/>
                <a:cs typeface="Courier New" panose="02070309020205020404" pitchFamily="49" charset="0"/>
              </a:rPr>
              <a:t>pip        20.2.3</a:t>
            </a:r>
          </a:p>
          <a:p>
            <a:pPr marL="914400" indent="0">
              <a:buNone/>
            </a:pPr>
            <a:r>
              <a:rPr lang="en-US" sz="2400" b="1">
                <a:latin typeface="Courier New" panose="02070309020205020404" pitchFamily="49" charset="0"/>
                <a:cs typeface="Courier New" panose="02070309020205020404" pitchFamily="49" charset="0"/>
              </a:rPr>
              <a:t>setuptools 49.2.1</a:t>
            </a:r>
          </a:p>
          <a:p>
            <a:pPr marL="914400" indent="0">
              <a:buNone/>
            </a:pPr>
            <a:r>
              <a:rPr lang="en-US" sz="2400" b="1">
                <a:latin typeface="Courier New" panose="02070309020205020404" pitchFamily="49" charset="0"/>
                <a:cs typeface="Courier New" panose="02070309020205020404" pitchFamily="49" charset="0"/>
              </a:rPr>
              <a:t>WARNING: You are using pip version 20.2.3; however, version 22.3.1 is available.</a:t>
            </a:r>
            <a:endParaRPr lang="en-US" sz="2800"/>
          </a:p>
          <a:p>
            <a:endParaRPr lang="en-US" sz="2600"/>
          </a:p>
        </p:txBody>
      </p:sp>
    </p:spTree>
    <p:extLst>
      <p:ext uri="{BB962C8B-B14F-4D97-AF65-F5344CB8AC3E}">
        <p14:creationId xmlns:p14="http://schemas.microsoft.com/office/powerpoint/2010/main" val="1496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78DB-5F2C-41DE-BF47-869EDD69D41D}"/>
              </a:ext>
            </a:extLst>
          </p:cNvPr>
          <p:cNvSpPr>
            <a:spLocks noGrp="1"/>
          </p:cNvSpPr>
          <p:nvPr>
            <p:ph type="title"/>
          </p:nvPr>
        </p:nvSpPr>
        <p:spPr>
          <a:xfrm>
            <a:off x="320749" y="206102"/>
            <a:ext cx="11033051" cy="807692"/>
          </a:xfrm>
        </p:spPr>
        <p:txBody>
          <a:bodyPr/>
          <a:lstStyle/>
          <a:p>
            <a:r>
              <a:rPr lang="en-US"/>
              <a:t>Python Virtual Environments</a:t>
            </a:r>
          </a:p>
        </p:txBody>
      </p:sp>
      <p:sp>
        <p:nvSpPr>
          <p:cNvPr id="3" name="Content Placeholder 2">
            <a:extLst>
              <a:ext uri="{FF2B5EF4-FFF2-40B4-BE49-F238E27FC236}">
                <a16:creationId xmlns:a16="http://schemas.microsoft.com/office/drawing/2014/main" id="{2F011118-3EF0-4A20-8D88-6A0C9AE371ED}"/>
              </a:ext>
            </a:extLst>
          </p:cNvPr>
          <p:cNvSpPr>
            <a:spLocks noGrp="1"/>
          </p:cNvSpPr>
          <p:nvPr>
            <p:ph idx="1"/>
          </p:nvPr>
        </p:nvSpPr>
        <p:spPr>
          <a:xfrm>
            <a:off x="320749" y="1144387"/>
            <a:ext cx="10515600" cy="5456582"/>
          </a:xfrm>
        </p:spPr>
        <p:txBody>
          <a:bodyPr>
            <a:normAutofit/>
          </a:bodyPr>
          <a:lstStyle/>
          <a:p>
            <a:r>
              <a:rPr lang="en-US" sz="2400"/>
              <a:t>We can update pip (and install/update any other package) in the virtual environment without touching the system installation</a:t>
            </a:r>
          </a:p>
          <a:p>
            <a:endParaRPr lang="en-US" sz="1000"/>
          </a:p>
          <a:p>
            <a:pPr marL="460375" indent="0">
              <a:buNone/>
            </a:pPr>
            <a:r>
              <a:rPr lang="en-US" sz="1800" b="1">
                <a:latin typeface="Courier New" panose="02070309020205020404" pitchFamily="49" charset="0"/>
                <a:cs typeface="Courier New" panose="02070309020205020404" pitchFamily="49" charset="0"/>
              </a:rPr>
              <a:t>(myenv) C:\Users\&lt;userid&gt;\Documents&gt;python -m pip install --upgrade pip</a:t>
            </a:r>
            <a:endParaRPr lang="en-US" sz="1600" b="1">
              <a:latin typeface="Courier New" panose="02070309020205020404" pitchFamily="49" charset="0"/>
              <a:cs typeface="Courier New" panose="02070309020205020404" pitchFamily="49" charset="0"/>
            </a:endParaRPr>
          </a:p>
          <a:p>
            <a:pPr marL="517525" indent="0">
              <a:buNone/>
            </a:pPr>
            <a:r>
              <a:rPr lang="en-US" sz="1800" b="1">
                <a:latin typeface="Courier New" panose="02070309020205020404" pitchFamily="49" charset="0"/>
                <a:cs typeface="Courier New" panose="02070309020205020404" pitchFamily="49" charset="0"/>
              </a:rPr>
              <a:t>Collecting pip</a:t>
            </a:r>
          </a:p>
          <a:p>
            <a:pPr marL="517525" indent="0">
              <a:buNone/>
            </a:pPr>
            <a:r>
              <a:rPr lang="en-US" sz="1800" b="1">
                <a:latin typeface="Courier New" panose="02070309020205020404" pitchFamily="49" charset="0"/>
                <a:cs typeface="Courier New" panose="02070309020205020404" pitchFamily="49" charset="0"/>
              </a:rPr>
              <a:t>  Downloading pip-22.3.1-py3-none-any.whl (2.1 MB)</a:t>
            </a:r>
          </a:p>
          <a:p>
            <a:pPr marL="517525" indent="0">
              <a:buNone/>
            </a:pPr>
            <a:r>
              <a:rPr lang="en-US" sz="1800" b="1">
                <a:latin typeface="Courier New" panose="02070309020205020404" pitchFamily="49" charset="0"/>
                <a:cs typeface="Courier New" panose="02070309020205020404" pitchFamily="49" charset="0"/>
              </a:rPr>
              <a:t>Installing collected packages: pip</a:t>
            </a:r>
          </a:p>
          <a:p>
            <a:pPr marL="517525" indent="0">
              <a:buNone/>
            </a:pPr>
            <a:r>
              <a:rPr lang="en-US" sz="1800" b="1">
                <a:latin typeface="Courier New" panose="02070309020205020404" pitchFamily="49" charset="0"/>
                <a:cs typeface="Courier New" panose="02070309020205020404" pitchFamily="49" charset="0"/>
              </a:rPr>
              <a:t>...</a:t>
            </a:r>
          </a:p>
          <a:p>
            <a:pPr marL="517525" indent="0">
              <a:buNone/>
            </a:pPr>
            <a:r>
              <a:rPr lang="en-US" sz="1800" b="1">
                <a:latin typeface="Courier New" panose="02070309020205020404" pitchFamily="49" charset="0"/>
                <a:cs typeface="Courier New" panose="02070309020205020404" pitchFamily="49" charset="0"/>
              </a:rPr>
              <a:t>Successfully installed pip-22.3.1</a:t>
            </a:r>
          </a:p>
          <a:p>
            <a:pPr marL="517525" marR="0" indent="0">
              <a:lnSpc>
                <a:spcPct val="107000"/>
              </a:lnSpc>
              <a:spcBef>
                <a:spcPts val="0"/>
              </a:spcBef>
              <a:spcAft>
                <a:spcPts val="800"/>
              </a:spcAft>
              <a:buNone/>
            </a:pPr>
            <a:endParaRPr lang="en-US" sz="1800" b="1">
              <a:latin typeface="Courier New" panose="02070309020205020404" pitchFamily="49" charset="0"/>
              <a:cs typeface="Courier New" panose="02070309020205020404" pitchFamily="49" charset="0"/>
            </a:endParaRPr>
          </a:p>
          <a:p>
            <a:pPr marL="517525" marR="0" indent="0">
              <a:lnSpc>
                <a:spcPct val="107000"/>
              </a:lnSpc>
              <a:spcBef>
                <a:spcPts val="0"/>
              </a:spcBef>
              <a:spcAft>
                <a:spcPts val="800"/>
              </a:spcAft>
              <a:buNone/>
            </a:pPr>
            <a:r>
              <a:rPr lang="en-US" sz="1800" b="1">
                <a:latin typeface="Courier New" panose="02070309020205020404" pitchFamily="49" charset="0"/>
                <a:cs typeface="Courier New" panose="02070309020205020404" pitchFamily="49" charset="0"/>
              </a:rPr>
              <a:t>(myenv) C:\Users\&lt;userid&gt;\Documents&gt;pip list</a:t>
            </a:r>
            <a:br>
              <a:rPr lang="en-US" sz="1800" b="1">
                <a:latin typeface="Courier New" panose="02070309020205020404" pitchFamily="49" charset="0"/>
                <a:cs typeface="Courier New" panose="02070309020205020404" pitchFamily="49" charset="0"/>
              </a:rPr>
            </a:br>
            <a:r>
              <a:rPr lang="en-US" sz="1800" b="1">
                <a:latin typeface="Courier New" panose="02070309020205020404" pitchFamily="49" charset="0"/>
                <a:cs typeface="Courier New" panose="02070309020205020404" pitchFamily="49" charset="0"/>
              </a:rPr>
              <a:t>Package    Version</a:t>
            </a:r>
            <a:br>
              <a:rPr lang="en-US" sz="1800" b="1">
                <a:latin typeface="Courier New" panose="02070309020205020404" pitchFamily="49" charset="0"/>
                <a:cs typeface="Courier New" panose="02070309020205020404" pitchFamily="49" charset="0"/>
              </a:rPr>
            </a:br>
            <a:r>
              <a:rPr lang="en-US" sz="1800" b="1">
                <a:latin typeface="Courier New" panose="02070309020205020404" pitchFamily="49" charset="0"/>
                <a:cs typeface="Courier New" panose="02070309020205020404" pitchFamily="49" charset="0"/>
              </a:rPr>
              <a:t>---------- -------</a:t>
            </a:r>
            <a:br>
              <a:rPr lang="en-US" sz="1800" b="1">
                <a:latin typeface="Courier New" panose="02070309020205020404" pitchFamily="49" charset="0"/>
                <a:cs typeface="Courier New" panose="02070309020205020404" pitchFamily="49" charset="0"/>
              </a:rPr>
            </a:br>
            <a:r>
              <a:rPr lang="en-US" sz="1800" b="1">
                <a:solidFill>
                  <a:srgbClr val="FF0000"/>
                </a:solidFill>
                <a:latin typeface="Courier New" panose="02070309020205020404" pitchFamily="49" charset="0"/>
                <a:cs typeface="Courier New" panose="02070309020205020404" pitchFamily="49" charset="0"/>
              </a:rPr>
              <a:t>pip        22.3.1</a:t>
            </a:r>
            <a:br>
              <a:rPr lang="en-US" sz="1800" b="1">
                <a:solidFill>
                  <a:srgbClr val="FF0000"/>
                </a:solidFill>
                <a:latin typeface="Courier New" panose="02070309020205020404" pitchFamily="49" charset="0"/>
                <a:cs typeface="Courier New" panose="02070309020205020404" pitchFamily="49" charset="0"/>
              </a:rPr>
            </a:br>
            <a:r>
              <a:rPr lang="en-US" sz="1800" b="1">
                <a:latin typeface="Courier New" panose="02070309020205020404" pitchFamily="49" charset="0"/>
                <a:cs typeface="Courier New" panose="02070309020205020404" pitchFamily="49" charset="0"/>
              </a:rPr>
              <a:t>setuptools 49.2.1</a:t>
            </a:r>
          </a:p>
          <a:p>
            <a:pPr marL="517525" indent="0">
              <a:buNone/>
            </a:pPr>
            <a:endParaRPr lang="en-US" sz="2600"/>
          </a:p>
          <a:p>
            <a:endParaRPr lang="en-US" sz="2600"/>
          </a:p>
        </p:txBody>
      </p:sp>
    </p:spTree>
    <p:extLst>
      <p:ext uri="{BB962C8B-B14F-4D97-AF65-F5344CB8AC3E}">
        <p14:creationId xmlns:p14="http://schemas.microsoft.com/office/powerpoint/2010/main" val="142075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78DB-5F2C-41DE-BF47-869EDD69D41D}"/>
              </a:ext>
            </a:extLst>
          </p:cNvPr>
          <p:cNvSpPr>
            <a:spLocks noGrp="1"/>
          </p:cNvSpPr>
          <p:nvPr>
            <p:ph type="title"/>
          </p:nvPr>
        </p:nvSpPr>
        <p:spPr>
          <a:xfrm>
            <a:off x="398721" y="206102"/>
            <a:ext cx="10955079" cy="807692"/>
          </a:xfrm>
        </p:spPr>
        <p:txBody>
          <a:bodyPr/>
          <a:lstStyle/>
          <a:p>
            <a:r>
              <a:rPr lang="en-US"/>
              <a:t>Installing Required Packages</a:t>
            </a:r>
          </a:p>
        </p:txBody>
      </p:sp>
      <p:sp>
        <p:nvSpPr>
          <p:cNvPr id="3" name="Content Placeholder 2">
            <a:extLst>
              <a:ext uri="{FF2B5EF4-FFF2-40B4-BE49-F238E27FC236}">
                <a16:creationId xmlns:a16="http://schemas.microsoft.com/office/drawing/2014/main" id="{2F011118-3EF0-4A20-8D88-6A0C9AE371ED}"/>
              </a:ext>
            </a:extLst>
          </p:cNvPr>
          <p:cNvSpPr>
            <a:spLocks noGrp="1"/>
          </p:cNvSpPr>
          <p:nvPr>
            <p:ph idx="1"/>
          </p:nvPr>
        </p:nvSpPr>
        <p:spPr>
          <a:xfrm>
            <a:off x="398721" y="1195316"/>
            <a:ext cx="10515600" cy="5456582"/>
          </a:xfrm>
        </p:spPr>
        <p:txBody>
          <a:bodyPr>
            <a:normAutofit/>
          </a:bodyPr>
          <a:lstStyle/>
          <a:p>
            <a:r>
              <a:rPr lang="en-US" sz="2400"/>
              <a:t>Now we can install the necessary packages in the virtual environment to run Flask</a:t>
            </a:r>
          </a:p>
          <a:p>
            <a:endParaRPr lang="en-US" sz="1000"/>
          </a:p>
          <a:p>
            <a:pPr marL="460375" indent="0">
              <a:buNone/>
            </a:pPr>
            <a:r>
              <a:rPr lang="en-US" sz="2000" b="1">
                <a:latin typeface="Courier New" panose="02070309020205020404" pitchFamily="49" charset="0"/>
                <a:cs typeface="Courier New" panose="02070309020205020404" pitchFamily="49" charset="0"/>
              </a:rPr>
              <a:t>(myenv) C:\Users\&lt;userid&gt;\Documents&gt;pip install flask</a:t>
            </a:r>
          </a:p>
          <a:p>
            <a:pPr marL="460375" indent="0">
              <a:buNone/>
            </a:pPr>
            <a:r>
              <a:rPr lang="en-US" sz="2000" b="1">
                <a:latin typeface="Courier New" panose="02070309020205020404" pitchFamily="49" charset="0"/>
                <a:cs typeface="Courier New" panose="02070309020205020404" pitchFamily="49" charset="0"/>
              </a:rPr>
              <a:t>  Collecting flask</a:t>
            </a:r>
          </a:p>
          <a:p>
            <a:pPr marL="460375" indent="0">
              <a:buNone/>
            </a:pPr>
            <a:r>
              <a:rPr lang="en-US" sz="2000" b="1">
                <a:latin typeface="Courier New" panose="02070309020205020404" pitchFamily="49" charset="0"/>
                <a:cs typeface="Courier New" panose="02070309020205020404" pitchFamily="49" charset="0"/>
              </a:rPr>
              <a:t>  Downloading Flask-2.2.2-py3-none-any.whl (101 kB)</a:t>
            </a:r>
          </a:p>
          <a:p>
            <a:pPr marL="460375" indent="0">
              <a:buNone/>
            </a:pPr>
            <a:endParaRPr lang="en-US" sz="2000" b="1">
              <a:latin typeface="Courier New" panose="02070309020205020404" pitchFamily="49" charset="0"/>
              <a:cs typeface="Courier New" panose="02070309020205020404" pitchFamily="49" charset="0"/>
            </a:endParaRPr>
          </a:p>
          <a:p>
            <a:pPr marL="460375" indent="0">
              <a:buNone/>
            </a:pPr>
            <a:r>
              <a:rPr lang="en-US" sz="2000" b="1">
                <a:latin typeface="Courier New" panose="02070309020205020404" pitchFamily="49" charset="0"/>
                <a:cs typeface="Courier New" panose="02070309020205020404" pitchFamily="49" charset="0"/>
              </a:rPr>
              <a:t>(myenv) C:\Users\&lt;userid&gt;\Documents&gt;pip install flask_api</a:t>
            </a:r>
          </a:p>
          <a:p>
            <a:pPr marL="460375" indent="0">
              <a:buNone/>
            </a:pPr>
            <a:r>
              <a:rPr lang="en-US" sz="2000" b="1">
                <a:latin typeface="Courier New" panose="02070309020205020404" pitchFamily="49" charset="0"/>
                <a:cs typeface="Courier New" panose="02070309020205020404" pitchFamily="49" charset="0"/>
              </a:rPr>
              <a:t>  Collecting flask_api</a:t>
            </a:r>
          </a:p>
          <a:p>
            <a:pPr marL="460375" indent="0">
              <a:buNone/>
            </a:pPr>
            <a:r>
              <a:rPr lang="en-US" sz="2000" b="1">
                <a:latin typeface="Courier New" panose="02070309020205020404" pitchFamily="49" charset="0"/>
                <a:cs typeface="Courier New" panose="02070309020205020404" pitchFamily="49" charset="0"/>
              </a:rPr>
              <a:t>  Downloading Flask_API-3.0.post1-py3-none-any.whl (139 kB)</a:t>
            </a:r>
          </a:p>
          <a:p>
            <a:pPr marL="460375" indent="0">
              <a:buNone/>
            </a:pPr>
            <a:endParaRPr lang="en-US" sz="2000" b="1">
              <a:latin typeface="Courier New" panose="02070309020205020404" pitchFamily="49" charset="0"/>
              <a:cs typeface="Courier New" panose="02070309020205020404" pitchFamily="49" charset="0"/>
            </a:endParaRPr>
          </a:p>
          <a:p>
            <a:pPr marL="460375" indent="0">
              <a:buNone/>
            </a:pPr>
            <a:r>
              <a:rPr lang="en-US" sz="2000" b="1">
                <a:latin typeface="Courier New" panose="02070309020205020404" pitchFamily="49" charset="0"/>
                <a:cs typeface="Courier New" panose="02070309020205020404" pitchFamily="49" charset="0"/>
              </a:rPr>
              <a:t>(myenv) C:\Users\&lt;userid&gt;\Documents&gt;pip install requests</a:t>
            </a:r>
          </a:p>
          <a:p>
            <a:pPr marL="460375" indent="0">
              <a:buNone/>
            </a:pPr>
            <a:r>
              <a:rPr lang="en-US" sz="2000" b="1">
                <a:latin typeface="Courier New" panose="02070309020205020404" pitchFamily="49" charset="0"/>
                <a:cs typeface="Courier New" panose="02070309020205020404" pitchFamily="49" charset="0"/>
              </a:rPr>
              <a:t>  Collecting requests</a:t>
            </a:r>
          </a:p>
          <a:p>
            <a:pPr marL="460375" indent="0">
              <a:buNone/>
            </a:pPr>
            <a:r>
              <a:rPr lang="en-US" sz="2000" b="1">
                <a:latin typeface="Courier New" panose="02070309020205020404" pitchFamily="49" charset="0"/>
                <a:cs typeface="Courier New" panose="02070309020205020404" pitchFamily="49" charset="0"/>
              </a:rPr>
              <a:t>  Downloading requests-2.28.1-py3-none-any.whl (62 kB)</a:t>
            </a:r>
          </a:p>
          <a:p>
            <a:pPr marL="517525" indent="0">
              <a:buNone/>
            </a:pPr>
            <a:endParaRPr lang="en-US" sz="2600"/>
          </a:p>
          <a:p>
            <a:endParaRPr lang="en-US" sz="2600"/>
          </a:p>
        </p:txBody>
      </p:sp>
    </p:spTree>
    <p:extLst>
      <p:ext uri="{BB962C8B-B14F-4D97-AF65-F5344CB8AC3E}">
        <p14:creationId xmlns:p14="http://schemas.microsoft.com/office/powerpoint/2010/main" val="32319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78DB-5F2C-41DE-BF47-869EDD69D41D}"/>
              </a:ext>
            </a:extLst>
          </p:cNvPr>
          <p:cNvSpPr>
            <a:spLocks noGrp="1"/>
          </p:cNvSpPr>
          <p:nvPr>
            <p:ph type="title"/>
          </p:nvPr>
        </p:nvSpPr>
        <p:spPr>
          <a:xfrm>
            <a:off x="320749" y="206102"/>
            <a:ext cx="11033051" cy="807692"/>
          </a:xfrm>
        </p:spPr>
        <p:txBody>
          <a:bodyPr/>
          <a:lstStyle/>
          <a:p>
            <a:r>
              <a:rPr lang="en-US"/>
              <a:t>Installing Required Packages</a:t>
            </a:r>
          </a:p>
        </p:txBody>
      </p:sp>
      <p:sp>
        <p:nvSpPr>
          <p:cNvPr id="3" name="Content Placeholder 2">
            <a:extLst>
              <a:ext uri="{FF2B5EF4-FFF2-40B4-BE49-F238E27FC236}">
                <a16:creationId xmlns:a16="http://schemas.microsoft.com/office/drawing/2014/main" id="{2F011118-3EF0-4A20-8D88-6A0C9AE371ED}"/>
              </a:ext>
            </a:extLst>
          </p:cNvPr>
          <p:cNvSpPr>
            <a:spLocks noGrp="1"/>
          </p:cNvSpPr>
          <p:nvPr>
            <p:ph idx="1"/>
          </p:nvPr>
        </p:nvSpPr>
        <p:spPr>
          <a:xfrm>
            <a:off x="320749" y="1195316"/>
            <a:ext cx="10515600" cy="5456582"/>
          </a:xfrm>
        </p:spPr>
        <p:txBody>
          <a:bodyPr>
            <a:normAutofit fontScale="77500" lnSpcReduction="20000"/>
          </a:bodyPr>
          <a:lstStyle/>
          <a:p>
            <a:r>
              <a:rPr lang="en-US" sz="2900"/>
              <a:t>Run pip list again to verify (you will also see the dependencies that were installed):</a:t>
            </a:r>
          </a:p>
          <a:p>
            <a:endParaRPr lang="en-US" sz="1000"/>
          </a:p>
          <a:p>
            <a:pPr marL="460375" indent="0">
              <a:buNone/>
            </a:pPr>
            <a:r>
              <a:rPr lang="en-US" sz="2000" b="1">
                <a:latin typeface="Courier New" panose="02070309020205020404" pitchFamily="49" charset="0"/>
                <a:cs typeface="Courier New" panose="02070309020205020404" pitchFamily="49" charset="0"/>
              </a:rPr>
              <a:t>(myenv) C:\Users\&lt;userid&gt;\Documents&gt;pip list</a:t>
            </a:r>
          </a:p>
          <a:p>
            <a:pPr marL="460375" indent="0">
              <a:buNone/>
            </a:pPr>
            <a:r>
              <a:rPr lang="en-US" sz="2000" b="1">
                <a:latin typeface="Courier New" panose="02070309020205020404" pitchFamily="49" charset="0"/>
                <a:cs typeface="Courier New" panose="02070309020205020404" pitchFamily="49" charset="0"/>
              </a:rPr>
              <a:t>Package            Version</a:t>
            </a:r>
          </a:p>
          <a:p>
            <a:pPr marL="460375" indent="0">
              <a:buNone/>
            </a:pPr>
            <a:r>
              <a:rPr lang="en-US" sz="2000" b="1">
                <a:latin typeface="Courier New" panose="02070309020205020404" pitchFamily="49" charset="0"/>
                <a:cs typeface="Courier New" panose="02070309020205020404" pitchFamily="49" charset="0"/>
              </a:rPr>
              <a:t>------------------ ---------</a:t>
            </a:r>
          </a:p>
          <a:p>
            <a:pPr marL="460375" indent="0">
              <a:buNone/>
            </a:pPr>
            <a:r>
              <a:rPr lang="en-US" sz="2000" b="1">
                <a:latin typeface="Courier New" panose="02070309020205020404" pitchFamily="49" charset="0"/>
                <a:cs typeface="Courier New" panose="02070309020205020404" pitchFamily="49" charset="0"/>
              </a:rPr>
              <a:t>certifi            2022.9.24</a:t>
            </a:r>
          </a:p>
          <a:p>
            <a:pPr marL="460375" indent="0">
              <a:buNone/>
            </a:pPr>
            <a:r>
              <a:rPr lang="en-US" sz="2000" b="1">
                <a:latin typeface="Courier New" panose="02070309020205020404" pitchFamily="49" charset="0"/>
                <a:cs typeface="Courier New" panose="02070309020205020404" pitchFamily="49" charset="0"/>
              </a:rPr>
              <a:t>charset-normalizer 2.1.1</a:t>
            </a:r>
          </a:p>
          <a:p>
            <a:pPr marL="460375" indent="0">
              <a:buNone/>
            </a:pPr>
            <a:r>
              <a:rPr lang="en-US" sz="2000" b="1">
                <a:latin typeface="Courier New" panose="02070309020205020404" pitchFamily="49" charset="0"/>
                <a:cs typeface="Courier New" panose="02070309020205020404" pitchFamily="49" charset="0"/>
              </a:rPr>
              <a:t>click              8.1.3</a:t>
            </a:r>
          </a:p>
          <a:p>
            <a:pPr marL="460375" indent="0">
              <a:buNone/>
            </a:pPr>
            <a:r>
              <a:rPr lang="en-US" sz="2000" b="1">
                <a:latin typeface="Courier New" panose="02070309020205020404" pitchFamily="49" charset="0"/>
                <a:cs typeface="Courier New" panose="02070309020205020404" pitchFamily="49" charset="0"/>
              </a:rPr>
              <a:t>colorama           0.4.6</a:t>
            </a:r>
          </a:p>
          <a:p>
            <a:pPr marL="460375" indent="0">
              <a:buNone/>
            </a:pPr>
            <a:r>
              <a:rPr lang="en-US" sz="2000" b="1">
                <a:solidFill>
                  <a:srgbClr val="FF0000"/>
                </a:solidFill>
                <a:latin typeface="Courier New" panose="02070309020205020404" pitchFamily="49" charset="0"/>
                <a:cs typeface="Courier New" panose="02070309020205020404" pitchFamily="49" charset="0"/>
              </a:rPr>
              <a:t>Flask              2.2.2</a:t>
            </a:r>
          </a:p>
          <a:p>
            <a:pPr marL="460375" indent="0">
              <a:buNone/>
            </a:pPr>
            <a:r>
              <a:rPr lang="en-US" sz="2000" b="1">
                <a:solidFill>
                  <a:srgbClr val="FF0000"/>
                </a:solidFill>
                <a:latin typeface="Courier New" panose="02070309020205020404" pitchFamily="49" charset="0"/>
                <a:cs typeface="Courier New" panose="02070309020205020404" pitchFamily="49" charset="0"/>
              </a:rPr>
              <a:t>Flask-API          3.0.post1</a:t>
            </a:r>
          </a:p>
          <a:p>
            <a:pPr marL="460375" indent="0">
              <a:buNone/>
            </a:pPr>
            <a:r>
              <a:rPr lang="en-US" sz="2000" b="1">
                <a:latin typeface="Courier New" panose="02070309020205020404" pitchFamily="49" charset="0"/>
                <a:cs typeface="Courier New" panose="02070309020205020404" pitchFamily="49" charset="0"/>
              </a:rPr>
              <a:t>idna               3.4</a:t>
            </a:r>
          </a:p>
          <a:p>
            <a:pPr marL="460375" indent="0">
              <a:buNone/>
            </a:pPr>
            <a:r>
              <a:rPr lang="en-US" sz="2000" b="1">
                <a:latin typeface="Courier New" panose="02070309020205020404" pitchFamily="49" charset="0"/>
                <a:cs typeface="Courier New" panose="02070309020205020404" pitchFamily="49" charset="0"/>
              </a:rPr>
              <a:t>importlib-metadata 5.0.0</a:t>
            </a:r>
          </a:p>
          <a:p>
            <a:pPr marL="460375" indent="0">
              <a:buNone/>
            </a:pPr>
            <a:r>
              <a:rPr lang="en-US" sz="2000" b="1">
                <a:latin typeface="Courier New" panose="02070309020205020404" pitchFamily="49" charset="0"/>
                <a:cs typeface="Courier New" panose="02070309020205020404" pitchFamily="49" charset="0"/>
              </a:rPr>
              <a:t>itsdangerous       2.1.2</a:t>
            </a:r>
          </a:p>
          <a:p>
            <a:pPr marL="460375" indent="0">
              <a:buNone/>
            </a:pPr>
            <a:r>
              <a:rPr lang="en-US" sz="2000" b="1">
                <a:latin typeface="Courier New" panose="02070309020205020404" pitchFamily="49" charset="0"/>
                <a:cs typeface="Courier New" panose="02070309020205020404" pitchFamily="49" charset="0"/>
              </a:rPr>
              <a:t>Jinja2             3.1.2</a:t>
            </a:r>
          </a:p>
          <a:p>
            <a:pPr marL="460375" indent="0">
              <a:buNone/>
            </a:pPr>
            <a:r>
              <a:rPr lang="en-US" sz="2000" b="1">
                <a:latin typeface="Courier New" panose="02070309020205020404" pitchFamily="49" charset="0"/>
                <a:cs typeface="Courier New" panose="02070309020205020404" pitchFamily="49" charset="0"/>
              </a:rPr>
              <a:t>MarkupSafe         2.1.1</a:t>
            </a:r>
          </a:p>
          <a:p>
            <a:pPr marL="460375" indent="0">
              <a:buNone/>
            </a:pPr>
            <a:r>
              <a:rPr lang="en-US" sz="2000" b="1">
                <a:latin typeface="Courier New" panose="02070309020205020404" pitchFamily="49" charset="0"/>
                <a:cs typeface="Courier New" panose="02070309020205020404" pitchFamily="49" charset="0"/>
              </a:rPr>
              <a:t>pip                22.3.1</a:t>
            </a:r>
          </a:p>
          <a:p>
            <a:pPr marL="460375" indent="0">
              <a:buNone/>
            </a:pPr>
            <a:r>
              <a:rPr lang="en-US" sz="2000" b="1">
                <a:solidFill>
                  <a:srgbClr val="FF0000"/>
                </a:solidFill>
                <a:latin typeface="Courier New" panose="02070309020205020404" pitchFamily="49" charset="0"/>
                <a:cs typeface="Courier New" panose="02070309020205020404" pitchFamily="49" charset="0"/>
              </a:rPr>
              <a:t>requests           2.28.1</a:t>
            </a:r>
          </a:p>
          <a:p>
            <a:pPr marL="460375" indent="0">
              <a:buNone/>
            </a:pPr>
            <a:r>
              <a:rPr lang="en-US" sz="2000" b="1">
                <a:latin typeface="Courier New" panose="02070309020205020404" pitchFamily="49" charset="0"/>
                <a:cs typeface="Courier New" panose="02070309020205020404" pitchFamily="49" charset="0"/>
              </a:rPr>
              <a:t>setuptools         49.2.1</a:t>
            </a:r>
          </a:p>
          <a:p>
            <a:pPr marL="460375" indent="0">
              <a:buNone/>
            </a:pPr>
            <a:r>
              <a:rPr lang="en-US" sz="2000" b="1">
                <a:latin typeface="Courier New" panose="02070309020205020404" pitchFamily="49" charset="0"/>
                <a:cs typeface="Courier New" panose="02070309020205020404" pitchFamily="49" charset="0"/>
              </a:rPr>
              <a:t>urllib3            1.26.12</a:t>
            </a:r>
          </a:p>
          <a:p>
            <a:pPr marL="460375" indent="0">
              <a:buNone/>
            </a:pPr>
            <a:r>
              <a:rPr lang="en-US" sz="2000" b="1">
                <a:latin typeface="Courier New" panose="02070309020205020404" pitchFamily="49" charset="0"/>
                <a:cs typeface="Courier New" panose="02070309020205020404" pitchFamily="49" charset="0"/>
              </a:rPr>
              <a:t>Werkzeug           2.2.2</a:t>
            </a:r>
          </a:p>
          <a:p>
            <a:pPr marL="460375" indent="0">
              <a:buNone/>
            </a:pPr>
            <a:r>
              <a:rPr lang="en-US" sz="2000" b="1">
                <a:latin typeface="Courier New" panose="02070309020205020404" pitchFamily="49" charset="0"/>
                <a:cs typeface="Courier New" panose="02070309020205020404" pitchFamily="49" charset="0"/>
              </a:rPr>
              <a:t>zipp               3.10.0</a:t>
            </a:r>
          </a:p>
          <a:p>
            <a:pPr marL="517525" indent="0">
              <a:buNone/>
            </a:pPr>
            <a:endParaRPr lang="en-US" sz="2600"/>
          </a:p>
          <a:p>
            <a:endParaRPr lang="en-US" sz="2600"/>
          </a:p>
        </p:txBody>
      </p:sp>
    </p:spTree>
    <p:extLst>
      <p:ext uri="{BB962C8B-B14F-4D97-AF65-F5344CB8AC3E}">
        <p14:creationId xmlns:p14="http://schemas.microsoft.com/office/powerpoint/2010/main" val="432232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78DB-5F2C-41DE-BF47-869EDD69D41D}"/>
              </a:ext>
            </a:extLst>
          </p:cNvPr>
          <p:cNvSpPr>
            <a:spLocks noGrp="1"/>
          </p:cNvSpPr>
          <p:nvPr>
            <p:ph type="title"/>
          </p:nvPr>
        </p:nvSpPr>
        <p:spPr>
          <a:xfrm>
            <a:off x="356191" y="206102"/>
            <a:ext cx="10997609" cy="807692"/>
          </a:xfrm>
        </p:spPr>
        <p:txBody>
          <a:bodyPr/>
          <a:lstStyle/>
          <a:p>
            <a:r>
              <a:rPr lang="en-US"/>
              <a:t>pip freeze</a:t>
            </a:r>
          </a:p>
        </p:txBody>
      </p:sp>
      <p:sp>
        <p:nvSpPr>
          <p:cNvPr id="3" name="Content Placeholder 2">
            <a:extLst>
              <a:ext uri="{FF2B5EF4-FFF2-40B4-BE49-F238E27FC236}">
                <a16:creationId xmlns:a16="http://schemas.microsoft.com/office/drawing/2014/main" id="{2F011118-3EF0-4A20-8D88-6A0C9AE371ED}"/>
              </a:ext>
            </a:extLst>
          </p:cNvPr>
          <p:cNvSpPr>
            <a:spLocks noGrp="1"/>
          </p:cNvSpPr>
          <p:nvPr>
            <p:ph idx="1"/>
          </p:nvPr>
        </p:nvSpPr>
        <p:spPr>
          <a:xfrm>
            <a:off x="356191" y="1195316"/>
            <a:ext cx="10515600" cy="5456582"/>
          </a:xfrm>
        </p:spPr>
        <p:txBody>
          <a:bodyPr>
            <a:normAutofit fontScale="77500" lnSpcReduction="20000"/>
          </a:bodyPr>
          <a:lstStyle/>
          <a:p>
            <a:r>
              <a:rPr lang="en-US" sz="3400" b="1"/>
              <a:t>pip freeze </a:t>
            </a:r>
            <a:r>
              <a:rPr lang="en-US" sz="3400"/>
              <a:t>also lists installed modules</a:t>
            </a:r>
          </a:p>
          <a:p>
            <a:endParaRPr lang="en-US" sz="1300"/>
          </a:p>
          <a:p>
            <a:pPr marL="460375" indent="0">
              <a:buNone/>
            </a:pPr>
            <a:r>
              <a:rPr lang="en-US" sz="2600" b="1">
                <a:latin typeface="Courier New" panose="02070309020205020404" pitchFamily="49" charset="0"/>
                <a:cs typeface="Courier New" panose="02070309020205020404" pitchFamily="49" charset="0"/>
              </a:rPr>
              <a:t>(myenv) C:\Users\&lt;userid&gt;\Documents&gt;pip freeze</a:t>
            </a:r>
          </a:p>
          <a:p>
            <a:pPr marL="460375" indent="0">
              <a:buNone/>
            </a:pPr>
            <a:r>
              <a:rPr lang="en-US" sz="2600" b="1">
                <a:latin typeface="Courier New" panose="02070309020205020404" pitchFamily="49" charset="0"/>
                <a:cs typeface="Courier New" panose="02070309020205020404" pitchFamily="49" charset="0"/>
              </a:rPr>
              <a:t>certifi==2022.9.24</a:t>
            </a:r>
          </a:p>
          <a:p>
            <a:pPr marL="460375" indent="0">
              <a:buNone/>
            </a:pPr>
            <a:r>
              <a:rPr lang="en-US" sz="2600" b="1">
                <a:latin typeface="Courier New" panose="02070309020205020404" pitchFamily="49" charset="0"/>
                <a:cs typeface="Courier New" panose="02070309020205020404" pitchFamily="49" charset="0"/>
              </a:rPr>
              <a:t>charset-normalizer==2.1.1</a:t>
            </a:r>
          </a:p>
          <a:p>
            <a:pPr marL="460375" indent="0">
              <a:buNone/>
            </a:pPr>
            <a:r>
              <a:rPr lang="en-US" sz="2600" b="1">
                <a:latin typeface="Courier New" panose="02070309020205020404" pitchFamily="49" charset="0"/>
                <a:cs typeface="Courier New" panose="02070309020205020404" pitchFamily="49" charset="0"/>
              </a:rPr>
              <a:t>click==8.1.3</a:t>
            </a:r>
          </a:p>
          <a:p>
            <a:pPr marL="460375" indent="0">
              <a:buNone/>
            </a:pPr>
            <a:r>
              <a:rPr lang="en-US" sz="2600" b="1">
                <a:latin typeface="Courier New" panose="02070309020205020404" pitchFamily="49" charset="0"/>
                <a:cs typeface="Courier New" panose="02070309020205020404" pitchFamily="49" charset="0"/>
              </a:rPr>
              <a:t>colorama==0.4.6</a:t>
            </a:r>
          </a:p>
          <a:p>
            <a:pPr marL="460375" indent="0">
              <a:buNone/>
            </a:pPr>
            <a:r>
              <a:rPr lang="en-US" sz="2600" b="1">
                <a:latin typeface="Courier New" panose="02070309020205020404" pitchFamily="49" charset="0"/>
                <a:cs typeface="Courier New" panose="02070309020205020404" pitchFamily="49" charset="0"/>
              </a:rPr>
              <a:t>Flask==2.2.2</a:t>
            </a:r>
          </a:p>
          <a:p>
            <a:pPr marL="460375" indent="0">
              <a:buNone/>
            </a:pPr>
            <a:r>
              <a:rPr lang="en-US" sz="2600" b="1">
                <a:latin typeface="Courier New" panose="02070309020205020404" pitchFamily="49" charset="0"/>
                <a:cs typeface="Courier New" panose="02070309020205020404" pitchFamily="49" charset="0"/>
              </a:rPr>
              <a:t>Flask-API==3.0.post1</a:t>
            </a:r>
          </a:p>
          <a:p>
            <a:pPr marL="460375" indent="0">
              <a:buNone/>
            </a:pPr>
            <a:r>
              <a:rPr lang="en-US" sz="2600" b="1">
                <a:latin typeface="Courier New" panose="02070309020205020404" pitchFamily="49" charset="0"/>
                <a:cs typeface="Courier New" panose="02070309020205020404" pitchFamily="49" charset="0"/>
              </a:rPr>
              <a:t>idna==3.4</a:t>
            </a:r>
          </a:p>
          <a:p>
            <a:pPr marL="460375" indent="0">
              <a:buNone/>
            </a:pPr>
            <a:r>
              <a:rPr lang="en-US" sz="2600" b="1">
                <a:latin typeface="Courier New" panose="02070309020205020404" pitchFamily="49" charset="0"/>
                <a:cs typeface="Courier New" panose="02070309020205020404" pitchFamily="49" charset="0"/>
              </a:rPr>
              <a:t>importlib-metadata==5.0.0</a:t>
            </a:r>
          </a:p>
          <a:p>
            <a:pPr marL="460375" indent="0">
              <a:buNone/>
            </a:pPr>
            <a:r>
              <a:rPr lang="en-US" sz="2600" b="1">
                <a:latin typeface="Courier New" panose="02070309020205020404" pitchFamily="49" charset="0"/>
                <a:cs typeface="Courier New" panose="02070309020205020404" pitchFamily="49" charset="0"/>
              </a:rPr>
              <a:t>itsdangerous==2.1.2</a:t>
            </a:r>
          </a:p>
          <a:p>
            <a:pPr marL="460375" indent="0">
              <a:buNone/>
            </a:pPr>
            <a:r>
              <a:rPr lang="en-US" sz="2600" b="1">
                <a:latin typeface="Courier New" panose="02070309020205020404" pitchFamily="49" charset="0"/>
                <a:cs typeface="Courier New" panose="02070309020205020404" pitchFamily="49" charset="0"/>
              </a:rPr>
              <a:t>Jinja2==3.1.2</a:t>
            </a:r>
          </a:p>
          <a:p>
            <a:pPr marL="460375" indent="0">
              <a:buNone/>
            </a:pPr>
            <a:r>
              <a:rPr lang="en-US" sz="2600" b="1">
                <a:latin typeface="Courier New" panose="02070309020205020404" pitchFamily="49" charset="0"/>
                <a:cs typeface="Courier New" panose="02070309020205020404" pitchFamily="49" charset="0"/>
              </a:rPr>
              <a:t>MarkupSafe==2.1.1</a:t>
            </a:r>
          </a:p>
          <a:p>
            <a:pPr marL="460375" indent="0">
              <a:buNone/>
            </a:pPr>
            <a:r>
              <a:rPr lang="en-US" sz="2600" b="1">
                <a:latin typeface="Courier New" panose="02070309020205020404" pitchFamily="49" charset="0"/>
                <a:cs typeface="Courier New" panose="02070309020205020404" pitchFamily="49" charset="0"/>
              </a:rPr>
              <a:t>requests==2.28.1</a:t>
            </a:r>
          </a:p>
          <a:p>
            <a:pPr marL="460375" indent="0">
              <a:buNone/>
            </a:pPr>
            <a:r>
              <a:rPr lang="en-US" sz="2600" b="1">
                <a:latin typeface="Courier New" panose="02070309020205020404" pitchFamily="49" charset="0"/>
                <a:cs typeface="Courier New" panose="02070309020205020404" pitchFamily="49" charset="0"/>
              </a:rPr>
              <a:t>urllib3==1.26.12</a:t>
            </a:r>
          </a:p>
          <a:p>
            <a:pPr marL="460375" indent="0">
              <a:buNone/>
            </a:pPr>
            <a:r>
              <a:rPr lang="en-US" sz="2600" b="1">
                <a:latin typeface="Courier New" panose="02070309020205020404" pitchFamily="49" charset="0"/>
                <a:cs typeface="Courier New" panose="02070309020205020404" pitchFamily="49" charset="0"/>
              </a:rPr>
              <a:t>Werkzeug==2.2.2</a:t>
            </a:r>
          </a:p>
          <a:p>
            <a:pPr marL="460375" indent="0">
              <a:buNone/>
            </a:pPr>
            <a:r>
              <a:rPr lang="en-US" sz="2600" b="1">
                <a:latin typeface="Courier New" panose="02070309020205020404" pitchFamily="49" charset="0"/>
                <a:cs typeface="Courier New" panose="02070309020205020404" pitchFamily="49" charset="0"/>
              </a:rPr>
              <a:t>zipp==3.10.0</a:t>
            </a:r>
          </a:p>
          <a:p>
            <a:endParaRPr lang="en-US" sz="2600"/>
          </a:p>
          <a:p>
            <a:endParaRPr lang="en-US" sz="2600"/>
          </a:p>
        </p:txBody>
      </p:sp>
    </p:spTree>
    <p:extLst>
      <p:ext uri="{BB962C8B-B14F-4D97-AF65-F5344CB8AC3E}">
        <p14:creationId xmlns:p14="http://schemas.microsoft.com/office/powerpoint/2010/main" val="3011753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943</TotalTime>
  <Words>2015</Words>
  <Application>Microsoft Office PowerPoint</Application>
  <PresentationFormat>Widescreen</PresentationFormat>
  <Paragraphs>215</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AAAAAE+Calibri</vt:lpstr>
      <vt:lpstr>AAAAAK+CourierNewPS-BoldMT</vt:lpstr>
      <vt:lpstr>AAAAAM+Calibri-Bold</vt:lpstr>
      <vt:lpstr>Arial</vt:lpstr>
      <vt:lpstr>Calibri</vt:lpstr>
      <vt:lpstr>Cambria</vt:lpstr>
      <vt:lpstr>Courier New</vt:lpstr>
      <vt:lpstr>Minion Pro</vt:lpstr>
      <vt:lpstr>Adjacency</vt:lpstr>
      <vt:lpstr>Scripting for Network Professionals</vt:lpstr>
      <vt:lpstr>Hands-on Labs</vt:lpstr>
      <vt:lpstr>Python Virtual Environments</vt:lpstr>
      <vt:lpstr>Python Virtual Environments</vt:lpstr>
      <vt:lpstr>Python Virtual Environments</vt:lpstr>
      <vt:lpstr>Python Virtual Environments</vt:lpstr>
      <vt:lpstr>Installing Required Packages</vt:lpstr>
      <vt:lpstr>Installing Required Packages</vt:lpstr>
      <vt:lpstr>pip freeze</vt:lpstr>
      <vt:lpstr>pip freeze</vt:lpstr>
      <vt:lpstr>pip freeze</vt:lpstr>
      <vt:lpstr>Create a Virtual Python Environment</vt:lpstr>
      <vt:lpstr>Use an API to Modify a Network Device</vt:lpstr>
      <vt:lpstr>Modify Another Network Device</vt:lpstr>
      <vt:lpstr>Modify Another Network Device, cont.</vt:lpstr>
      <vt:lpstr>Use Ansible to Modify a Network Device 1</vt:lpstr>
      <vt:lpstr>Use Ansible to Modify a Network Device 2</vt:lpstr>
      <vt:lpstr>Use Ansible to Modify a Network Device 3</vt:lpstr>
      <vt:lpstr>Use Ansible to Modify a Network Device 4</vt:lpstr>
      <vt:lpstr>Use Ansible to Modify a Network Device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Brauda, Pamela T.</dc:creator>
  <cp:lastModifiedBy>Brauda, Pamela T.</cp:lastModifiedBy>
  <cp:revision>5</cp:revision>
  <dcterms:created xsi:type="dcterms:W3CDTF">2023-02-02T22:27:14Z</dcterms:created>
  <dcterms:modified xsi:type="dcterms:W3CDTF">2023-03-03T04:59:43Z</dcterms:modified>
</cp:coreProperties>
</file>