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381" r:id="rId4"/>
    <p:sldId id="388" r:id="rId5"/>
    <p:sldId id="411" r:id="rId6"/>
    <p:sldId id="415" r:id="rId7"/>
    <p:sldId id="416" r:id="rId8"/>
    <p:sldId id="417" r:id="rId9"/>
    <p:sldId id="418" r:id="rId10"/>
    <p:sldId id="382" r:id="rId11"/>
    <p:sldId id="396" r:id="rId12"/>
    <p:sldId id="397" r:id="rId13"/>
    <p:sldId id="398" r:id="rId14"/>
    <p:sldId id="399" r:id="rId15"/>
    <p:sldId id="401" r:id="rId16"/>
    <p:sldId id="400" r:id="rId17"/>
    <p:sldId id="407" r:id="rId18"/>
    <p:sldId id="409" r:id="rId19"/>
    <p:sldId id="410" r:id="rId20"/>
    <p:sldId id="405" r:id="rId21"/>
    <p:sldId id="404" r:id="rId22"/>
    <p:sldId id="386" r:id="rId23"/>
    <p:sldId id="4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481DD-9ACD-4B92-9C2B-F0EE27786707}" v="2" dt="2023-02-17T04:04:49.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100" d="100"/>
          <a:sy n="100" d="100"/>
        </p:scale>
        <p:origin x="6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ABF481DD-9ACD-4B92-9C2B-F0EE27786707}"/>
    <pc:docChg chg="undo custSel addSld delSld modSld sldOrd">
      <pc:chgData name="Brauda, Pamela T." userId="84fd4989-2b49-471a-9a61-f177abea8ce3" providerId="ADAL" clId="{ABF481DD-9ACD-4B92-9C2B-F0EE27786707}" dt="2023-02-17T04:10:35.378" v="846" actId="20577"/>
      <pc:docMkLst>
        <pc:docMk/>
      </pc:docMkLst>
      <pc:sldChg chg="modSp mod">
        <pc:chgData name="Brauda, Pamela T." userId="84fd4989-2b49-471a-9a61-f177abea8ce3" providerId="ADAL" clId="{ABF481DD-9ACD-4B92-9C2B-F0EE27786707}" dt="2023-02-17T03:10:45.265" v="1" actId="20577"/>
        <pc:sldMkLst>
          <pc:docMk/>
          <pc:sldMk cId="2855143834" sldId="380"/>
        </pc:sldMkLst>
        <pc:spChg chg="mod">
          <ac:chgData name="Brauda, Pamela T." userId="84fd4989-2b49-471a-9a61-f177abea8ce3" providerId="ADAL" clId="{ABF481DD-9ACD-4B92-9C2B-F0EE27786707}" dt="2023-02-17T03:10:45.265" v="1" actId="20577"/>
          <ac:spMkLst>
            <pc:docMk/>
            <pc:sldMk cId="2855143834" sldId="380"/>
            <ac:spMk id="3" creationId="{57CF2660-E7A3-206F-5F41-D6DA83DB4820}"/>
          </ac:spMkLst>
        </pc:spChg>
      </pc:sldChg>
      <pc:sldChg chg="modSp mod">
        <pc:chgData name="Brauda, Pamela T." userId="84fd4989-2b49-471a-9a61-f177abea8ce3" providerId="ADAL" clId="{ABF481DD-9ACD-4B92-9C2B-F0EE27786707}" dt="2023-02-17T04:10:35.378" v="846" actId="20577"/>
        <pc:sldMkLst>
          <pc:docMk/>
          <pc:sldMk cId="1591247851" sldId="381"/>
        </pc:sldMkLst>
        <pc:spChg chg="mod">
          <ac:chgData name="Brauda, Pamela T." userId="84fd4989-2b49-471a-9a61-f177abea8ce3" providerId="ADAL" clId="{ABF481DD-9ACD-4B92-9C2B-F0EE27786707}" dt="2023-02-17T04:08:29.265" v="841" actId="20577"/>
          <ac:spMkLst>
            <pc:docMk/>
            <pc:sldMk cId="1591247851" sldId="381"/>
            <ac:spMk id="2" creationId="{1644FEC2-5F29-0E15-036C-8E63F48393B2}"/>
          </ac:spMkLst>
        </pc:spChg>
        <pc:spChg chg="mod">
          <ac:chgData name="Brauda, Pamela T." userId="84fd4989-2b49-471a-9a61-f177abea8ce3" providerId="ADAL" clId="{ABF481DD-9ACD-4B92-9C2B-F0EE27786707}" dt="2023-02-17T04:10:35.378" v="846" actId="20577"/>
          <ac:spMkLst>
            <pc:docMk/>
            <pc:sldMk cId="1591247851" sldId="381"/>
            <ac:spMk id="3" creationId="{27DEBD2A-10EA-6A1D-6126-AF84297427C4}"/>
          </ac:spMkLst>
        </pc:spChg>
      </pc:sldChg>
      <pc:sldChg chg="addSp modSp mod chgLayout">
        <pc:chgData name="Brauda, Pamela T." userId="84fd4989-2b49-471a-9a61-f177abea8ce3" providerId="ADAL" clId="{ABF481DD-9ACD-4B92-9C2B-F0EE27786707}" dt="2023-02-17T04:05:30.937" v="696" actId="20577"/>
        <pc:sldMkLst>
          <pc:docMk/>
          <pc:sldMk cId="999040617" sldId="382"/>
        </pc:sldMkLst>
        <pc:spChg chg="add mod ord">
          <ac:chgData name="Brauda, Pamela T." userId="84fd4989-2b49-471a-9a61-f177abea8ce3" providerId="ADAL" clId="{ABF481DD-9ACD-4B92-9C2B-F0EE27786707}" dt="2023-02-17T04:05:30.937" v="696" actId="20577"/>
          <ac:spMkLst>
            <pc:docMk/>
            <pc:sldMk cId="999040617" sldId="382"/>
            <ac:spMk id="2" creationId="{FAD26833-1E53-52D0-0CE8-0EB7006E146E}"/>
          </ac:spMkLst>
        </pc:spChg>
        <pc:spChg chg="mod ord">
          <ac:chgData name="Brauda, Pamela T." userId="84fd4989-2b49-471a-9a61-f177abea8ce3" providerId="ADAL" clId="{ABF481DD-9ACD-4B92-9C2B-F0EE27786707}" dt="2023-02-17T03:26:47.158" v="32" actId="700"/>
          <ac:spMkLst>
            <pc:docMk/>
            <pc:sldMk cId="999040617" sldId="382"/>
            <ac:spMk id="4" creationId="{DC92876C-EB60-3D75-A5FB-AF92D4B649DD}"/>
          </ac:spMkLst>
        </pc:spChg>
        <pc:spChg chg="mod ord">
          <ac:chgData name="Brauda, Pamela T." userId="84fd4989-2b49-471a-9a61-f177abea8ce3" providerId="ADAL" clId="{ABF481DD-9ACD-4B92-9C2B-F0EE27786707}" dt="2023-02-17T03:27:40.094" v="70" actId="14100"/>
          <ac:spMkLst>
            <pc:docMk/>
            <pc:sldMk cId="999040617" sldId="382"/>
            <ac:spMk id="7" creationId="{A7947DE9-2E82-2437-093A-653AB06ADAA9}"/>
          </ac:spMkLst>
        </pc:spChg>
      </pc:sldChg>
      <pc:sldChg chg="modSp del mod">
        <pc:chgData name="Brauda, Pamela T." userId="84fd4989-2b49-471a-9a61-f177abea8ce3" providerId="ADAL" clId="{ABF481DD-9ACD-4B92-9C2B-F0EE27786707}" dt="2023-02-17T03:29:47.110" v="114" actId="2696"/>
        <pc:sldMkLst>
          <pc:docMk/>
          <pc:sldMk cId="2130004649" sldId="383"/>
        </pc:sldMkLst>
        <pc:spChg chg="mod">
          <ac:chgData name="Brauda, Pamela T." userId="84fd4989-2b49-471a-9a61-f177abea8ce3" providerId="ADAL" clId="{ABF481DD-9ACD-4B92-9C2B-F0EE27786707}" dt="2023-02-17T03:29:14.904" v="108" actId="6549"/>
          <ac:spMkLst>
            <pc:docMk/>
            <pc:sldMk cId="2130004649" sldId="383"/>
            <ac:spMk id="7" creationId="{A7947DE9-2E82-2437-093A-653AB06ADAA9}"/>
          </ac:spMkLst>
        </pc:spChg>
      </pc:sldChg>
      <pc:sldChg chg="modSp del mod">
        <pc:chgData name="Brauda, Pamela T." userId="84fd4989-2b49-471a-9a61-f177abea8ce3" providerId="ADAL" clId="{ABF481DD-9ACD-4B92-9C2B-F0EE27786707}" dt="2023-02-17T03:29:49.831" v="115" actId="2696"/>
        <pc:sldMkLst>
          <pc:docMk/>
          <pc:sldMk cId="1604394661" sldId="384"/>
        </pc:sldMkLst>
        <pc:spChg chg="mod">
          <ac:chgData name="Brauda, Pamela T." userId="84fd4989-2b49-471a-9a61-f177abea8ce3" providerId="ADAL" clId="{ABF481DD-9ACD-4B92-9C2B-F0EE27786707}" dt="2023-02-17T03:29:19.415" v="109" actId="6549"/>
          <ac:spMkLst>
            <pc:docMk/>
            <pc:sldMk cId="1604394661" sldId="384"/>
            <ac:spMk id="4" creationId="{B227EF38-7D33-73A7-707F-3124CBDEC291}"/>
          </ac:spMkLst>
        </pc:spChg>
      </pc:sldChg>
      <pc:sldChg chg="del">
        <pc:chgData name="Brauda, Pamela T." userId="84fd4989-2b49-471a-9a61-f177abea8ce3" providerId="ADAL" clId="{ABF481DD-9ACD-4B92-9C2B-F0EE27786707}" dt="2023-02-17T03:29:56.597" v="116" actId="2696"/>
        <pc:sldMkLst>
          <pc:docMk/>
          <pc:sldMk cId="3909731878" sldId="385"/>
        </pc:sldMkLst>
      </pc:sldChg>
      <pc:sldChg chg="modSp mod">
        <pc:chgData name="Brauda, Pamela T." userId="84fd4989-2b49-471a-9a61-f177abea8ce3" providerId="ADAL" clId="{ABF481DD-9ACD-4B92-9C2B-F0EE27786707}" dt="2023-02-17T04:07:45.170" v="818" actId="20577"/>
        <pc:sldMkLst>
          <pc:docMk/>
          <pc:sldMk cId="3865564095" sldId="386"/>
        </pc:sldMkLst>
        <pc:spChg chg="mod">
          <ac:chgData name="Brauda, Pamela T." userId="84fd4989-2b49-471a-9a61-f177abea8ce3" providerId="ADAL" clId="{ABF481DD-9ACD-4B92-9C2B-F0EE27786707}" dt="2023-02-17T04:07:45.170" v="818" actId="20577"/>
          <ac:spMkLst>
            <pc:docMk/>
            <pc:sldMk cId="3865564095" sldId="386"/>
            <ac:spMk id="2" creationId="{C9A9D381-9214-A5FE-C809-D846A0DBD13D}"/>
          </ac:spMkLst>
        </pc:spChg>
        <pc:spChg chg="mod">
          <ac:chgData name="Brauda, Pamela T." userId="84fd4989-2b49-471a-9a61-f177abea8ce3" providerId="ADAL" clId="{ABF481DD-9ACD-4B92-9C2B-F0EE27786707}" dt="2023-02-17T03:36:01.172" v="172" actId="6549"/>
          <ac:spMkLst>
            <pc:docMk/>
            <pc:sldMk cId="3865564095" sldId="386"/>
            <ac:spMk id="3" creationId="{931F5113-FAAD-2032-3B5C-EB98245767A5}"/>
          </ac:spMkLst>
        </pc:spChg>
      </pc:sldChg>
      <pc:sldChg chg="del">
        <pc:chgData name="Brauda, Pamela T." userId="84fd4989-2b49-471a-9a61-f177abea8ce3" providerId="ADAL" clId="{ABF481DD-9ACD-4B92-9C2B-F0EE27786707}" dt="2023-02-17T03:54:49.934" v="616" actId="2696"/>
        <pc:sldMkLst>
          <pc:docMk/>
          <pc:sldMk cId="3237269020" sldId="387"/>
        </pc:sldMkLst>
      </pc:sldChg>
      <pc:sldChg chg="del ord">
        <pc:chgData name="Brauda, Pamela T." userId="84fd4989-2b49-471a-9a61-f177abea8ce3" providerId="ADAL" clId="{ABF481DD-9ACD-4B92-9C2B-F0EE27786707}" dt="2023-02-17T04:04:38.721" v="689" actId="2696"/>
        <pc:sldMkLst>
          <pc:docMk/>
          <pc:sldMk cId="3769746633" sldId="388"/>
        </pc:sldMkLst>
      </pc:sldChg>
      <pc:sldChg chg="del">
        <pc:chgData name="Brauda, Pamela T." userId="84fd4989-2b49-471a-9a61-f177abea8ce3" providerId="ADAL" clId="{ABF481DD-9ACD-4B92-9C2B-F0EE27786707}" dt="2023-02-17T04:00:11.339" v="620" actId="2696"/>
        <pc:sldMkLst>
          <pc:docMk/>
          <pc:sldMk cId="3900628747" sldId="389"/>
        </pc:sldMkLst>
      </pc:sldChg>
      <pc:sldChg chg="del">
        <pc:chgData name="Brauda, Pamela T." userId="84fd4989-2b49-471a-9a61-f177abea8ce3" providerId="ADAL" clId="{ABF481DD-9ACD-4B92-9C2B-F0EE27786707}" dt="2023-02-17T04:00:11.339" v="620" actId="2696"/>
        <pc:sldMkLst>
          <pc:docMk/>
          <pc:sldMk cId="1873161947" sldId="390"/>
        </pc:sldMkLst>
      </pc:sldChg>
      <pc:sldChg chg="del">
        <pc:chgData name="Brauda, Pamela T." userId="84fd4989-2b49-471a-9a61-f177abea8ce3" providerId="ADAL" clId="{ABF481DD-9ACD-4B92-9C2B-F0EE27786707}" dt="2023-02-17T04:00:11.339" v="620" actId="2696"/>
        <pc:sldMkLst>
          <pc:docMk/>
          <pc:sldMk cId="4269271177" sldId="391"/>
        </pc:sldMkLst>
      </pc:sldChg>
      <pc:sldChg chg="del">
        <pc:chgData name="Brauda, Pamela T." userId="84fd4989-2b49-471a-9a61-f177abea8ce3" providerId="ADAL" clId="{ABF481DD-9ACD-4B92-9C2B-F0EE27786707}" dt="2023-02-17T04:00:11.339" v="620" actId="2696"/>
        <pc:sldMkLst>
          <pc:docMk/>
          <pc:sldMk cId="2577386066" sldId="392"/>
        </pc:sldMkLst>
      </pc:sldChg>
      <pc:sldChg chg="delSp del mod">
        <pc:chgData name="Brauda, Pamela T." userId="84fd4989-2b49-471a-9a61-f177abea8ce3" providerId="ADAL" clId="{ABF481DD-9ACD-4B92-9C2B-F0EE27786707}" dt="2023-02-17T04:01:08.863" v="629" actId="2696"/>
        <pc:sldMkLst>
          <pc:docMk/>
          <pc:sldMk cId="2271638385" sldId="393"/>
        </pc:sldMkLst>
        <pc:picChg chg="del">
          <ac:chgData name="Brauda, Pamela T." userId="84fd4989-2b49-471a-9a61-f177abea8ce3" providerId="ADAL" clId="{ABF481DD-9ACD-4B92-9C2B-F0EE27786707}" dt="2023-02-17T03:59:53.217" v="618" actId="478"/>
          <ac:picMkLst>
            <pc:docMk/>
            <pc:sldMk cId="2271638385" sldId="393"/>
            <ac:picMk id="10" creationId="{9BB4BA3C-5505-9F5B-E6D6-DFD0F9B609C8}"/>
          </ac:picMkLst>
        </pc:picChg>
      </pc:sldChg>
      <pc:sldChg chg="delSp del mod">
        <pc:chgData name="Brauda, Pamela T." userId="84fd4989-2b49-471a-9a61-f177abea8ce3" providerId="ADAL" clId="{ABF481DD-9ACD-4B92-9C2B-F0EE27786707}" dt="2023-02-17T04:01:08.863" v="629" actId="2696"/>
        <pc:sldMkLst>
          <pc:docMk/>
          <pc:sldMk cId="2412943156" sldId="394"/>
        </pc:sldMkLst>
        <pc:picChg chg="del">
          <ac:chgData name="Brauda, Pamela T." userId="84fd4989-2b49-471a-9a61-f177abea8ce3" providerId="ADAL" clId="{ABF481DD-9ACD-4B92-9C2B-F0EE27786707}" dt="2023-02-17T03:59:55.782" v="619" actId="478"/>
          <ac:picMkLst>
            <pc:docMk/>
            <pc:sldMk cId="2412943156" sldId="394"/>
            <ac:picMk id="7" creationId="{2F0E18AA-6D76-3F9B-DF97-9C32646D503C}"/>
          </ac:picMkLst>
        </pc:picChg>
      </pc:sldChg>
      <pc:sldChg chg="delSp del mod">
        <pc:chgData name="Brauda, Pamela T." userId="84fd4989-2b49-471a-9a61-f177abea8ce3" providerId="ADAL" clId="{ABF481DD-9ACD-4B92-9C2B-F0EE27786707}" dt="2023-02-17T04:01:08.863" v="629" actId="2696"/>
        <pc:sldMkLst>
          <pc:docMk/>
          <pc:sldMk cId="242406291" sldId="395"/>
        </pc:sldMkLst>
        <pc:picChg chg="del">
          <ac:chgData name="Brauda, Pamela T." userId="84fd4989-2b49-471a-9a61-f177abea8ce3" providerId="ADAL" clId="{ABF481DD-9ACD-4B92-9C2B-F0EE27786707}" dt="2023-02-17T03:59:49.380" v="617" actId="478"/>
          <ac:picMkLst>
            <pc:docMk/>
            <pc:sldMk cId="242406291" sldId="395"/>
            <ac:picMk id="3" creationId="{8B18D376-2213-4A01-2C94-537A73AC5657}"/>
          </ac:picMkLst>
        </pc:picChg>
      </pc:sldChg>
      <pc:sldChg chg="addSp modSp add mod chgLayout">
        <pc:chgData name="Brauda, Pamela T." userId="84fd4989-2b49-471a-9a61-f177abea8ce3" providerId="ADAL" clId="{ABF481DD-9ACD-4B92-9C2B-F0EE27786707}" dt="2023-02-17T04:05:41.365" v="699" actId="20577"/>
        <pc:sldMkLst>
          <pc:docMk/>
          <pc:sldMk cId="3175241769" sldId="396"/>
        </pc:sldMkLst>
        <pc:spChg chg="add mod ord">
          <ac:chgData name="Brauda, Pamela T." userId="84fd4989-2b49-471a-9a61-f177abea8ce3" providerId="ADAL" clId="{ABF481DD-9ACD-4B92-9C2B-F0EE27786707}" dt="2023-02-17T04:05:41.365" v="699" actId="20577"/>
          <ac:spMkLst>
            <pc:docMk/>
            <pc:sldMk cId="3175241769" sldId="396"/>
            <ac:spMk id="2" creationId="{F996411B-0F04-40F9-7616-006F4E5626E9}"/>
          </ac:spMkLst>
        </pc:spChg>
        <pc:spChg chg="mod ord">
          <ac:chgData name="Brauda, Pamela T." userId="84fd4989-2b49-471a-9a61-f177abea8ce3" providerId="ADAL" clId="{ABF481DD-9ACD-4B92-9C2B-F0EE27786707}" dt="2023-02-17T03:27:48.010" v="71" actId="700"/>
          <ac:spMkLst>
            <pc:docMk/>
            <pc:sldMk cId="3175241769" sldId="396"/>
            <ac:spMk id="4" creationId="{DC92876C-EB60-3D75-A5FB-AF92D4B649DD}"/>
          </ac:spMkLst>
        </pc:spChg>
        <pc:spChg chg="mod ord">
          <ac:chgData name="Brauda, Pamela T." userId="84fd4989-2b49-471a-9a61-f177abea8ce3" providerId="ADAL" clId="{ABF481DD-9ACD-4B92-9C2B-F0EE27786707}" dt="2023-02-17T03:28:12.137" v="107" actId="14100"/>
          <ac:spMkLst>
            <pc:docMk/>
            <pc:sldMk cId="3175241769" sldId="396"/>
            <ac:spMk id="7" creationId="{A7947DE9-2E82-2437-093A-653AB06ADAA9}"/>
          </ac:spMkLst>
        </pc:spChg>
      </pc:sldChg>
      <pc:sldChg chg="modSp add mod">
        <pc:chgData name="Brauda, Pamela T." userId="84fd4989-2b49-471a-9a61-f177abea8ce3" providerId="ADAL" clId="{ABF481DD-9ACD-4B92-9C2B-F0EE27786707}" dt="2023-02-17T04:05:51.472" v="711" actId="20577"/>
        <pc:sldMkLst>
          <pc:docMk/>
          <pc:sldMk cId="1361323298" sldId="397"/>
        </pc:sldMkLst>
        <pc:spChg chg="mod">
          <ac:chgData name="Brauda, Pamela T." userId="84fd4989-2b49-471a-9a61-f177abea8ce3" providerId="ADAL" clId="{ABF481DD-9ACD-4B92-9C2B-F0EE27786707}" dt="2023-02-17T04:05:51.472" v="711" actId="20577"/>
          <ac:spMkLst>
            <pc:docMk/>
            <pc:sldMk cId="1361323298" sldId="397"/>
            <ac:spMk id="2" creationId="{F996411B-0F04-40F9-7616-006F4E5626E9}"/>
          </ac:spMkLst>
        </pc:spChg>
        <pc:spChg chg="mod">
          <ac:chgData name="Brauda, Pamela T." userId="84fd4989-2b49-471a-9a61-f177abea8ce3" providerId="ADAL" clId="{ABF481DD-9ACD-4B92-9C2B-F0EE27786707}" dt="2023-02-17T03:31:23.680" v="125" actId="1076"/>
          <ac:spMkLst>
            <pc:docMk/>
            <pc:sldMk cId="1361323298" sldId="397"/>
            <ac:spMk id="7" creationId="{A7947DE9-2E82-2437-093A-653AB06ADAA9}"/>
          </ac:spMkLst>
        </pc:spChg>
      </pc:sldChg>
      <pc:sldChg chg="modSp add mod">
        <pc:chgData name="Brauda, Pamela T." userId="84fd4989-2b49-471a-9a61-f177abea8ce3" providerId="ADAL" clId="{ABF481DD-9ACD-4B92-9C2B-F0EE27786707}" dt="2023-02-17T04:06:00.154" v="723" actId="20577"/>
        <pc:sldMkLst>
          <pc:docMk/>
          <pc:sldMk cId="2204453124" sldId="398"/>
        </pc:sldMkLst>
        <pc:spChg chg="mod">
          <ac:chgData name="Brauda, Pamela T." userId="84fd4989-2b49-471a-9a61-f177abea8ce3" providerId="ADAL" clId="{ABF481DD-9ACD-4B92-9C2B-F0EE27786707}" dt="2023-02-17T04:06:00.154" v="723" actId="20577"/>
          <ac:spMkLst>
            <pc:docMk/>
            <pc:sldMk cId="2204453124" sldId="398"/>
            <ac:spMk id="2" creationId="{F996411B-0F04-40F9-7616-006F4E5626E9}"/>
          </ac:spMkLst>
        </pc:spChg>
        <pc:spChg chg="mod">
          <ac:chgData name="Brauda, Pamela T." userId="84fd4989-2b49-471a-9a61-f177abea8ce3" providerId="ADAL" clId="{ABF481DD-9ACD-4B92-9C2B-F0EE27786707}" dt="2023-02-17T03:31:43.625" v="127"/>
          <ac:spMkLst>
            <pc:docMk/>
            <pc:sldMk cId="2204453124" sldId="398"/>
            <ac:spMk id="7" creationId="{A7947DE9-2E82-2437-093A-653AB06ADAA9}"/>
          </ac:spMkLst>
        </pc:spChg>
      </pc:sldChg>
      <pc:sldChg chg="modSp add mod">
        <pc:chgData name="Brauda, Pamela T." userId="84fd4989-2b49-471a-9a61-f177abea8ce3" providerId="ADAL" clId="{ABF481DD-9ACD-4B92-9C2B-F0EE27786707}" dt="2023-02-17T04:06:10.315" v="735" actId="20577"/>
        <pc:sldMkLst>
          <pc:docMk/>
          <pc:sldMk cId="374465080" sldId="399"/>
        </pc:sldMkLst>
        <pc:spChg chg="mod">
          <ac:chgData name="Brauda, Pamela T." userId="84fd4989-2b49-471a-9a61-f177abea8ce3" providerId="ADAL" clId="{ABF481DD-9ACD-4B92-9C2B-F0EE27786707}" dt="2023-02-17T04:06:10.315" v="735" actId="20577"/>
          <ac:spMkLst>
            <pc:docMk/>
            <pc:sldMk cId="374465080" sldId="399"/>
            <ac:spMk id="2" creationId="{F996411B-0F04-40F9-7616-006F4E5626E9}"/>
          </ac:spMkLst>
        </pc:spChg>
        <pc:spChg chg="mod">
          <ac:chgData name="Brauda, Pamela T." userId="84fd4989-2b49-471a-9a61-f177abea8ce3" providerId="ADAL" clId="{ABF481DD-9ACD-4B92-9C2B-F0EE27786707}" dt="2023-02-17T03:32:07.126" v="129"/>
          <ac:spMkLst>
            <pc:docMk/>
            <pc:sldMk cId="374465080" sldId="399"/>
            <ac:spMk id="7" creationId="{A7947DE9-2E82-2437-093A-653AB06ADAA9}"/>
          </ac:spMkLst>
        </pc:spChg>
      </pc:sldChg>
      <pc:sldChg chg="modSp add mod ord">
        <pc:chgData name="Brauda, Pamela T." userId="84fd4989-2b49-471a-9a61-f177abea8ce3" providerId="ADAL" clId="{ABF481DD-9ACD-4B92-9C2B-F0EE27786707}" dt="2023-02-17T04:06:31.938" v="759" actId="20577"/>
        <pc:sldMkLst>
          <pc:docMk/>
          <pc:sldMk cId="1634831033" sldId="400"/>
        </pc:sldMkLst>
        <pc:spChg chg="mod">
          <ac:chgData name="Brauda, Pamela T." userId="84fd4989-2b49-471a-9a61-f177abea8ce3" providerId="ADAL" clId="{ABF481DD-9ACD-4B92-9C2B-F0EE27786707}" dt="2023-02-17T04:06:31.938" v="759" actId="20577"/>
          <ac:spMkLst>
            <pc:docMk/>
            <pc:sldMk cId="1634831033" sldId="400"/>
            <ac:spMk id="2" creationId="{F996411B-0F04-40F9-7616-006F4E5626E9}"/>
          </ac:spMkLst>
        </pc:spChg>
        <pc:spChg chg="mod">
          <ac:chgData name="Brauda, Pamela T." userId="84fd4989-2b49-471a-9a61-f177abea8ce3" providerId="ADAL" clId="{ABF481DD-9ACD-4B92-9C2B-F0EE27786707}" dt="2023-02-17T03:32:55.605" v="135"/>
          <ac:spMkLst>
            <pc:docMk/>
            <pc:sldMk cId="1634831033" sldId="400"/>
            <ac:spMk id="7" creationId="{A7947DE9-2E82-2437-093A-653AB06ADAA9}"/>
          </ac:spMkLst>
        </pc:spChg>
      </pc:sldChg>
      <pc:sldChg chg="modSp add mod">
        <pc:chgData name="Brauda, Pamela T." userId="84fd4989-2b49-471a-9a61-f177abea8ce3" providerId="ADAL" clId="{ABF481DD-9ACD-4B92-9C2B-F0EE27786707}" dt="2023-02-17T04:06:22.352" v="747" actId="20577"/>
        <pc:sldMkLst>
          <pc:docMk/>
          <pc:sldMk cId="120035304" sldId="401"/>
        </pc:sldMkLst>
        <pc:spChg chg="mod">
          <ac:chgData name="Brauda, Pamela T." userId="84fd4989-2b49-471a-9a61-f177abea8ce3" providerId="ADAL" clId="{ABF481DD-9ACD-4B92-9C2B-F0EE27786707}" dt="2023-02-17T04:06:22.352" v="747" actId="20577"/>
          <ac:spMkLst>
            <pc:docMk/>
            <pc:sldMk cId="120035304" sldId="401"/>
            <ac:spMk id="2" creationId="{F996411B-0F04-40F9-7616-006F4E5626E9}"/>
          </ac:spMkLst>
        </pc:spChg>
        <pc:spChg chg="mod">
          <ac:chgData name="Brauda, Pamela T." userId="84fd4989-2b49-471a-9a61-f177abea8ce3" providerId="ADAL" clId="{ABF481DD-9ACD-4B92-9C2B-F0EE27786707}" dt="2023-02-17T03:32:37.034" v="132" actId="255"/>
          <ac:spMkLst>
            <pc:docMk/>
            <pc:sldMk cId="120035304" sldId="401"/>
            <ac:spMk id="7" creationId="{A7947DE9-2E82-2437-093A-653AB06ADAA9}"/>
          </ac:spMkLst>
        </pc:spChg>
      </pc:sldChg>
      <pc:sldChg chg="modSp add mod">
        <pc:chgData name="Brauda, Pamela T." userId="84fd4989-2b49-471a-9a61-f177abea8ce3" providerId="ADAL" clId="{ABF481DD-9ACD-4B92-9C2B-F0EE27786707}" dt="2023-02-17T04:07:55.243" v="828" actId="6549"/>
        <pc:sldMkLst>
          <pc:docMk/>
          <pc:sldMk cId="1301754617" sldId="402"/>
        </pc:sldMkLst>
        <pc:spChg chg="mod">
          <ac:chgData name="Brauda, Pamela T." userId="84fd4989-2b49-471a-9a61-f177abea8ce3" providerId="ADAL" clId="{ABF481DD-9ACD-4B92-9C2B-F0EE27786707}" dt="2023-02-17T04:07:55.243" v="828" actId="6549"/>
          <ac:spMkLst>
            <pc:docMk/>
            <pc:sldMk cId="1301754617" sldId="402"/>
            <ac:spMk id="2" creationId="{C9A9D381-9214-A5FE-C809-D846A0DBD13D}"/>
          </ac:spMkLst>
        </pc:spChg>
        <pc:spChg chg="mod">
          <ac:chgData name="Brauda, Pamela T." userId="84fd4989-2b49-471a-9a61-f177abea8ce3" providerId="ADAL" clId="{ABF481DD-9ACD-4B92-9C2B-F0EE27786707}" dt="2023-02-17T03:35:29.994" v="169"/>
          <ac:spMkLst>
            <pc:docMk/>
            <pc:sldMk cId="1301754617" sldId="402"/>
            <ac:spMk id="3" creationId="{931F5113-FAAD-2032-3B5C-EB98245767A5}"/>
          </ac:spMkLst>
        </pc:spChg>
      </pc:sldChg>
      <pc:sldChg chg="add del">
        <pc:chgData name="Brauda, Pamela T." userId="84fd4989-2b49-471a-9a61-f177abea8ce3" providerId="ADAL" clId="{ABF481DD-9ACD-4B92-9C2B-F0EE27786707}" dt="2023-02-17T03:54:43.705" v="615" actId="2696"/>
        <pc:sldMkLst>
          <pc:docMk/>
          <pc:sldMk cId="1156832841" sldId="403"/>
        </pc:sldMkLst>
      </pc:sldChg>
      <pc:sldChg chg="modSp add mod ord">
        <pc:chgData name="Brauda, Pamela T." userId="84fd4989-2b49-471a-9a61-f177abea8ce3" providerId="ADAL" clId="{ABF481DD-9ACD-4B92-9C2B-F0EE27786707}" dt="2023-02-17T04:07:29.642" v="808" actId="20577"/>
        <pc:sldMkLst>
          <pc:docMk/>
          <pc:sldMk cId="401106428" sldId="404"/>
        </pc:sldMkLst>
        <pc:spChg chg="mod">
          <ac:chgData name="Brauda, Pamela T." userId="84fd4989-2b49-471a-9a61-f177abea8ce3" providerId="ADAL" clId="{ABF481DD-9ACD-4B92-9C2B-F0EE27786707}" dt="2023-02-17T04:07:29.642" v="808" actId="20577"/>
          <ac:spMkLst>
            <pc:docMk/>
            <pc:sldMk cId="401106428" sldId="404"/>
            <ac:spMk id="2" creationId="{F996411B-0F04-40F9-7616-006F4E5626E9}"/>
          </ac:spMkLst>
        </pc:spChg>
        <pc:spChg chg="mod">
          <ac:chgData name="Brauda, Pamela T." userId="84fd4989-2b49-471a-9a61-f177abea8ce3" providerId="ADAL" clId="{ABF481DD-9ACD-4B92-9C2B-F0EE27786707}" dt="2023-02-17T03:37:27.167" v="183" actId="6549"/>
          <ac:spMkLst>
            <pc:docMk/>
            <pc:sldMk cId="401106428" sldId="404"/>
            <ac:spMk id="7" creationId="{A7947DE9-2E82-2437-093A-653AB06ADAA9}"/>
          </ac:spMkLst>
        </pc:spChg>
      </pc:sldChg>
      <pc:sldChg chg="modSp add mod ord">
        <pc:chgData name="Brauda, Pamela T." userId="84fd4989-2b49-471a-9a61-f177abea8ce3" providerId="ADAL" clId="{ABF481DD-9ACD-4B92-9C2B-F0EE27786707}" dt="2023-02-17T04:07:25.051" v="806" actId="20577"/>
        <pc:sldMkLst>
          <pc:docMk/>
          <pc:sldMk cId="406585162" sldId="405"/>
        </pc:sldMkLst>
        <pc:spChg chg="mod">
          <ac:chgData name="Brauda, Pamela T." userId="84fd4989-2b49-471a-9a61-f177abea8ce3" providerId="ADAL" clId="{ABF481DD-9ACD-4B92-9C2B-F0EE27786707}" dt="2023-02-17T04:07:25.051" v="806" actId="20577"/>
          <ac:spMkLst>
            <pc:docMk/>
            <pc:sldMk cId="406585162" sldId="405"/>
            <ac:spMk id="2" creationId="{F996411B-0F04-40F9-7616-006F4E5626E9}"/>
          </ac:spMkLst>
        </pc:spChg>
        <pc:spChg chg="mod">
          <ac:chgData name="Brauda, Pamela T." userId="84fd4989-2b49-471a-9a61-f177abea8ce3" providerId="ADAL" clId="{ABF481DD-9ACD-4B92-9C2B-F0EE27786707}" dt="2023-02-17T03:39:34.615" v="233"/>
          <ac:spMkLst>
            <pc:docMk/>
            <pc:sldMk cId="406585162" sldId="405"/>
            <ac:spMk id="7" creationId="{A7947DE9-2E82-2437-093A-653AB06ADAA9}"/>
          </ac:spMkLst>
        </pc:spChg>
      </pc:sldChg>
      <pc:sldChg chg="add del">
        <pc:chgData name="Brauda, Pamela T." userId="84fd4989-2b49-471a-9a61-f177abea8ce3" providerId="ADAL" clId="{ABF481DD-9ACD-4B92-9C2B-F0EE27786707}" dt="2023-02-17T04:08:05.001" v="829" actId="2696"/>
        <pc:sldMkLst>
          <pc:docMk/>
          <pc:sldMk cId="3445569788" sldId="406"/>
        </pc:sldMkLst>
      </pc:sldChg>
      <pc:sldChg chg="modSp add mod">
        <pc:chgData name="Brauda, Pamela T." userId="84fd4989-2b49-471a-9a61-f177abea8ce3" providerId="ADAL" clId="{ABF481DD-9ACD-4B92-9C2B-F0EE27786707}" dt="2023-02-17T04:06:47.737" v="761" actId="20577"/>
        <pc:sldMkLst>
          <pc:docMk/>
          <pc:sldMk cId="3342255058" sldId="407"/>
        </pc:sldMkLst>
        <pc:spChg chg="mod">
          <ac:chgData name="Brauda, Pamela T." userId="84fd4989-2b49-471a-9a61-f177abea8ce3" providerId="ADAL" clId="{ABF481DD-9ACD-4B92-9C2B-F0EE27786707}" dt="2023-02-17T04:06:47.737" v="761" actId="20577"/>
          <ac:spMkLst>
            <pc:docMk/>
            <pc:sldMk cId="3342255058" sldId="407"/>
            <ac:spMk id="2" creationId="{F996411B-0F04-40F9-7616-006F4E5626E9}"/>
          </ac:spMkLst>
        </pc:spChg>
        <pc:spChg chg="mod">
          <ac:chgData name="Brauda, Pamela T." userId="84fd4989-2b49-471a-9a61-f177abea8ce3" providerId="ADAL" clId="{ABF481DD-9ACD-4B92-9C2B-F0EE27786707}" dt="2023-02-17T03:49:36.491" v="545" actId="6549"/>
          <ac:spMkLst>
            <pc:docMk/>
            <pc:sldMk cId="3342255058" sldId="407"/>
            <ac:spMk id="7" creationId="{A7947DE9-2E82-2437-093A-653AB06ADAA9}"/>
          </ac:spMkLst>
        </pc:spChg>
      </pc:sldChg>
      <pc:sldChg chg="add del">
        <pc:chgData name="Brauda, Pamela T." userId="84fd4989-2b49-471a-9a61-f177abea8ce3" providerId="ADAL" clId="{ABF481DD-9ACD-4B92-9C2B-F0EE27786707}" dt="2023-02-17T04:08:05.001" v="829" actId="2696"/>
        <pc:sldMkLst>
          <pc:docMk/>
          <pc:sldMk cId="190353477" sldId="408"/>
        </pc:sldMkLst>
      </pc:sldChg>
      <pc:sldChg chg="modSp add mod">
        <pc:chgData name="Brauda, Pamela T." userId="84fd4989-2b49-471a-9a61-f177abea8ce3" providerId="ADAL" clId="{ABF481DD-9ACD-4B92-9C2B-F0EE27786707}" dt="2023-02-17T04:06:56.501" v="763" actId="20577"/>
        <pc:sldMkLst>
          <pc:docMk/>
          <pc:sldMk cId="2433152277" sldId="409"/>
        </pc:sldMkLst>
        <pc:spChg chg="mod">
          <ac:chgData name="Brauda, Pamela T." userId="84fd4989-2b49-471a-9a61-f177abea8ce3" providerId="ADAL" clId="{ABF481DD-9ACD-4B92-9C2B-F0EE27786707}" dt="2023-02-17T04:06:56.501" v="763" actId="20577"/>
          <ac:spMkLst>
            <pc:docMk/>
            <pc:sldMk cId="2433152277" sldId="409"/>
            <ac:spMk id="2" creationId="{F996411B-0F04-40F9-7616-006F4E5626E9}"/>
          </ac:spMkLst>
        </pc:spChg>
        <pc:spChg chg="mod">
          <ac:chgData name="Brauda, Pamela T." userId="84fd4989-2b49-471a-9a61-f177abea8ce3" providerId="ADAL" clId="{ABF481DD-9ACD-4B92-9C2B-F0EE27786707}" dt="2023-02-17T03:43:56.571" v="288"/>
          <ac:spMkLst>
            <pc:docMk/>
            <pc:sldMk cId="2433152277" sldId="409"/>
            <ac:spMk id="7" creationId="{A7947DE9-2E82-2437-093A-653AB06ADAA9}"/>
          </ac:spMkLst>
        </pc:spChg>
      </pc:sldChg>
      <pc:sldChg chg="modSp add mod">
        <pc:chgData name="Brauda, Pamela T." userId="84fd4989-2b49-471a-9a61-f177abea8ce3" providerId="ADAL" clId="{ABF481DD-9ACD-4B92-9C2B-F0EE27786707}" dt="2023-02-17T04:07:16.746" v="804" actId="20577"/>
        <pc:sldMkLst>
          <pc:docMk/>
          <pc:sldMk cId="2483069710" sldId="410"/>
        </pc:sldMkLst>
        <pc:spChg chg="mod">
          <ac:chgData name="Brauda, Pamela T." userId="84fd4989-2b49-471a-9a61-f177abea8ce3" providerId="ADAL" clId="{ABF481DD-9ACD-4B92-9C2B-F0EE27786707}" dt="2023-02-17T04:07:16.746" v="804" actId="20577"/>
          <ac:spMkLst>
            <pc:docMk/>
            <pc:sldMk cId="2483069710" sldId="410"/>
            <ac:spMk id="2" creationId="{F996411B-0F04-40F9-7616-006F4E5626E9}"/>
          </ac:spMkLst>
        </pc:spChg>
        <pc:spChg chg="mod">
          <ac:chgData name="Brauda, Pamela T." userId="84fd4989-2b49-471a-9a61-f177abea8ce3" providerId="ADAL" clId="{ABF481DD-9ACD-4B92-9C2B-F0EE27786707}" dt="2023-02-17T03:46:34.726" v="493" actId="20577"/>
          <ac:spMkLst>
            <pc:docMk/>
            <pc:sldMk cId="2483069710" sldId="410"/>
            <ac:spMk id="7" creationId="{A7947DE9-2E82-2437-093A-653AB06ADAA9}"/>
          </ac:spMkLst>
        </pc:spChg>
      </pc:sldChg>
      <pc:sldChg chg="modSp add del mod">
        <pc:chgData name="Brauda, Pamela T." userId="84fd4989-2b49-471a-9a61-f177abea8ce3" providerId="ADAL" clId="{ABF481DD-9ACD-4B92-9C2B-F0EE27786707}" dt="2023-02-17T04:04:38.721" v="689" actId="2696"/>
        <pc:sldMkLst>
          <pc:docMk/>
          <pc:sldMk cId="4260670277" sldId="411"/>
        </pc:sldMkLst>
        <pc:spChg chg="mod">
          <ac:chgData name="Brauda, Pamela T." userId="84fd4989-2b49-471a-9a61-f177abea8ce3" providerId="ADAL" clId="{ABF481DD-9ACD-4B92-9C2B-F0EE27786707}" dt="2023-02-17T04:01:24.650" v="670" actId="20577"/>
          <ac:spMkLst>
            <pc:docMk/>
            <pc:sldMk cId="4260670277" sldId="411"/>
            <ac:spMk id="2" creationId="{F996411B-0F04-40F9-7616-006F4E5626E9}"/>
          </ac:spMkLst>
        </pc:spChg>
        <pc:spChg chg="mod">
          <ac:chgData name="Brauda, Pamela T." userId="84fd4989-2b49-471a-9a61-f177abea8ce3" providerId="ADAL" clId="{ABF481DD-9ACD-4B92-9C2B-F0EE27786707}" dt="2023-02-17T04:02:19.115" v="676" actId="6549"/>
          <ac:spMkLst>
            <pc:docMk/>
            <pc:sldMk cId="4260670277" sldId="411"/>
            <ac:spMk id="7" creationId="{A7947DE9-2E82-2437-093A-653AB06ADAA9}"/>
          </ac:spMkLst>
        </pc:spChg>
      </pc:sldChg>
      <pc:sldChg chg="addSp add del mod">
        <pc:chgData name="Brauda, Pamela T." userId="84fd4989-2b49-471a-9a61-f177abea8ce3" providerId="ADAL" clId="{ABF481DD-9ACD-4B92-9C2B-F0EE27786707}" dt="2023-02-17T04:04:26.381" v="688" actId="2696"/>
        <pc:sldMkLst>
          <pc:docMk/>
          <pc:sldMk cId="3619879189" sldId="412"/>
        </pc:sldMkLst>
        <pc:spChg chg="add">
          <ac:chgData name="Brauda, Pamela T." userId="84fd4989-2b49-471a-9a61-f177abea8ce3" providerId="ADAL" clId="{ABF481DD-9ACD-4B92-9C2B-F0EE27786707}" dt="2023-02-17T04:04:10.273" v="685" actId="22"/>
          <ac:spMkLst>
            <pc:docMk/>
            <pc:sldMk cId="3619879189" sldId="412"/>
            <ac:spMk id="5" creationId="{4C29980E-14F2-A8B6-82AC-4BDF57AD7A3C}"/>
          </ac:spMkLst>
        </pc:spChg>
      </pc:sldChg>
      <pc:sldChg chg="add del">
        <pc:chgData name="Brauda, Pamela T." userId="84fd4989-2b49-471a-9a61-f177abea8ce3" providerId="ADAL" clId="{ABF481DD-9ACD-4B92-9C2B-F0EE27786707}" dt="2023-02-17T04:08:05.001" v="829" actId="2696"/>
        <pc:sldMkLst>
          <pc:docMk/>
          <pc:sldMk cId="2802092286" sldId="413"/>
        </pc:sldMkLst>
      </pc:sldChg>
      <pc:sldChg chg="add del">
        <pc:chgData name="Brauda, Pamela T." userId="84fd4989-2b49-471a-9a61-f177abea8ce3" providerId="ADAL" clId="{ABF481DD-9ACD-4B92-9C2B-F0EE27786707}" dt="2023-02-17T04:08:05.001" v="829" actId="2696"/>
        <pc:sldMkLst>
          <pc:docMk/>
          <pc:sldMk cId="201257098" sldId="414"/>
        </pc:sldMkLst>
      </pc:sldChg>
      <pc:sldChg chg="modSp add del mod">
        <pc:chgData name="Brauda, Pamela T." userId="84fd4989-2b49-471a-9a61-f177abea8ce3" providerId="ADAL" clId="{ABF481DD-9ACD-4B92-9C2B-F0EE27786707}" dt="2023-02-17T04:04:38.721" v="689" actId="2696"/>
        <pc:sldMkLst>
          <pc:docMk/>
          <pc:sldMk cId="3664686813" sldId="415"/>
        </pc:sldMkLst>
        <pc:spChg chg="mod">
          <ac:chgData name="Brauda, Pamela T." userId="84fd4989-2b49-471a-9a61-f177abea8ce3" providerId="ADAL" clId="{ABF481DD-9ACD-4B92-9C2B-F0EE27786707}" dt="2023-02-17T04:02:35.379" v="677"/>
          <ac:spMkLst>
            <pc:docMk/>
            <pc:sldMk cId="3664686813" sldId="415"/>
            <ac:spMk id="7" creationId="{A7947DE9-2E82-2437-093A-653AB06ADAA9}"/>
          </ac:spMkLst>
        </pc:spChg>
      </pc:sldChg>
      <pc:sldChg chg="modSp add del mod">
        <pc:chgData name="Brauda, Pamela T." userId="84fd4989-2b49-471a-9a61-f177abea8ce3" providerId="ADAL" clId="{ABF481DD-9ACD-4B92-9C2B-F0EE27786707}" dt="2023-02-17T04:04:38.721" v="689" actId="2696"/>
        <pc:sldMkLst>
          <pc:docMk/>
          <pc:sldMk cId="230785755" sldId="416"/>
        </pc:sldMkLst>
        <pc:spChg chg="mod">
          <ac:chgData name="Brauda, Pamela T." userId="84fd4989-2b49-471a-9a61-f177abea8ce3" providerId="ADAL" clId="{ABF481DD-9ACD-4B92-9C2B-F0EE27786707}" dt="2023-02-17T04:03:03.285" v="679" actId="255"/>
          <ac:spMkLst>
            <pc:docMk/>
            <pc:sldMk cId="230785755" sldId="416"/>
            <ac:spMk id="7" creationId="{A7947DE9-2E82-2437-093A-653AB06ADAA9}"/>
          </ac:spMkLst>
        </pc:spChg>
      </pc:sldChg>
      <pc:sldChg chg="modSp add del mod">
        <pc:chgData name="Brauda, Pamela T." userId="84fd4989-2b49-471a-9a61-f177abea8ce3" providerId="ADAL" clId="{ABF481DD-9ACD-4B92-9C2B-F0EE27786707}" dt="2023-02-17T04:04:38.721" v="689" actId="2696"/>
        <pc:sldMkLst>
          <pc:docMk/>
          <pc:sldMk cId="3082046412" sldId="417"/>
        </pc:sldMkLst>
        <pc:spChg chg="mod">
          <ac:chgData name="Brauda, Pamela T." userId="84fd4989-2b49-471a-9a61-f177abea8ce3" providerId="ADAL" clId="{ABF481DD-9ACD-4B92-9C2B-F0EE27786707}" dt="2023-02-17T04:04:06.597" v="684" actId="21"/>
          <ac:spMkLst>
            <pc:docMk/>
            <pc:sldMk cId="3082046412" sldId="417"/>
            <ac:spMk id="7" creationId="{A7947DE9-2E82-2437-093A-653AB06ADAA9}"/>
          </ac:spMkLst>
        </pc:spChg>
      </pc:sldChg>
      <pc:sldChg chg="modSp add del mod">
        <pc:chgData name="Brauda, Pamela T." userId="84fd4989-2b49-471a-9a61-f177abea8ce3" providerId="ADAL" clId="{ABF481DD-9ACD-4B92-9C2B-F0EE27786707}" dt="2023-02-17T04:04:38.721" v="689" actId="2696"/>
        <pc:sldMkLst>
          <pc:docMk/>
          <pc:sldMk cId="1009893198" sldId="418"/>
        </pc:sldMkLst>
        <pc:spChg chg="mod">
          <ac:chgData name="Brauda, Pamela T." userId="84fd4989-2b49-471a-9a61-f177abea8ce3" providerId="ADAL" clId="{ABF481DD-9ACD-4B92-9C2B-F0EE27786707}" dt="2023-02-17T04:04:22.537" v="687"/>
          <ac:spMkLst>
            <pc:docMk/>
            <pc:sldMk cId="1009893198" sldId="418"/>
            <ac:spMk id="7" creationId="{A7947DE9-2E82-2437-093A-653AB06ADA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anvas.fscj.edu/courses/67346/files/8717410/download?download_frd=1" TargetMode="External"/><Relationship Id="rId2" Type="http://schemas.openxmlformats.org/officeDocument/2006/relationships/hyperlink" Target="https://canvas.fscj.edu/courses/67346/files/8717410?wrap=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9,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6833-1E53-52D0-0CE8-0EB7006E146E}"/>
              </a:ext>
            </a:extLst>
          </p:cNvPr>
          <p:cNvSpPr>
            <a:spLocks noGrp="1"/>
          </p:cNvSpPr>
          <p:nvPr>
            <p:ph type="title"/>
          </p:nvPr>
        </p:nvSpPr>
        <p:spPr>
          <a:xfrm>
            <a:off x="609600" y="0"/>
            <a:ext cx="10160000" cy="737118"/>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37117"/>
            <a:ext cx="10160000" cy="5952931"/>
          </a:xfrm>
        </p:spPr>
        <p:txBody>
          <a:bodyPr>
            <a:noAutofit/>
          </a:bodyPr>
          <a:lstStyle/>
          <a:p>
            <a:pPr marL="114300" indent="0">
              <a:buNone/>
            </a:pPr>
            <a:r>
              <a:rPr lang="en-US" sz="1400">
                <a:effectLst/>
                <a:latin typeface="Consolas" panose="020B0609020204030204" pitchFamily="49" charset="0"/>
                <a:ea typeface="Times New Roman" panose="02020603050405020304" pitchFamily="18" charset="0"/>
              </a:rPr>
              <a:t>Sample Output (user input in </a:t>
            </a:r>
            <a:r>
              <a:rPr lang="en-US" sz="1400">
                <a:solidFill>
                  <a:srgbClr val="E03E2D"/>
                </a:solidFill>
                <a:effectLst/>
                <a:latin typeface="Consolas" panose="020B0609020204030204" pitchFamily="49" charset="0"/>
                <a:ea typeface="Times New Roman" panose="02020603050405020304" pitchFamily="18" charset="0"/>
              </a:rPr>
              <a:t>red</a:t>
            </a:r>
            <a:r>
              <a:rPr lang="en-US" sz="1400">
                <a:effectLst/>
                <a:latin typeface="Consolas" panose="020B0609020204030204" pitchFamily="49" charset="0"/>
                <a:ea typeface="Times New Roman" panose="02020603050405020304" pitchFamily="18" charset="0"/>
              </a:rPr>
              <a:t>):</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Network Equipment Inventory</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equipment name    IP address</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router1        10.10.10.1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router2        20.20.20.1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router3        30.30.30.1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switch1        10.10.10.2</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switch2        10.10.10.3</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switch3        10.10.10.4</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switch4        10.10.10.5</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switch5        20.20.20.2</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switch6        20.20.20.3</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switch7        30.30.30.2</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switch8        30.30.30.3</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    switch9        30.30.30.4</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Which device would you like to update (enter x to quit)? </a:t>
            </a:r>
            <a:r>
              <a:rPr lang="en-US" sz="1400">
                <a:solidFill>
                  <a:srgbClr val="E03E2D"/>
                </a:solidFill>
                <a:effectLst/>
                <a:latin typeface="Consolas" panose="020B0609020204030204" pitchFamily="49" charset="0"/>
                <a:ea typeface="Times New Roman" panose="02020603050405020304" pitchFamily="18" charset="0"/>
              </a:rPr>
              <a:t>router9</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That device is not in the network inventory.</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Which device would you like to update (enter x to quit)? </a:t>
            </a:r>
            <a:r>
              <a:rPr lang="en-US" sz="1400">
                <a:solidFill>
                  <a:srgbClr val="E03E2D"/>
                </a:solidFill>
                <a:effectLst/>
                <a:latin typeface="Consolas" panose="020B0609020204030204" pitchFamily="49" charset="0"/>
                <a:ea typeface="Times New Roman" panose="02020603050405020304" pitchFamily="18" charset="0"/>
              </a:rPr>
              <a:t>switch1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What is the new IP address (111.111.111.111) </a:t>
            </a:r>
            <a:r>
              <a:rPr lang="en-US" sz="1400">
                <a:solidFill>
                  <a:srgbClr val="E03E2D"/>
                </a:solidFill>
                <a:effectLst/>
                <a:latin typeface="Consolas" panose="020B0609020204030204" pitchFamily="49" charset="0"/>
                <a:ea typeface="Times New Roman" panose="02020603050405020304" pitchFamily="18" charset="0"/>
              </a:rPr>
              <a:t>192.168.400.400</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Sorry, that is not a valid IP address</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What is the new IP address (111.111.111.111) </a:t>
            </a:r>
            <a:r>
              <a:rPr lang="en-US" sz="1400">
                <a:solidFill>
                  <a:srgbClr val="E03E2D"/>
                </a:solidFill>
                <a:effectLst/>
                <a:latin typeface="Consolas" panose="020B0609020204030204" pitchFamily="49" charset="0"/>
                <a:ea typeface="Times New Roman" panose="02020603050405020304" pitchFamily="18" charset="0"/>
              </a:rPr>
              <a:t>192.168.04.04</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switch1 was updated; the new IP address is 192.168.04.04</a:t>
            </a:r>
            <a:br>
              <a:rPr lang="en-US" sz="1400">
                <a:effectLst/>
                <a:latin typeface="Consolas" panose="020B0609020204030204" pitchFamily="49" charset="0"/>
                <a:ea typeface="Times New Roman" panose="02020603050405020304" pitchFamily="18" charset="0"/>
              </a:rPr>
            </a:b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10</a:t>
            </a:fld>
            <a:endParaRPr lang="en-US"/>
          </a:p>
        </p:txBody>
      </p:sp>
    </p:spTree>
    <p:extLst>
      <p:ext uri="{BB962C8B-B14F-4D97-AF65-F5344CB8AC3E}">
        <p14:creationId xmlns:p14="http://schemas.microsoft.com/office/powerpoint/2010/main" val="99904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Which device would you like to update (enter x to quit)? </a:t>
            </a:r>
            <a:r>
              <a:rPr lang="en-US" sz="1400">
                <a:solidFill>
                  <a:srgbClr val="E03E2D"/>
                </a:solidFill>
                <a:effectLst/>
                <a:latin typeface="Consolas" panose="020B0609020204030204" pitchFamily="49" charset="0"/>
                <a:ea typeface="Times New Roman" panose="02020603050405020304" pitchFamily="18" charset="0"/>
              </a:rPr>
              <a:t>router1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What is the new IP address (111.111.111.111) </a:t>
            </a:r>
            <a:r>
              <a:rPr lang="en-US" sz="1400">
                <a:solidFill>
                  <a:srgbClr val="E03E2D"/>
                </a:solidFill>
                <a:effectLst/>
                <a:latin typeface="Consolas" panose="020B0609020204030204" pitchFamily="49" charset="0"/>
                <a:ea typeface="Times New Roman" panose="02020603050405020304" pitchFamily="18" charset="0"/>
              </a:rPr>
              <a:t>192.168.10.1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router1 was updated; the new IP address is 192.168.10.1</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Which device would you like to update (enter x to quit)? x</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Summary:</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Number of devices updated: 2</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Updated equipment {'switch1': '192.168.04.04', 'router1': '192.168.10.1'}</a:t>
            </a: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Number of invalid addresses attempted: 1</a:t>
            </a:r>
            <a:br>
              <a:rPr lang="en-US" sz="1400">
                <a:effectLst/>
                <a:latin typeface="Consolas" panose="020B0609020204030204" pitchFamily="49" charset="0"/>
                <a:ea typeface="Times New Roman" panose="02020603050405020304" pitchFamily="18" charset="0"/>
              </a:rPr>
            </a:br>
            <a:r>
              <a:rPr lang="en-US" sz="1400">
                <a:effectLst/>
                <a:latin typeface="Consolas" panose="020B0609020204030204" pitchFamily="49" charset="0"/>
                <a:ea typeface="Times New Roman" panose="02020603050405020304" pitchFamily="18" charset="0"/>
              </a:rPr>
              <a:t>List of invalid addresses: ['192.168.400.400']</a:t>
            </a:r>
            <a:br>
              <a:rPr lang="en-US" sz="1400">
                <a:effectLst/>
                <a:latin typeface="Consolas" panose="020B0609020204030204" pitchFamily="49" charset="0"/>
                <a:ea typeface="Times New Roman" panose="02020603050405020304" pitchFamily="18" charset="0"/>
              </a:rPr>
            </a:b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317524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27788"/>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634482"/>
            <a:ext cx="10160000" cy="6223518"/>
          </a:xfrm>
        </p:spPr>
        <p:txBody>
          <a:bodyPr>
            <a:noAutofit/>
          </a:bodyPr>
          <a:lstStyle/>
          <a:p>
            <a:pPr marL="114300" indent="0">
              <a:buNone/>
            </a:pPr>
            <a:r>
              <a:rPr lang="en-US" sz="1300">
                <a:latin typeface="Consolas" panose="020B0609020204030204" pitchFamily="49" charset="0"/>
              </a:rPr>
              <a:t>#!/usr/bin/env python3</a:t>
            </a:r>
          </a:p>
          <a:p>
            <a:pPr marL="114300" indent="0">
              <a:buNone/>
            </a:pPr>
            <a:r>
              <a:rPr lang="en-US" sz="1300">
                <a:latin typeface="Consolas" panose="020B0609020204030204" pitchFamily="49" charset="0"/>
              </a:rPr>
              <a:t>#networkInventoryFunctions.py</a:t>
            </a:r>
          </a:p>
          <a:p>
            <a:pPr marL="114300" indent="0">
              <a:buNone/>
            </a:pPr>
            <a:r>
              <a:rPr lang="en-US" sz="1300">
                <a:latin typeface="Consolas" panose="020B0609020204030204" pitchFamily="49" charset="0"/>
              </a:rPr>
              <a:t>#Pamela Brauda</a:t>
            </a:r>
          </a:p>
          <a:p>
            <a:pPr marL="114300" indent="0">
              <a:buNone/>
            </a:pPr>
            <a:r>
              <a:rPr lang="en-US" sz="1300">
                <a:latin typeface="Consolas" panose="020B0609020204030204" pitchFamily="49" charset="0"/>
              </a:rPr>
              <a:t>#Modular program to update routers and switches and validate input</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#prompt constants</a:t>
            </a:r>
          </a:p>
          <a:p>
            <a:pPr marL="114300" indent="0">
              <a:buNone/>
            </a:pPr>
            <a:r>
              <a:rPr lang="en-US" sz="1300">
                <a:latin typeface="Consolas" panose="020B0609020204030204" pitchFamily="49" charset="0"/>
              </a:rPr>
              <a:t>UPDATE = "\nWhich device would you like to update "</a:t>
            </a:r>
          </a:p>
          <a:p>
            <a:pPr marL="114300" indent="0">
              <a:buNone/>
            </a:pPr>
            <a:r>
              <a:rPr lang="en-US" sz="1300">
                <a:latin typeface="Consolas" panose="020B0609020204030204" pitchFamily="49" charset="0"/>
              </a:rPr>
              <a:t>QUIT = "(enter x to quit)? "</a:t>
            </a:r>
          </a:p>
          <a:p>
            <a:pPr marL="114300" indent="0">
              <a:buNone/>
            </a:pPr>
            <a:r>
              <a:rPr lang="en-US" sz="1300">
                <a:latin typeface="Consolas" panose="020B0609020204030204" pitchFamily="49" charset="0"/>
              </a:rPr>
              <a:t>NEW_IP = "What is the new IP address (111.111.111.111) "</a:t>
            </a:r>
          </a:p>
          <a:p>
            <a:pPr marL="114300" indent="0">
              <a:buNone/>
            </a:pPr>
            <a:r>
              <a:rPr lang="en-US" sz="1300">
                <a:latin typeface="Consolas" panose="020B0609020204030204" pitchFamily="49" charset="0"/>
              </a:rPr>
              <a:t>SORRY = "Sorry, that is not a valid IP address\n"</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#function to get valid device</a:t>
            </a:r>
          </a:p>
          <a:p>
            <a:pPr marL="114300" indent="0">
              <a:buNone/>
            </a:pPr>
            <a:r>
              <a:rPr lang="en-US" sz="1300">
                <a:latin typeface="Consolas" panose="020B0609020204030204" pitchFamily="49" charset="0"/>
              </a:rPr>
              <a:t>def getValidDevice(routers, switches):</a:t>
            </a:r>
          </a:p>
          <a:p>
            <a:pPr marL="114300" indent="0">
              <a:buNone/>
            </a:pPr>
            <a:r>
              <a:rPr lang="en-US" sz="1300">
                <a:latin typeface="Consolas" panose="020B0609020204030204" pitchFamily="49" charset="0"/>
              </a:rPr>
              <a:t>    validDevice = False</a:t>
            </a:r>
          </a:p>
          <a:p>
            <a:pPr marL="114300" indent="0">
              <a:buNone/>
            </a:pPr>
            <a:r>
              <a:rPr lang="en-US" sz="1300">
                <a:latin typeface="Consolas" panose="020B0609020204030204" pitchFamily="49" charset="0"/>
              </a:rPr>
              <a:t>    while not validDevice:</a:t>
            </a:r>
          </a:p>
          <a:p>
            <a:pPr marL="114300" indent="0">
              <a:buNone/>
            </a:pPr>
            <a:r>
              <a:rPr lang="en-US" sz="1300">
                <a:latin typeface="Consolas" panose="020B0609020204030204" pitchFamily="49" charset="0"/>
              </a:rPr>
              <a:t>        #prompt for device to update</a:t>
            </a:r>
          </a:p>
          <a:p>
            <a:pPr marL="114300" indent="0">
              <a:buNone/>
            </a:pPr>
            <a:r>
              <a:rPr lang="en-US" sz="1300">
                <a:latin typeface="Consolas" panose="020B0609020204030204" pitchFamily="49" charset="0"/>
              </a:rPr>
              <a:t>        device = input(UPDATE + QUIT).lower()</a:t>
            </a:r>
          </a:p>
          <a:p>
            <a:pPr marL="114300" indent="0">
              <a:buNone/>
            </a:pPr>
            <a:r>
              <a:rPr lang="en-US" sz="1300">
                <a:latin typeface="Consolas" panose="020B0609020204030204" pitchFamily="49" charset="0"/>
              </a:rPr>
              <a:t>        if device in routers.keys():</a:t>
            </a:r>
          </a:p>
          <a:p>
            <a:pPr marL="114300" indent="0">
              <a:buNone/>
            </a:pPr>
            <a:r>
              <a:rPr lang="en-US" sz="1300">
                <a:latin typeface="Consolas" panose="020B0609020204030204" pitchFamily="49" charset="0"/>
              </a:rPr>
              <a:t>            return device</a:t>
            </a:r>
          </a:p>
          <a:p>
            <a:pPr marL="114300" indent="0">
              <a:buNone/>
            </a:pPr>
            <a:r>
              <a:rPr lang="en-US" sz="1300">
                <a:latin typeface="Consolas" panose="020B0609020204030204" pitchFamily="49" charset="0"/>
              </a:rPr>
              <a:t>        elif device in switches.keys():</a:t>
            </a:r>
          </a:p>
          <a:p>
            <a:pPr marL="114300" indent="0">
              <a:buNone/>
            </a:pPr>
            <a:r>
              <a:rPr lang="en-US" sz="1300">
                <a:latin typeface="Consolas" panose="020B0609020204030204" pitchFamily="49" charset="0"/>
              </a:rPr>
              <a:t>            return device</a:t>
            </a:r>
          </a:p>
          <a:p>
            <a:pPr marL="114300" indent="0">
              <a:buNone/>
            </a:pPr>
            <a:r>
              <a:rPr lang="en-US" sz="1300">
                <a:latin typeface="Consolas" panose="020B0609020204030204" pitchFamily="49" charset="0"/>
              </a:rPr>
              <a:t>        elif device == 'x':</a:t>
            </a:r>
          </a:p>
          <a:p>
            <a:pPr marL="114300" indent="0">
              <a:buNone/>
            </a:pPr>
            <a:r>
              <a:rPr lang="en-US" sz="1300">
                <a:latin typeface="Consolas" panose="020B0609020204030204" pitchFamily="49" charset="0"/>
              </a:rPr>
              <a:t>            return device  </a:t>
            </a:r>
          </a:p>
          <a:p>
            <a:pPr marL="114300" indent="0">
              <a:buNone/>
            </a:pPr>
            <a:r>
              <a:rPr lang="en-US" sz="1300">
                <a:latin typeface="Consolas" panose="020B0609020204030204" pitchFamily="49" charset="0"/>
              </a:rPr>
              <a:t>        else:</a:t>
            </a:r>
          </a:p>
          <a:p>
            <a:pPr marL="114300" indent="0">
              <a:buNone/>
            </a:pPr>
            <a:r>
              <a:rPr lang="en-US" sz="1300">
                <a:latin typeface="Consolas" panose="020B0609020204030204" pitchFamily="49" charset="0"/>
              </a:rPr>
              <a:t>            print("That device is not in the network inventory.")</a:t>
            </a:r>
          </a:p>
          <a:p>
            <a:pPr marL="114300" indent="0">
              <a:buNone/>
            </a:pPr>
            <a:endParaRPr lang="en-US" sz="1400">
              <a:latin typeface="Consolas" panose="020B0609020204030204" pitchFamily="49" charset="0"/>
            </a:endParaRPr>
          </a:p>
          <a:p>
            <a:pPr marL="114300" indent="0">
              <a:buNone/>
            </a:pP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13613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#function to get valid IP address</a:t>
            </a:r>
          </a:p>
          <a:p>
            <a:pPr marL="114300" indent="0">
              <a:buNone/>
            </a:pPr>
            <a:r>
              <a:rPr lang="en-US" sz="1400">
                <a:latin typeface="Consolas" panose="020B0609020204030204" pitchFamily="49" charset="0"/>
              </a:rPr>
              <a:t>def getValidIP(invalidIPAddresses):</a:t>
            </a:r>
          </a:p>
          <a:p>
            <a:pPr marL="114300" indent="0">
              <a:buNone/>
            </a:pPr>
            <a:r>
              <a:rPr lang="en-US" sz="1400">
                <a:latin typeface="Consolas" panose="020B0609020204030204" pitchFamily="49" charset="0"/>
              </a:rPr>
              <a:t>    validIP = False</a:t>
            </a:r>
          </a:p>
          <a:p>
            <a:pPr marL="114300" indent="0">
              <a:buNone/>
            </a:pPr>
            <a:r>
              <a:rPr lang="en-US" sz="1400">
                <a:latin typeface="Consolas" panose="020B0609020204030204" pitchFamily="49" charset="0"/>
              </a:rPr>
              <a:t>    while not validIP:</a:t>
            </a:r>
          </a:p>
          <a:p>
            <a:pPr marL="114300" indent="0">
              <a:buNone/>
            </a:pPr>
            <a:r>
              <a:rPr lang="en-US" sz="1400">
                <a:latin typeface="Consolas" panose="020B0609020204030204" pitchFamily="49" charset="0"/>
              </a:rPr>
              <a:t>        ipAddress = input(NEW_IP)</a:t>
            </a:r>
          </a:p>
          <a:p>
            <a:pPr marL="114300" indent="0">
              <a:buNone/>
            </a:pPr>
            <a:r>
              <a:rPr lang="en-US" sz="1400">
                <a:latin typeface="Consolas" panose="020B0609020204030204" pitchFamily="49" charset="0"/>
              </a:rPr>
              <a:t>        octets = ipAddress.split('.')</a:t>
            </a:r>
          </a:p>
          <a:p>
            <a:pPr marL="114300" indent="0">
              <a:buNone/>
            </a:pPr>
            <a:r>
              <a:rPr lang="en-US" sz="1400">
                <a:latin typeface="Consolas" panose="020B0609020204030204" pitchFamily="49" charset="0"/>
              </a:rPr>
              <a:t>        #print("octets", octets)</a:t>
            </a:r>
          </a:p>
          <a:p>
            <a:pPr marL="114300" indent="0">
              <a:buNone/>
            </a:pPr>
            <a:r>
              <a:rPr lang="en-US" sz="1400">
                <a:latin typeface="Consolas" panose="020B0609020204030204" pitchFamily="49" charset="0"/>
              </a:rPr>
              <a:t>        for byte in octets:</a:t>
            </a:r>
          </a:p>
          <a:p>
            <a:pPr marL="114300" indent="0">
              <a:buNone/>
            </a:pPr>
            <a:r>
              <a:rPr lang="en-US" sz="1400">
                <a:latin typeface="Consolas" panose="020B0609020204030204" pitchFamily="49" charset="0"/>
              </a:rPr>
              <a:t>            if byte.isalpha():</a:t>
            </a:r>
          </a:p>
          <a:p>
            <a:pPr marL="114300" indent="0">
              <a:buNone/>
            </a:pPr>
            <a:r>
              <a:rPr lang="en-US" sz="1400">
                <a:latin typeface="Consolas" panose="020B0609020204030204" pitchFamily="49" charset="0"/>
              </a:rPr>
              <a:t>                print("Invalid input - no letters or characters")</a:t>
            </a:r>
          </a:p>
          <a:p>
            <a:pPr marL="114300" indent="0">
              <a:buNone/>
            </a:pPr>
            <a:r>
              <a:rPr lang="en-US" sz="1400">
                <a:latin typeface="Consolas" panose="020B0609020204030204" pitchFamily="49" charset="0"/>
              </a:rPr>
              <a:t>                break</a:t>
            </a:r>
          </a:p>
          <a:p>
            <a:pPr marL="114300" indent="0">
              <a:buNone/>
            </a:pPr>
            <a:r>
              <a:rPr lang="en-US" sz="1400">
                <a:latin typeface="Consolas" panose="020B0609020204030204" pitchFamily="49" charset="0"/>
              </a:rPr>
              <a:t>            byte = int(byte)</a:t>
            </a:r>
          </a:p>
          <a:p>
            <a:pPr marL="114300" indent="0">
              <a:buNone/>
            </a:pPr>
            <a:r>
              <a:rPr lang="en-US" sz="1400">
                <a:latin typeface="Consolas" panose="020B0609020204030204" pitchFamily="49" charset="0"/>
              </a:rPr>
              <a:t>            if byte &lt; 0 or byte &gt; 255:</a:t>
            </a:r>
          </a:p>
          <a:p>
            <a:pPr marL="114300" indent="0">
              <a:buNone/>
            </a:pPr>
            <a:r>
              <a:rPr lang="en-US" sz="1400">
                <a:latin typeface="Consolas" panose="020B0609020204030204" pitchFamily="49" charset="0"/>
              </a:rPr>
              <a:t>                invalidIPAddresses.append(ipAddress)</a:t>
            </a:r>
          </a:p>
          <a:p>
            <a:pPr marL="114300" indent="0">
              <a:buNone/>
            </a:pPr>
            <a:r>
              <a:rPr lang="en-US" sz="1400">
                <a:latin typeface="Consolas" panose="020B0609020204030204" pitchFamily="49" charset="0"/>
              </a:rPr>
              <a:t>                print(SORRY)</a:t>
            </a:r>
          </a:p>
          <a:p>
            <a:pPr marL="114300" indent="0">
              <a:buNone/>
            </a:pPr>
            <a:r>
              <a:rPr lang="en-US" sz="1400">
                <a:latin typeface="Consolas" panose="020B0609020204030204" pitchFamily="49" charset="0"/>
              </a:rPr>
              <a:t>                break</a:t>
            </a:r>
          </a:p>
          <a:p>
            <a:pPr marL="114300" indent="0">
              <a:buNone/>
            </a:pPr>
            <a:r>
              <a:rPr lang="en-US" sz="1400">
                <a:latin typeface="Consolas" panose="020B0609020204030204" pitchFamily="49" charset="0"/>
              </a:rPr>
              <a:t>        else:</a:t>
            </a:r>
          </a:p>
          <a:p>
            <a:pPr marL="114300" indent="0">
              <a:buNone/>
            </a:pPr>
            <a:r>
              <a:rPr lang="en-US" sz="1400">
                <a:latin typeface="Consolas" panose="020B0609020204030204" pitchFamily="49" charset="0"/>
              </a:rPr>
              <a:t>            #validIP = True</a:t>
            </a:r>
          </a:p>
          <a:p>
            <a:pPr marL="114300" indent="0">
              <a:buNone/>
            </a:pPr>
            <a:r>
              <a:rPr lang="en-US" sz="1400">
                <a:latin typeface="Consolas" panose="020B0609020204030204" pitchFamily="49" charset="0"/>
              </a:rPr>
              <a:t>                return ipAddress</a:t>
            </a:r>
          </a:p>
          <a:p>
            <a:pPr marL="114300" indent="0">
              <a:buNone/>
            </a:pPr>
            <a:r>
              <a:rPr lang="en-US" sz="1400">
                <a:latin typeface="Consolas" panose="020B0609020204030204" pitchFamily="49" charset="0"/>
              </a:rPr>
              <a:t>                #don't need to return invalidIPAddresses list - it's an object</a:t>
            </a:r>
          </a:p>
          <a:p>
            <a:pPr marL="114300" indent="0">
              <a:buNone/>
            </a:pPr>
            <a:r>
              <a:rPr lang="en-US" sz="1400">
                <a:latin typeface="Consolas" panose="020B0609020204030204" pitchFamily="49" charset="0"/>
              </a:rPr>
              <a:t> </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220445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def main():</a:t>
            </a:r>
          </a:p>
          <a:p>
            <a:pPr marL="114300" indent="0">
              <a:buNone/>
            </a:pPr>
            <a:r>
              <a:rPr lang="en-US" sz="1400">
                <a:latin typeface="Consolas" panose="020B0609020204030204" pitchFamily="49" charset="0"/>
              </a:rPr>
              <a:t>    </a:t>
            </a:r>
          </a:p>
          <a:p>
            <a:pPr marL="114300" indent="0">
              <a:buNone/>
            </a:pPr>
            <a:r>
              <a:rPr lang="en-US" sz="1400">
                <a:latin typeface="Consolas" panose="020B0609020204030204" pitchFamily="49" charset="0"/>
              </a:rPr>
              <a:t>    #dictionaries</a:t>
            </a:r>
          </a:p>
          <a:p>
            <a:pPr marL="114300" indent="0">
              <a:buNone/>
            </a:pPr>
            <a:r>
              <a:rPr lang="en-US" sz="1400">
                <a:latin typeface="Consolas" panose="020B0609020204030204" pitchFamily="49" charset="0"/>
              </a:rPr>
              <a:t>    routers = {"router1":"10.10.10.1", "router2":"20.20.20.1", "router3":"30.30.30.1"}</a:t>
            </a:r>
          </a:p>
          <a:p>
            <a:pPr marL="114300" indent="0">
              <a:buNone/>
            </a:pPr>
            <a:r>
              <a:rPr lang="en-US" sz="1400">
                <a:latin typeface="Consolas" panose="020B0609020204030204" pitchFamily="49" charset="0"/>
              </a:rPr>
              <a:t>    switches = {"switch1":"10.10.10.2", "switch2":"10.10.10.3", "switch3":"10.10.10.4",</a:t>
            </a:r>
          </a:p>
          <a:p>
            <a:pPr marL="114300" indent="0">
              <a:buNone/>
            </a:pPr>
            <a:r>
              <a:rPr lang="en-US" sz="1400">
                <a:latin typeface="Consolas" panose="020B0609020204030204" pitchFamily="49" charset="0"/>
              </a:rPr>
              <a:t>                "switch4":"10.10.10.5", "switch5":"20.20.20.2", "switch6":"20.20.20.3",</a:t>
            </a:r>
          </a:p>
          <a:p>
            <a:pPr marL="114300" indent="0">
              <a:buNone/>
            </a:pPr>
            <a:r>
              <a:rPr lang="en-US" sz="1400">
                <a:latin typeface="Consolas" panose="020B0609020204030204" pitchFamily="49" charset="0"/>
              </a:rPr>
              <a:t>                "switch7":"30.30.30.2", "switch8":"30.30.30.3", "switch9":"30.30.30.4"}</a:t>
            </a:r>
          </a:p>
          <a:p>
            <a:pPr marL="114300" indent="0">
              <a:buNone/>
            </a:pPr>
            <a:r>
              <a:rPr lang="en-US" sz="1400">
                <a:latin typeface="Consolas" panose="020B0609020204030204" pitchFamily="49" charset="0"/>
              </a:rPr>
              <a:t>    updated = {}</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#lists</a:t>
            </a:r>
          </a:p>
          <a:p>
            <a:pPr marL="114300" indent="0">
              <a:buNone/>
            </a:pPr>
            <a:r>
              <a:rPr lang="en-US" sz="1400">
                <a:latin typeface="Consolas" panose="020B0609020204030204" pitchFamily="49" charset="0"/>
              </a:rPr>
              <a:t>    invalidIPAddresses = []</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#flags and sentinels</a:t>
            </a:r>
          </a:p>
          <a:p>
            <a:pPr marL="114300" indent="0">
              <a:buNone/>
            </a:pPr>
            <a:r>
              <a:rPr lang="en-US" sz="1400">
                <a:latin typeface="Consolas" panose="020B0609020204030204" pitchFamily="49" charset="0"/>
              </a:rPr>
              <a:t>    quitNow = False</a:t>
            </a:r>
          </a:p>
          <a:p>
            <a:pPr marL="114300" indent="0">
              <a:buNone/>
            </a:pPr>
            <a:r>
              <a:rPr lang="en-US" sz="1400">
                <a:latin typeface="Consolas" panose="020B0609020204030204" pitchFamily="49" charset="0"/>
              </a:rPr>
              <a:t>    validIP = False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print("Network Equipment Inventory\n")</a:t>
            </a:r>
          </a:p>
          <a:p>
            <a:pPr marL="114300" indent="0">
              <a:buNone/>
            </a:pPr>
            <a:r>
              <a:rPr lang="en-US" sz="1400">
                <a:latin typeface="Consolas" panose="020B0609020204030204" pitchFamily="49" charset="0"/>
              </a:rPr>
              <a:t>    print("\tequipment name\tIP address")</a:t>
            </a:r>
          </a:p>
          <a:p>
            <a:pPr marL="114300" indent="0">
              <a:buNone/>
            </a:pPr>
            <a:r>
              <a:rPr lang="en-US" sz="1400">
                <a:latin typeface="Consolas" panose="020B0609020204030204" pitchFamily="49" charset="0"/>
              </a:rPr>
              <a:t>    for router, ipa in routers.items(): </a:t>
            </a:r>
          </a:p>
          <a:p>
            <a:pPr marL="114300" indent="0">
              <a:buNone/>
            </a:pPr>
            <a:r>
              <a:rPr lang="en-US" sz="1400">
                <a:latin typeface="Consolas" panose="020B0609020204030204" pitchFamily="49" charset="0"/>
              </a:rPr>
              <a:t>        print("\t" + router + "\t\t" + ipa)</a:t>
            </a:r>
          </a:p>
          <a:p>
            <a:pPr marL="114300" indent="0">
              <a:buNone/>
            </a:pPr>
            <a:r>
              <a:rPr lang="en-US" sz="1400">
                <a:latin typeface="Consolas" panose="020B0609020204030204" pitchFamily="49" charset="0"/>
              </a:rPr>
              <a:t>    for switch, ipa in switches.items():</a:t>
            </a:r>
          </a:p>
          <a:p>
            <a:pPr marL="114300" indent="0">
              <a:buNone/>
            </a:pPr>
            <a:r>
              <a:rPr lang="en-US" sz="1400">
                <a:latin typeface="Consolas" panose="020B0609020204030204" pitchFamily="49" charset="0"/>
              </a:rPr>
              <a:t>        print("\t" + switch + "\t\t" + ipa)</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14</a:t>
            </a:fld>
            <a:endParaRPr lang="en-US"/>
          </a:p>
        </p:txBody>
      </p:sp>
    </p:spTree>
    <p:extLst>
      <p:ext uri="{BB962C8B-B14F-4D97-AF65-F5344CB8AC3E}">
        <p14:creationId xmlns:p14="http://schemas.microsoft.com/office/powerpoint/2010/main" val="37446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 </a:t>
            </a:r>
            <a:r>
              <a:rPr lang="en-US" sz="1300">
                <a:latin typeface="Consolas" panose="020B0609020204030204" pitchFamily="49" charset="0"/>
              </a:rPr>
              <a:t>while not quitNow:</a:t>
            </a:r>
          </a:p>
          <a:p>
            <a:pPr marL="114300" indent="0">
              <a:buNone/>
            </a:pPr>
            <a:r>
              <a:rPr lang="en-US" sz="1300">
                <a:latin typeface="Consolas" panose="020B0609020204030204" pitchFamily="49" charset="0"/>
              </a:rPr>
              <a:t>        #function call to get valid device</a:t>
            </a:r>
          </a:p>
          <a:p>
            <a:pPr marL="114300" indent="0">
              <a:buNone/>
            </a:pPr>
            <a:r>
              <a:rPr lang="en-US" sz="1300">
                <a:latin typeface="Consolas" panose="020B0609020204030204" pitchFamily="49" charset="0"/>
              </a:rPr>
              <a:t>        device = getValidDevice(routers, switches)</a:t>
            </a:r>
          </a:p>
          <a:p>
            <a:pPr marL="114300" indent="0">
              <a:buNone/>
            </a:pPr>
            <a:r>
              <a:rPr lang="en-US" sz="1300">
                <a:latin typeface="Consolas" panose="020B0609020204030204" pitchFamily="49" charset="0"/>
              </a:rPr>
              <a:t>        if device == 'x':</a:t>
            </a:r>
          </a:p>
          <a:p>
            <a:pPr marL="114300" indent="0">
              <a:buNone/>
            </a:pPr>
            <a:r>
              <a:rPr lang="en-US" sz="1300">
                <a:latin typeface="Consolas" panose="020B0609020204030204" pitchFamily="49" charset="0"/>
              </a:rPr>
              <a:t>            quitNow = True</a:t>
            </a:r>
          </a:p>
          <a:p>
            <a:pPr marL="114300" indent="0">
              <a:buNone/>
            </a:pPr>
            <a:r>
              <a:rPr lang="en-US" sz="1300">
                <a:latin typeface="Consolas" panose="020B0609020204030204" pitchFamily="49" charset="0"/>
              </a:rPr>
              <a:t>            break</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#function call to get valid IP address</a:t>
            </a:r>
          </a:p>
          <a:p>
            <a:pPr marL="114300" indent="0">
              <a:buNone/>
            </a:pPr>
            <a:r>
              <a:rPr lang="en-US" sz="1300">
                <a:latin typeface="Consolas" panose="020B0609020204030204" pitchFamily="49" charset="0"/>
              </a:rPr>
              <a:t>        ipAddress = getValidIP(invalidIPAddresses)</a:t>
            </a:r>
          </a:p>
          <a:p>
            <a:pPr marL="114300" indent="0">
              <a:buNone/>
            </a:pPr>
            <a:r>
              <a:rPr lang="en-US" sz="1300">
                <a:latin typeface="Consolas" panose="020B0609020204030204" pitchFamily="49" charset="0"/>
              </a:rPr>
              <a:t>  </a:t>
            </a:r>
          </a:p>
          <a:p>
            <a:pPr marL="114300" indent="0">
              <a:buNone/>
            </a:pPr>
            <a:r>
              <a:rPr lang="en-US" sz="1300">
                <a:latin typeface="Consolas" panose="020B0609020204030204" pitchFamily="49" charset="0"/>
              </a:rPr>
              <a:t>        #update device</a:t>
            </a:r>
          </a:p>
          <a:p>
            <a:pPr marL="114300" indent="0">
              <a:buNone/>
            </a:pPr>
            <a:r>
              <a:rPr lang="en-US" sz="1300">
                <a:latin typeface="Consolas" panose="020B0609020204030204" pitchFamily="49" charset="0"/>
              </a:rPr>
              <a:t>        if 'r' in device:</a:t>
            </a:r>
          </a:p>
          <a:p>
            <a:pPr marL="114300" indent="0">
              <a:buNone/>
            </a:pPr>
            <a:r>
              <a:rPr lang="en-US" sz="1300">
                <a:latin typeface="Consolas" panose="020B0609020204030204" pitchFamily="49" charset="0"/>
              </a:rPr>
              <a:t>            #modify the value associated with the key</a:t>
            </a:r>
          </a:p>
          <a:p>
            <a:pPr marL="114300" indent="0">
              <a:buNone/>
            </a:pPr>
            <a:r>
              <a:rPr lang="en-US" sz="1300">
                <a:latin typeface="Consolas" panose="020B0609020204030204" pitchFamily="49" charset="0"/>
              </a:rPr>
              <a:t>            routers[device] = ipAddress </a:t>
            </a:r>
          </a:p>
          <a:p>
            <a:pPr marL="114300" indent="0">
              <a:buNone/>
            </a:pPr>
            <a:r>
              <a:rPr lang="en-US" sz="1300">
                <a:latin typeface="Consolas" panose="020B0609020204030204" pitchFamily="49" charset="0"/>
              </a:rPr>
              <a:t>            #print("routers", routers)            </a:t>
            </a:r>
          </a:p>
          <a:p>
            <a:pPr marL="114300" indent="0">
              <a:buNone/>
            </a:pPr>
            <a:r>
              <a:rPr lang="en-US" sz="1300">
                <a:latin typeface="Consolas" panose="020B0609020204030204" pitchFamily="49" charset="0"/>
              </a:rPr>
              <a:t>        else:</a:t>
            </a:r>
          </a:p>
          <a:p>
            <a:pPr marL="114300" indent="0">
              <a:buNone/>
            </a:pPr>
            <a:r>
              <a:rPr lang="en-US" sz="1300">
                <a:latin typeface="Consolas" panose="020B0609020204030204" pitchFamily="49" charset="0"/>
              </a:rPr>
              <a:t>            switches[device] = ipAddress</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#add the device and ipAddress to the dictionary</a:t>
            </a:r>
          </a:p>
          <a:p>
            <a:pPr marL="114300" indent="0">
              <a:buNone/>
            </a:pPr>
            <a:r>
              <a:rPr lang="en-US" sz="1300">
                <a:latin typeface="Consolas" panose="020B0609020204030204" pitchFamily="49" charset="0"/>
              </a:rPr>
              <a:t>        updated[device] = ipAddress</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print(device, "was updated; the new IP address is", ipAddress)</a:t>
            </a:r>
          </a:p>
          <a:p>
            <a:pPr marL="114300" indent="0">
              <a:buNone/>
            </a:pPr>
            <a:r>
              <a:rPr lang="en-US" sz="1300">
                <a:latin typeface="Consolas" panose="020B0609020204030204" pitchFamily="49" charset="0"/>
              </a:rPr>
              <a:t>        #loop back to the beginning</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15</a:t>
            </a:fld>
            <a:endParaRPr lang="en-US"/>
          </a:p>
        </p:txBody>
      </p:sp>
    </p:spTree>
    <p:extLst>
      <p:ext uri="{BB962C8B-B14F-4D97-AF65-F5344CB8AC3E}">
        <p14:creationId xmlns:p14="http://schemas.microsoft.com/office/powerpoint/2010/main" val="12003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6</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 #user finished updating devices</a:t>
            </a:r>
          </a:p>
          <a:p>
            <a:pPr marL="114300" indent="0">
              <a:buNone/>
            </a:pPr>
            <a:r>
              <a:rPr lang="en-US" sz="1400">
                <a:latin typeface="Consolas" panose="020B0609020204030204" pitchFamily="49" charset="0"/>
              </a:rPr>
              <a:t>    print("\nSummary:")</a:t>
            </a:r>
          </a:p>
          <a:p>
            <a:pPr marL="114300" indent="0">
              <a:buNone/>
            </a:pPr>
            <a:r>
              <a:rPr lang="en-US" sz="1400">
                <a:latin typeface="Consolas" panose="020B0609020204030204" pitchFamily="49" charset="0"/>
              </a:rPr>
              <a:t>    print()</a:t>
            </a:r>
          </a:p>
          <a:p>
            <a:pPr marL="114300" indent="0">
              <a:buNone/>
            </a:pPr>
            <a:r>
              <a:rPr lang="en-US" sz="1400">
                <a:latin typeface="Consolas" panose="020B0609020204030204" pitchFamily="49" charset="0"/>
              </a:rPr>
              <a:t>    print("Number of devices updated:", len(updated))</a:t>
            </a:r>
          </a:p>
          <a:p>
            <a:pPr marL="114300" indent="0">
              <a:buNone/>
            </a:pPr>
            <a:r>
              <a:rPr lang="en-US" sz="1400">
                <a:latin typeface="Consolas" panose="020B0609020204030204" pitchFamily="49" charset="0"/>
              </a:rPr>
              <a:t>    print("Updated equipment", updated)</a:t>
            </a:r>
          </a:p>
          <a:p>
            <a:pPr marL="114300" indent="0">
              <a:buNone/>
            </a:pPr>
            <a:r>
              <a:rPr lang="en-US" sz="1400">
                <a:latin typeface="Consolas" panose="020B0609020204030204" pitchFamily="49" charset="0"/>
              </a:rPr>
              <a:t>    print()</a:t>
            </a:r>
          </a:p>
          <a:p>
            <a:pPr marL="114300" indent="0">
              <a:buNone/>
            </a:pPr>
            <a:r>
              <a:rPr lang="en-US" sz="1400">
                <a:latin typeface="Consolas" panose="020B0609020204030204" pitchFamily="49" charset="0"/>
              </a:rPr>
              <a:t>    print("\nNumber of invalid addresses attempted:", len(invalidIPAddresses))</a:t>
            </a:r>
          </a:p>
          <a:p>
            <a:pPr marL="114300" indent="0">
              <a:buNone/>
            </a:pPr>
            <a:r>
              <a:rPr lang="en-US" sz="1400">
                <a:latin typeface="Consolas" panose="020B0609020204030204" pitchFamily="49" charset="0"/>
              </a:rPr>
              <a:t>    print("List of invalid addresses:", invalidIPAddresses)</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print("\nThe updated router dictionary:\n", routers)</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print("\nThe updated switches dictionary:\n", switches)</a:t>
            </a:r>
          </a:p>
          <a:p>
            <a:pPr marL="114300" indent="0">
              <a:buNone/>
            </a:pPr>
            <a:r>
              <a:rPr lang="en-US" sz="1400">
                <a:latin typeface="Consolas" panose="020B0609020204030204" pitchFamily="49" charset="0"/>
              </a:rPr>
              <a:t>    </a:t>
            </a:r>
          </a:p>
          <a:p>
            <a:pPr marL="114300" indent="0">
              <a:buNone/>
            </a:pPr>
            <a:r>
              <a:rPr lang="en-US" sz="1400">
                <a:latin typeface="Consolas" panose="020B0609020204030204" pitchFamily="49" charset="0"/>
              </a:rPr>
              <a:t>#top-level scope check</a:t>
            </a:r>
          </a:p>
          <a:p>
            <a:pPr marL="114300" indent="0">
              <a:buNone/>
            </a:pPr>
            <a:r>
              <a:rPr lang="en-US" sz="1400">
                <a:latin typeface="Consolas" panose="020B0609020204030204" pitchFamily="49" charset="0"/>
              </a:rPr>
              <a:t>if __name__ == "__main__":</a:t>
            </a:r>
          </a:p>
          <a:p>
            <a:pPr marL="114300" indent="0">
              <a:buNone/>
            </a:pPr>
            <a:r>
              <a:rPr lang="en-US" sz="1400">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163483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2800"/>
              <a:t>Programming Assignment 5:</a:t>
            </a:r>
            <a:r>
              <a:rPr lang="en-US" sz="3600"/>
              <a:t> Import a User-defined Module</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 !/usr/bin/env python3</a:t>
            </a:r>
          </a:p>
          <a:p>
            <a:pPr marL="114300" indent="0">
              <a:buNone/>
            </a:pPr>
            <a:r>
              <a:rPr lang="en-US" sz="1400">
                <a:latin typeface="Consolas" panose="020B0609020204030204" pitchFamily="49" charset="0"/>
              </a:rPr>
              <a:t># temptester.py</a:t>
            </a:r>
          </a:p>
          <a:p>
            <a:pPr marL="114300" indent="0">
              <a:buNone/>
            </a:pPr>
            <a:r>
              <a:rPr lang="en-US" sz="1400">
                <a:latin typeface="Consolas" panose="020B0609020204030204" pitchFamily="49" charset="0"/>
              </a:rPr>
              <a:t># import a user-defined module</a:t>
            </a:r>
          </a:p>
          <a:p>
            <a:pPr marL="114300" indent="0">
              <a:buNone/>
            </a:pPr>
            <a:r>
              <a:rPr lang="en-US" sz="1400">
                <a:latin typeface="Consolas" panose="020B0609020204030204" pitchFamily="49" charset="0"/>
              </a:rPr>
              <a:t># Use temperature.py</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--&gt;&gt; import the entire module to make this program work</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def main():</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print("Welcome to the temperature converter!\n")</a:t>
            </a:r>
          </a:p>
          <a:p>
            <a:pPr marL="114300" indent="0">
              <a:buNone/>
            </a:pPr>
            <a:r>
              <a:rPr lang="en-US" sz="1400">
                <a:latin typeface="Consolas" panose="020B0609020204030204" pitchFamily="49" charset="0"/>
              </a:rPr>
              <a:t>    print("This to be a useful tool as you travel about the world!\n")</a:t>
            </a:r>
          </a:p>
          <a:p>
            <a:pPr marL="114300" indent="0">
              <a:buNone/>
            </a:pPr>
            <a:r>
              <a:rPr lang="en-US" sz="1400">
                <a:latin typeface="Consolas" panose="020B0609020204030204" pitchFamily="49" charset="0"/>
              </a:rPr>
              <a:t>    </a:t>
            </a:r>
          </a:p>
          <a:p>
            <a:pPr marL="114300" indent="0">
              <a:buNone/>
            </a:pPr>
            <a:r>
              <a:rPr lang="en-US" sz="1400">
                <a:latin typeface="Consolas" panose="020B0609020204030204" pitchFamily="49" charset="0"/>
              </a:rPr>
              <a:t>    currentTemp = float(input("Please enter a temperature to convert: "))</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print("F for celsius to fahrenheit\tC for fahrenheit to celsius")</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whichFunction = input("Please enter F or C: ").upper()</a:t>
            </a:r>
          </a:p>
          <a:p>
            <a:pPr marL="114300" indent="0">
              <a:buNone/>
            </a:pPr>
            <a:endParaRPr lang="en-US" sz="1400">
              <a:latin typeface="Consolas" panose="020B0609020204030204" pitchFamily="49" charset="0"/>
            </a:endParaRPr>
          </a:p>
          <a:p>
            <a:pPr marL="114300" indent="0">
              <a:buNone/>
            </a:pP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334225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2800"/>
              <a:t>Programming Assignment 5:</a:t>
            </a:r>
            <a:r>
              <a:rPr lang="en-US" sz="3600"/>
              <a:t> Import a User-defined Module</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 if whichFunction == "F":       </a:t>
            </a:r>
          </a:p>
          <a:p>
            <a:pPr marL="114300" indent="0">
              <a:buNone/>
            </a:pPr>
            <a:r>
              <a:rPr lang="en-US" sz="1400">
                <a:latin typeface="Consolas" panose="020B0609020204030204" pitchFamily="49" charset="0"/>
              </a:rPr>
              <a:t>        newTemp = round(to_fahrenheit(currentTemp), 1)</a:t>
            </a:r>
          </a:p>
          <a:p>
            <a:pPr marL="114300" indent="0">
              <a:buNone/>
            </a:pPr>
            <a:r>
              <a:rPr lang="en-US" sz="1400">
                <a:latin typeface="Consolas" panose="020B0609020204030204" pitchFamily="49" charset="0"/>
              </a:rPr>
              <a:t>        print(f"{currentTemp} degrees celsius is {newTemp} degrees fahrenheit.")</a:t>
            </a:r>
          </a:p>
          <a:p>
            <a:pPr marL="114300" indent="0">
              <a:buNone/>
            </a:pPr>
            <a:r>
              <a:rPr lang="en-US" sz="1400">
                <a:latin typeface="Consolas" panose="020B0609020204030204" pitchFamily="49" charset="0"/>
              </a:rPr>
              <a:t>        </a:t>
            </a:r>
          </a:p>
          <a:p>
            <a:pPr marL="114300" indent="0">
              <a:buNone/>
            </a:pPr>
            <a:r>
              <a:rPr lang="en-US" sz="1400">
                <a:latin typeface="Consolas" panose="020B0609020204030204" pitchFamily="49" charset="0"/>
              </a:rPr>
              <a:t>    elif whichFunction == "C":</a:t>
            </a:r>
          </a:p>
          <a:p>
            <a:pPr marL="114300" indent="0">
              <a:buNone/>
            </a:pPr>
            <a:r>
              <a:rPr lang="en-US" sz="1400">
                <a:latin typeface="Consolas" panose="020B0609020204030204" pitchFamily="49" charset="0"/>
              </a:rPr>
              <a:t>        #more precision is necessary for celsius</a:t>
            </a:r>
          </a:p>
          <a:p>
            <a:pPr marL="114300" indent="0">
              <a:buNone/>
            </a:pPr>
            <a:r>
              <a:rPr lang="en-US" sz="1400">
                <a:latin typeface="Consolas" panose="020B0609020204030204" pitchFamily="49" charset="0"/>
              </a:rPr>
              <a:t>        newTemp = round(to_celsius(currentTemp), 2)</a:t>
            </a:r>
          </a:p>
          <a:p>
            <a:pPr marL="114300" indent="0">
              <a:buNone/>
            </a:pPr>
            <a:r>
              <a:rPr lang="en-US" sz="1400">
                <a:latin typeface="Consolas" panose="020B0609020204030204" pitchFamily="49" charset="0"/>
              </a:rPr>
              <a:t>        print(f"{currentTemp} degrees fahrenheit is {newTemp} degrees celsius.")</a:t>
            </a:r>
          </a:p>
          <a:p>
            <a:pPr marL="114300" indent="0">
              <a:buNone/>
            </a:pPr>
            <a:r>
              <a:rPr lang="en-US" sz="1400">
                <a:latin typeface="Consolas" panose="020B0609020204030204" pitchFamily="49" charset="0"/>
              </a:rPr>
              <a:t>    else:</a:t>
            </a:r>
          </a:p>
          <a:p>
            <a:pPr marL="114300" indent="0">
              <a:buNone/>
            </a:pPr>
            <a:r>
              <a:rPr lang="en-US" sz="1400">
                <a:latin typeface="Consolas" panose="020B0609020204030204" pitchFamily="49" charset="0"/>
              </a:rPr>
              <a:t>        print("I'm sorry, that is an invalid input. Please try again.")</a:t>
            </a:r>
          </a:p>
          <a:p>
            <a:pPr marL="114300" indent="0">
              <a:buNone/>
            </a:pPr>
            <a:r>
              <a:rPr lang="en-US" sz="1400">
                <a:latin typeface="Consolas" panose="020B0609020204030204" pitchFamily="49" charset="0"/>
              </a:rPr>
              <a:t>          </a:t>
            </a:r>
          </a:p>
          <a:p>
            <a:pPr marL="114300" indent="0">
              <a:buNone/>
            </a:pPr>
            <a:r>
              <a:rPr lang="en-US" sz="1400">
                <a:latin typeface="Consolas" panose="020B0609020204030204" pitchFamily="49" charset="0"/>
              </a:rPr>
              <a:t>## --&gt;&gt; something is missing here</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18</a:t>
            </a:fld>
            <a:endParaRPr lang="en-US"/>
          </a:p>
        </p:txBody>
      </p:sp>
    </p:spTree>
    <p:extLst>
      <p:ext uri="{BB962C8B-B14F-4D97-AF65-F5344CB8AC3E}">
        <p14:creationId xmlns:p14="http://schemas.microsoft.com/office/powerpoint/2010/main" val="243315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2800"/>
              <a:t>PA 5 Solution: </a:t>
            </a:r>
            <a:r>
              <a:rPr lang="en-US" sz="3600"/>
              <a:t>Import a User-defined Module</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r>
              <a:rPr lang="en-US" sz="2000"/>
              <a:t>Add this line after the header comment and before any other code </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from temperature import *</a:t>
            </a:r>
          </a:p>
          <a:p>
            <a:pPr marL="114300" indent="0">
              <a:buNone/>
            </a:pPr>
            <a:endParaRPr lang="en-US" sz="1400">
              <a:latin typeface="Consolas" panose="020B0609020204030204" pitchFamily="49" charset="0"/>
            </a:endParaRPr>
          </a:p>
          <a:p>
            <a:pPr marL="114300" indent="0">
              <a:buNone/>
            </a:pPr>
            <a:endParaRPr lang="en-US" sz="1400">
              <a:latin typeface="Consolas" panose="020B0609020204030204" pitchFamily="49" charset="0"/>
            </a:endParaRPr>
          </a:p>
          <a:p>
            <a:pPr marL="114300" indent="0">
              <a:buNone/>
            </a:pPr>
            <a:endParaRPr lang="en-US" sz="1400">
              <a:latin typeface="Consolas" panose="020B0609020204030204" pitchFamily="49" charset="0"/>
            </a:endParaRPr>
          </a:p>
          <a:p>
            <a:pPr marL="114300" indent="0">
              <a:buNone/>
            </a:pPr>
            <a:r>
              <a:rPr lang="en-US" sz="2000"/>
              <a:t>These are the last two lines in the file, the top-level scope check:</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if __name__ == "__main__":</a:t>
            </a:r>
          </a:p>
          <a:p>
            <a:pPr marL="114300" indent="0">
              <a:buNone/>
            </a:pPr>
            <a:r>
              <a:rPr lang="en-US" sz="1400">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248306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3</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Lab 5: Install A Package with pip</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C:\Users\jubilee&gt;pip install ifaddr</a:t>
            </a:r>
          </a:p>
          <a:p>
            <a:pPr marL="114300" indent="0">
              <a:buNone/>
            </a:pPr>
            <a:r>
              <a:rPr lang="en-US" sz="1400">
                <a:latin typeface="Consolas" panose="020B0609020204030204" pitchFamily="49" charset="0"/>
              </a:rPr>
              <a:t>Collecting ifaddr</a:t>
            </a:r>
          </a:p>
          <a:p>
            <a:pPr marL="114300" indent="0">
              <a:buNone/>
            </a:pPr>
            <a:r>
              <a:rPr lang="en-US" sz="1400">
                <a:latin typeface="Consolas" panose="020B0609020204030204" pitchFamily="49" charset="0"/>
              </a:rPr>
              <a:t>  Downloading ifaddr-0.2.0-py3-none-any.whl (12 kB)</a:t>
            </a:r>
          </a:p>
          <a:p>
            <a:pPr marL="114300" indent="0">
              <a:buNone/>
            </a:pPr>
            <a:r>
              <a:rPr lang="en-US" sz="1400">
                <a:latin typeface="Consolas" panose="020B0609020204030204" pitchFamily="49" charset="0"/>
              </a:rPr>
              <a:t>Installing collected packages: ifaddr</a:t>
            </a:r>
          </a:p>
          <a:p>
            <a:pPr marL="114300" indent="0">
              <a:buNone/>
            </a:pPr>
            <a:r>
              <a:rPr lang="en-US" sz="1400">
                <a:latin typeface="Consolas" panose="020B0609020204030204" pitchFamily="49" charset="0"/>
              </a:rPr>
              <a:t>Successfully installed ifaddr-0.2.0</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[notice] A new release of pip available: 22.2.1 -&gt; 22.3.1</a:t>
            </a:r>
          </a:p>
          <a:p>
            <a:pPr marL="114300" indent="0">
              <a:buNone/>
            </a:pPr>
            <a:r>
              <a:rPr lang="en-US" sz="1400">
                <a:latin typeface="Consolas" panose="020B0609020204030204" pitchFamily="49" charset="0"/>
              </a:rPr>
              <a:t>[notice] To update, run: python.exe -m pip install --upgrade pip</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C:\Users\Jubilee&gt;python.exe -m pip install --upgrade pip</a:t>
            </a:r>
          </a:p>
          <a:p>
            <a:pPr marL="114300" indent="0">
              <a:buNone/>
            </a:pPr>
            <a:r>
              <a:rPr lang="en-US" sz="1400">
                <a:latin typeface="Consolas" panose="020B0609020204030204" pitchFamily="49" charset="0"/>
              </a:rPr>
              <a:t>Requirement already satisfied: pip in c:\program files\python310\lib\site-packages (22.2.1)</a:t>
            </a:r>
          </a:p>
          <a:p>
            <a:pPr marL="114300" indent="0">
              <a:buNone/>
            </a:pPr>
            <a:r>
              <a:rPr lang="en-US" sz="1400">
                <a:latin typeface="Consolas" panose="020B0609020204030204" pitchFamily="49" charset="0"/>
              </a:rPr>
              <a:t>Collecting pip</a:t>
            </a:r>
          </a:p>
          <a:p>
            <a:pPr marL="114300" indent="0">
              <a:buNone/>
            </a:pPr>
            <a:r>
              <a:rPr lang="en-US" sz="1400">
                <a:latin typeface="Consolas" panose="020B0609020204030204" pitchFamily="49" charset="0"/>
              </a:rPr>
              <a:t>  Downloading pip-22.3.1-py3-none-any.whl (2.1 MB)</a:t>
            </a:r>
          </a:p>
          <a:p>
            <a:pPr marL="114300" indent="0">
              <a:buNone/>
            </a:pPr>
            <a:r>
              <a:rPr lang="en-US" sz="1400">
                <a:latin typeface="Consolas" panose="020B0609020204030204" pitchFamily="49" charset="0"/>
              </a:rPr>
              <a:t>     ---------------------------------------- 2.1/2.1 MB 13.1 MB/s eta 0:00:00</a:t>
            </a:r>
          </a:p>
          <a:p>
            <a:pPr marL="114300" indent="0">
              <a:buNone/>
            </a:pPr>
            <a:r>
              <a:rPr lang="en-US" sz="1400">
                <a:latin typeface="Consolas" panose="020B0609020204030204" pitchFamily="49" charset="0"/>
              </a:rPr>
              <a:t>Installing collected packages: pip</a:t>
            </a:r>
          </a:p>
          <a:p>
            <a:pPr marL="114300" indent="0">
              <a:buNone/>
            </a:pPr>
            <a:r>
              <a:rPr lang="en-US" sz="1400">
                <a:latin typeface="Consolas" panose="020B0609020204030204" pitchFamily="49" charset="0"/>
              </a:rPr>
              <a:t>  Attempting uninstall: pip</a:t>
            </a:r>
          </a:p>
          <a:p>
            <a:pPr marL="114300" indent="0">
              <a:buNone/>
            </a:pPr>
            <a:r>
              <a:rPr lang="en-US" sz="1400">
                <a:latin typeface="Consolas" panose="020B0609020204030204" pitchFamily="49" charset="0"/>
              </a:rPr>
              <a:t>    Found existing installation: pip 22.2.1</a:t>
            </a:r>
          </a:p>
          <a:p>
            <a:pPr marL="114300" indent="0">
              <a:buNone/>
            </a:pPr>
            <a:r>
              <a:rPr lang="en-US" sz="1400">
                <a:latin typeface="Consolas" panose="020B0609020204030204" pitchFamily="49" charset="0"/>
              </a:rPr>
              <a:t>    Uninstalling pip-22.2.1:</a:t>
            </a:r>
          </a:p>
          <a:p>
            <a:pPr marL="114300" indent="0">
              <a:buNone/>
            </a:pPr>
            <a:r>
              <a:rPr lang="en-US" sz="1400">
                <a:latin typeface="Consolas" panose="020B0609020204030204" pitchFamily="49" charset="0"/>
              </a:rPr>
              <a:t>      Successfully uninstalled pip-22.2.1</a:t>
            </a:r>
          </a:p>
          <a:p>
            <a:pPr marL="114300" indent="0">
              <a:buNone/>
            </a:pPr>
            <a:r>
              <a:rPr lang="en-US" sz="1400">
                <a:latin typeface="Consolas" panose="020B0609020204030204" pitchFamily="49" charset="0"/>
              </a:rPr>
              <a:t>Successfully installed pip-22.3.1</a:t>
            </a:r>
          </a:p>
          <a:p>
            <a:pPr marL="114300" indent="0">
              <a:buNone/>
            </a:pP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40658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Lab 5: Install A Package with pip</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#!/usr/bin/env python3</a:t>
            </a:r>
          </a:p>
          <a:p>
            <a:pPr marL="114300" indent="0">
              <a:buNone/>
            </a:pPr>
            <a:r>
              <a:rPr lang="en-US" sz="1400">
                <a:latin typeface="Consolas" panose="020B0609020204030204" pitchFamily="49" charset="0"/>
              </a:rPr>
              <a:t>#FindIPAddress.py</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#Import a module that will help identify all the ip addresses on your device.</a:t>
            </a:r>
          </a:p>
          <a:p>
            <a:pPr marL="114300" indent="0">
              <a:buNone/>
            </a:pPr>
            <a:r>
              <a:rPr lang="en-US" sz="1400">
                <a:latin typeface="Consolas" panose="020B0609020204030204" pitchFamily="49" charset="0"/>
              </a:rPr>
              <a:t>#Use pip to install the package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import ifaddr</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#get all the adapters on the device; this function returns a list[] </a:t>
            </a:r>
          </a:p>
          <a:p>
            <a:pPr marL="114300" indent="0">
              <a:buNone/>
            </a:pPr>
            <a:r>
              <a:rPr lang="en-US" sz="1400">
                <a:latin typeface="Consolas" panose="020B0609020204030204" pitchFamily="49" charset="0"/>
              </a:rPr>
              <a:t>adapters = ifaddr.get_adapters()</a:t>
            </a:r>
          </a:p>
          <a:p>
            <a:pPr marL="114300" indent="0">
              <a:buNone/>
            </a:pPr>
            <a:r>
              <a:rPr lang="en-US" sz="1400">
                <a:latin typeface="Consolas" panose="020B0609020204030204" pitchFamily="49" charset="0"/>
              </a:rPr>
              <a:t>##print("Adapters on this device:\n", adapters)</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for adapter in adapters:</a:t>
            </a:r>
          </a:p>
          <a:p>
            <a:pPr marL="114300" indent="0">
              <a:buNone/>
            </a:pPr>
            <a:r>
              <a:rPr lang="en-US" sz="1400">
                <a:latin typeface="Consolas" panose="020B0609020204030204" pitchFamily="49" charset="0"/>
              </a:rPr>
              <a:t>    print("IPs of network adapter: " + adapter.nice_name)</a:t>
            </a:r>
          </a:p>
          <a:p>
            <a:pPr marL="114300" indent="0">
              <a:buNone/>
            </a:pPr>
            <a:r>
              <a:rPr lang="en-US" sz="1400">
                <a:latin typeface="Consolas" panose="020B0609020204030204" pitchFamily="49" charset="0"/>
              </a:rPr>
              <a:t>    for ip in adapter.ips:</a:t>
            </a:r>
          </a:p>
          <a:p>
            <a:pPr marL="114300" indent="0">
              <a:buNone/>
            </a:pPr>
            <a:r>
              <a:rPr lang="en-US" sz="1400">
                <a:latin typeface="Consolas" panose="020B0609020204030204" pitchFamily="49" charset="0"/>
              </a:rPr>
              <a:t>        print ("     %s/%s" % (ip.ip, ip.network_prefix))</a:t>
            </a:r>
          </a:p>
          <a:p>
            <a:pPr marL="114300" indent="0">
              <a:buNone/>
            </a:pPr>
            <a:r>
              <a:rPr lang="en-US" sz="1400">
                <a:latin typeface="Consolas" panose="020B0609020204030204" pitchFamily="49" charset="0"/>
              </a:rPr>
              <a:t> </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21</a:t>
            </a:fld>
            <a:endParaRPr lang="en-US"/>
          </a:p>
        </p:txBody>
      </p:sp>
    </p:spTree>
    <p:extLst>
      <p:ext uri="{BB962C8B-B14F-4D97-AF65-F5344CB8AC3E}">
        <p14:creationId xmlns:p14="http://schemas.microsoft.com/office/powerpoint/2010/main" val="40110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D381-9214-A5FE-C809-D846A0DBD13D}"/>
              </a:ext>
            </a:extLst>
          </p:cNvPr>
          <p:cNvSpPr>
            <a:spLocks noGrp="1"/>
          </p:cNvSpPr>
          <p:nvPr>
            <p:ph type="title"/>
          </p:nvPr>
        </p:nvSpPr>
        <p:spPr>
          <a:xfrm>
            <a:off x="609600" y="0"/>
            <a:ext cx="10160000" cy="891689"/>
          </a:xfrm>
        </p:spPr>
        <p:txBody>
          <a:bodyPr/>
          <a:lstStyle/>
          <a:p>
            <a:r>
              <a:rPr lang="en-US" sz="3600"/>
              <a:t>Lab 6 Strings</a:t>
            </a:r>
          </a:p>
        </p:txBody>
      </p:sp>
      <p:sp>
        <p:nvSpPr>
          <p:cNvPr id="3" name="Content Placeholder 2">
            <a:extLst>
              <a:ext uri="{FF2B5EF4-FFF2-40B4-BE49-F238E27FC236}">
                <a16:creationId xmlns:a16="http://schemas.microsoft.com/office/drawing/2014/main" id="{931F5113-FAAD-2032-3B5C-EB98245767A5}"/>
              </a:ext>
            </a:extLst>
          </p:cNvPr>
          <p:cNvSpPr>
            <a:spLocks noGrp="1"/>
          </p:cNvSpPr>
          <p:nvPr>
            <p:ph idx="1"/>
          </p:nvPr>
        </p:nvSpPr>
        <p:spPr>
          <a:xfrm>
            <a:off x="609600" y="737118"/>
            <a:ext cx="10160000" cy="5739882"/>
          </a:xfrm>
        </p:spPr>
        <p:txBody>
          <a:bodyPr>
            <a:normAutofit/>
          </a:bodyPr>
          <a:lstStyle/>
          <a:p>
            <a:pPr marL="114300" indent="0">
              <a:buNone/>
            </a:pPr>
            <a:r>
              <a:rPr lang="en-US" sz="1400">
                <a:latin typeface="Consolas" panose="020B0609020204030204" pitchFamily="49" charset="0"/>
              </a:rPr>
              <a:t>#!usr/bin/env python3</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#Module 6 Practice Exercise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#Use the Caesar cipher to encrypt and decrypt your secret message.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Encrypt a message.</a:t>
            </a:r>
          </a:p>
          <a:p>
            <a:pPr marL="114300" indent="0">
              <a:buNone/>
            </a:pPr>
            <a:r>
              <a:rPr lang="en-US" sz="1400">
                <a:latin typeface="Consolas" panose="020B0609020204030204" pitchFamily="49" charset="0"/>
              </a:rPr>
              <a:t>text = input("Enter your message: ")</a:t>
            </a:r>
          </a:p>
          <a:p>
            <a:pPr marL="114300" indent="0">
              <a:buNone/>
            </a:pPr>
            <a:r>
              <a:rPr lang="en-US" sz="1400">
                <a:latin typeface="Consolas" panose="020B0609020204030204" pitchFamily="49" charset="0"/>
              </a:rPr>
              <a:t>cipher = ''</a:t>
            </a:r>
          </a:p>
          <a:p>
            <a:pPr marL="114300" indent="0">
              <a:buNone/>
            </a:pPr>
            <a:r>
              <a:rPr lang="en-US" sz="1400">
                <a:latin typeface="Consolas" panose="020B0609020204030204" pitchFamily="49" charset="0"/>
              </a:rPr>
              <a:t>for char in text:</a:t>
            </a:r>
          </a:p>
          <a:p>
            <a:pPr marL="114300" indent="0">
              <a:buNone/>
            </a:pPr>
            <a:r>
              <a:rPr lang="en-US" sz="1400">
                <a:latin typeface="Consolas" panose="020B0609020204030204" pitchFamily="49" charset="0"/>
              </a:rPr>
              <a:t>    if not char.isalpha():</a:t>
            </a:r>
          </a:p>
          <a:p>
            <a:pPr marL="114300" indent="0">
              <a:buNone/>
            </a:pPr>
            <a:r>
              <a:rPr lang="en-US" sz="1400">
                <a:latin typeface="Consolas" panose="020B0609020204030204" pitchFamily="49" charset="0"/>
              </a:rPr>
              <a:t>        continue</a:t>
            </a:r>
          </a:p>
          <a:p>
            <a:pPr marL="114300" indent="0">
              <a:buNone/>
            </a:pPr>
            <a:r>
              <a:rPr lang="en-US" sz="1400">
                <a:latin typeface="Consolas" panose="020B0609020204030204" pitchFamily="49" charset="0"/>
              </a:rPr>
              <a:t>    char = char.upper()</a:t>
            </a:r>
          </a:p>
          <a:p>
            <a:pPr marL="114300" indent="0">
              <a:buNone/>
            </a:pPr>
            <a:r>
              <a:rPr lang="en-US" sz="1400">
                <a:latin typeface="Consolas" panose="020B0609020204030204" pitchFamily="49" charset="0"/>
              </a:rPr>
              <a:t>    code = ord(char) + 1</a:t>
            </a:r>
          </a:p>
          <a:p>
            <a:pPr marL="114300" indent="0">
              <a:buNone/>
            </a:pPr>
            <a:r>
              <a:rPr lang="en-US" sz="1400">
                <a:latin typeface="Consolas" panose="020B0609020204030204" pitchFamily="49" charset="0"/>
              </a:rPr>
              <a:t>    if code &gt; ord('Z'):</a:t>
            </a:r>
          </a:p>
          <a:p>
            <a:pPr marL="114300" indent="0">
              <a:buNone/>
            </a:pPr>
            <a:r>
              <a:rPr lang="en-US" sz="1400">
                <a:latin typeface="Consolas" panose="020B0609020204030204" pitchFamily="49" charset="0"/>
              </a:rPr>
              <a:t>        code = ord('A')</a:t>
            </a:r>
          </a:p>
          <a:p>
            <a:pPr marL="114300" indent="0">
              <a:buNone/>
            </a:pPr>
            <a:r>
              <a:rPr lang="en-US" sz="1400">
                <a:latin typeface="Consolas" panose="020B0609020204030204" pitchFamily="49" charset="0"/>
              </a:rPr>
              <a:t>    cipher += chr(code)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print(cipher)</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print()</a:t>
            </a:r>
          </a:p>
        </p:txBody>
      </p:sp>
      <p:sp>
        <p:nvSpPr>
          <p:cNvPr id="4" name="Slide Number Placeholder 3">
            <a:extLst>
              <a:ext uri="{FF2B5EF4-FFF2-40B4-BE49-F238E27FC236}">
                <a16:creationId xmlns:a16="http://schemas.microsoft.com/office/drawing/2014/main" id="{19E966A4-67F1-E313-3912-467C8740E42B}"/>
              </a:ext>
            </a:extLst>
          </p:cNvPr>
          <p:cNvSpPr>
            <a:spLocks noGrp="1"/>
          </p:cNvSpPr>
          <p:nvPr>
            <p:ph type="sldNum" sz="quarter" idx="12"/>
          </p:nvPr>
        </p:nvSpPr>
        <p:spPr/>
        <p:txBody>
          <a:bodyPr/>
          <a:lstStyle/>
          <a:p>
            <a:fld id="{E84E2596-301E-4832-9EC0-2653E7A66251}" type="slidenum">
              <a:rPr lang="en-US" smtClean="0"/>
              <a:t>22</a:t>
            </a:fld>
            <a:endParaRPr lang="en-US"/>
          </a:p>
        </p:txBody>
      </p:sp>
    </p:spTree>
    <p:extLst>
      <p:ext uri="{BB962C8B-B14F-4D97-AF65-F5344CB8AC3E}">
        <p14:creationId xmlns:p14="http://schemas.microsoft.com/office/powerpoint/2010/main" val="386556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D381-9214-A5FE-C809-D846A0DBD13D}"/>
              </a:ext>
            </a:extLst>
          </p:cNvPr>
          <p:cNvSpPr>
            <a:spLocks noGrp="1"/>
          </p:cNvSpPr>
          <p:nvPr>
            <p:ph type="title"/>
          </p:nvPr>
        </p:nvSpPr>
        <p:spPr>
          <a:xfrm>
            <a:off x="609600" y="0"/>
            <a:ext cx="10160000" cy="891689"/>
          </a:xfrm>
        </p:spPr>
        <p:txBody>
          <a:bodyPr/>
          <a:lstStyle/>
          <a:p>
            <a:r>
              <a:rPr lang="en-US" sz="3600"/>
              <a:t>Lab 6 Strings</a:t>
            </a:r>
          </a:p>
        </p:txBody>
      </p:sp>
      <p:sp>
        <p:nvSpPr>
          <p:cNvPr id="3" name="Content Placeholder 2">
            <a:extLst>
              <a:ext uri="{FF2B5EF4-FFF2-40B4-BE49-F238E27FC236}">
                <a16:creationId xmlns:a16="http://schemas.microsoft.com/office/drawing/2014/main" id="{931F5113-FAAD-2032-3B5C-EB98245767A5}"/>
              </a:ext>
            </a:extLst>
          </p:cNvPr>
          <p:cNvSpPr>
            <a:spLocks noGrp="1"/>
          </p:cNvSpPr>
          <p:nvPr>
            <p:ph idx="1"/>
          </p:nvPr>
        </p:nvSpPr>
        <p:spPr>
          <a:xfrm>
            <a:off x="609600" y="737118"/>
            <a:ext cx="10160000" cy="5739882"/>
          </a:xfrm>
        </p:spPr>
        <p:txBody>
          <a:bodyPr>
            <a:normAutofit/>
          </a:bodyPr>
          <a:lstStyle/>
          <a:p>
            <a:pPr marL="114300" indent="0">
              <a:buNone/>
            </a:pPr>
            <a:r>
              <a:rPr lang="en-US" sz="1400">
                <a:latin typeface="Consolas" panose="020B0609020204030204" pitchFamily="49" charset="0"/>
              </a:rPr>
              <a:t># Decrypt a message.</a:t>
            </a:r>
          </a:p>
          <a:p>
            <a:pPr marL="114300" indent="0">
              <a:buNone/>
            </a:pPr>
            <a:r>
              <a:rPr lang="en-US" sz="1400">
                <a:latin typeface="Consolas" panose="020B0609020204030204" pitchFamily="49" charset="0"/>
              </a:rPr>
              <a:t>cipher = input('Enter your cryptogram: ')</a:t>
            </a:r>
          </a:p>
          <a:p>
            <a:pPr marL="114300" indent="0">
              <a:buNone/>
            </a:pPr>
            <a:r>
              <a:rPr lang="en-US" sz="1400">
                <a:latin typeface="Consolas" panose="020B0609020204030204" pitchFamily="49" charset="0"/>
              </a:rPr>
              <a:t>text = ''</a:t>
            </a:r>
          </a:p>
          <a:p>
            <a:pPr marL="114300" indent="0">
              <a:buNone/>
            </a:pPr>
            <a:r>
              <a:rPr lang="en-US" sz="1400">
                <a:latin typeface="Consolas" panose="020B0609020204030204" pitchFamily="49" charset="0"/>
              </a:rPr>
              <a:t>for char in cipher:</a:t>
            </a:r>
          </a:p>
          <a:p>
            <a:pPr marL="114300" indent="0">
              <a:buNone/>
            </a:pPr>
            <a:r>
              <a:rPr lang="en-US" sz="1400">
                <a:latin typeface="Consolas" panose="020B0609020204030204" pitchFamily="49" charset="0"/>
              </a:rPr>
              <a:t>    if not char.isalpha():</a:t>
            </a:r>
          </a:p>
          <a:p>
            <a:pPr marL="114300" indent="0">
              <a:buNone/>
            </a:pPr>
            <a:r>
              <a:rPr lang="en-US" sz="1400">
                <a:latin typeface="Consolas" panose="020B0609020204030204" pitchFamily="49" charset="0"/>
              </a:rPr>
              <a:t>        continue</a:t>
            </a:r>
          </a:p>
          <a:p>
            <a:pPr marL="114300" indent="0">
              <a:buNone/>
            </a:pPr>
            <a:r>
              <a:rPr lang="en-US" sz="1400">
                <a:latin typeface="Consolas" panose="020B0609020204030204" pitchFamily="49" charset="0"/>
              </a:rPr>
              <a:t>    char = char.upper()</a:t>
            </a:r>
          </a:p>
          <a:p>
            <a:pPr marL="114300" indent="0">
              <a:buNone/>
            </a:pPr>
            <a:r>
              <a:rPr lang="en-US" sz="1400">
                <a:latin typeface="Consolas" panose="020B0609020204030204" pitchFamily="49" charset="0"/>
              </a:rPr>
              <a:t>    code = ord(char) - 1</a:t>
            </a:r>
          </a:p>
          <a:p>
            <a:pPr marL="114300" indent="0">
              <a:buNone/>
            </a:pPr>
            <a:r>
              <a:rPr lang="en-US" sz="1400">
                <a:latin typeface="Consolas" panose="020B0609020204030204" pitchFamily="49" charset="0"/>
              </a:rPr>
              <a:t>    if code &lt; ord('A'):</a:t>
            </a:r>
          </a:p>
          <a:p>
            <a:pPr marL="114300" indent="0">
              <a:buNone/>
            </a:pPr>
            <a:r>
              <a:rPr lang="en-US" sz="1400">
                <a:latin typeface="Consolas" panose="020B0609020204030204" pitchFamily="49" charset="0"/>
              </a:rPr>
              <a:t>        code = ord('Z')</a:t>
            </a:r>
          </a:p>
          <a:p>
            <a:pPr marL="114300" indent="0">
              <a:buNone/>
            </a:pPr>
            <a:r>
              <a:rPr lang="en-US" sz="1400">
                <a:latin typeface="Consolas" panose="020B0609020204030204" pitchFamily="49" charset="0"/>
              </a:rPr>
              <a:t>    text += chr(code)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print(text)</a:t>
            </a:r>
          </a:p>
          <a:p>
            <a:pPr marL="114300" indent="0">
              <a:buNone/>
            </a:pPr>
            <a:endParaRPr lang="en-US" sz="1400">
              <a:latin typeface="Consolas" panose="020B0609020204030204" pitchFamily="49" charset="0"/>
            </a:endParaRP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 OUTPUT ###</a:t>
            </a:r>
          </a:p>
          <a:p>
            <a:pPr marL="114300" indent="0">
              <a:buNone/>
            </a:pPr>
            <a:r>
              <a:rPr lang="en-US" sz="1400">
                <a:latin typeface="Consolas" panose="020B0609020204030204" pitchFamily="49" charset="0"/>
              </a:rPr>
              <a:t>#Enter your message: Python is fun!</a:t>
            </a:r>
          </a:p>
          <a:p>
            <a:pPr marL="114300" indent="0">
              <a:buNone/>
            </a:pPr>
            <a:r>
              <a:rPr lang="en-US" sz="1400">
                <a:latin typeface="Consolas" panose="020B0609020204030204" pitchFamily="49" charset="0"/>
              </a:rPr>
              <a:t>#QZUIPOJTGVO</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#Enter your cryptogram: QZUIPOJTGVO</a:t>
            </a:r>
          </a:p>
          <a:p>
            <a:pPr marL="114300" indent="0">
              <a:buNone/>
            </a:pPr>
            <a:r>
              <a:rPr lang="en-US" sz="1400">
                <a:latin typeface="Consolas" panose="020B0609020204030204" pitchFamily="49" charset="0"/>
              </a:rPr>
              <a:t>#PYTHONISFUN</a:t>
            </a:r>
          </a:p>
          <a:p>
            <a:pPr marL="114300" indent="0">
              <a:buNone/>
            </a:pP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19E966A4-67F1-E313-3912-467C8740E42B}"/>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130175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FEC2-5F29-0E15-036C-8E63F48393B2}"/>
              </a:ext>
            </a:extLst>
          </p:cNvPr>
          <p:cNvSpPr>
            <a:spLocks noGrp="1"/>
          </p:cNvSpPr>
          <p:nvPr>
            <p:ph type="title"/>
          </p:nvPr>
        </p:nvSpPr>
        <p:spPr>
          <a:xfrm>
            <a:off x="609600" y="0"/>
            <a:ext cx="10160000" cy="1143000"/>
          </a:xfrm>
        </p:spPr>
        <p:txBody>
          <a:bodyPr/>
          <a:lstStyle/>
          <a:p>
            <a:r>
              <a:rPr lang="en-US"/>
              <a:t>Programming Assignment 6</a:t>
            </a:r>
          </a:p>
        </p:txBody>
      </p:sp>
      <p:sp>
        <p:nvSpPr>
          <p:cNvPr id="3" name="Content Placeholder 2">
            <a:extLst>
              <a:ext uri="{FF2B5EF4-FFF2-40B4-BE49-F238E27FC236}">
                <a16:creationId xmlns:a16="http://schemas.microsoft.com/office/drawing/2014/main" id="{27DEBD2A-10EA-6A1D-6126-AF84297427C4}"/>
              </a:ext>
            </a:extLst>
          </p:cNvPr>
          <p:cNvSpPr>
            <a:spLocks noGrp="1"/>
          </p:cNvSpPr>
          <p:nvPr>
            <p:ph idx="1"/>
          </p:nvPr>
        </p:nvSpPr>
        <p:spPr>
          <a:xfrm>
            <a:off x="609600" y="1143000"/>
            <a:ext cx="10160000" cy="5334000"/>
          </a:xfrm>
        </p:spPr>
        <p:txBody>
          <a:bodyPr/>
          <a:lstStyle/>
          <a:p>
            <a:r>
              <a:rPr lang="en-US" sz="2000"/>
              <a:t>Use your solution from Programming Assignment 4 (or use your instructor's solution) to create a modular Python application. Include a main function (and a top-level scope check), a function that will validate the device is on the network, and a function that prompts for, gets, validates, and returns the ipAddress. </a:t>
            </a:r>
          </a:p>
          <a:p>
            <a:r>
              <a:rPr lang="en-US" sz="2000">
                <a:effectLst/>
              </a:rPr>
              <a:t>New for this assignment: include a validation check to make sure there are no letters in the IP address!</a:t>
            </a:r>
            <a:endParaRPr lang="en-US" sz="2000"/>
          </a:p>
          <a:p>
            <a:r>
              <a:rPr lang="en-US" sz="2000"/>
              <a:t>The main function should contain the loop which checks if the user wants to continue and update more devices.</a:t>
            </a:r>
          </a:p>
          <a:p>
            <a:r>
              <a:rPr lang="en-US" sz="2000"/>
              <a:t>Include a shebang, an ID header, descriptive comments, and use constants where appropriate.</a:t>
            </a:r>
          </a:p>
          <a:p>
            <a:pPr marL="0" marR="0" indent="0">
              <a:lnSpc>
                <a:spcPct val="107000"/>
              </a:lnSpc>
              <a:spcBef>
                <a:spcPts val="0"/>
              </a:spcBef>
              <a:spcAft>
                <a:spcPts val="800"/>
              </a:spcAft>
              <a:buNone/>
            </a:pPr>
            <a:endParaRPr lang="en-US" sz="1800">
              <a:latin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a:latin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58D023-0AC5-62AC-E6F2-2C9D835905C4}"/>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159124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C934C-B38B-F1EB-5CDA-4016E5500F70}"/>
              </a:ext>
            </a:extLst>
          </p:cNvPr>
          <p:cNvSpPr txBox="1"/>
          <p:nvPr/>
        </p:nvSpPr>
        <p:spPr>
          <a:xfrm>
            <a:off x="665404" y="1094342"/>
            <a:ext cx="10411385" cy="2031325"/>
          </a:xfrm>
          <a:prstGeom prst="rect">
            <a:avLst/>
          </a:prstGeom>
          <a:noFill/>
        </p:spPr>
        <p:txBody>
          <a:bodyPr wrap="square">
            <a:spAutoFit/>
          </a:bodyPr>
          <a:lstStyle/>
          <a:p>
            <a:r>
              <a:rPr lang="en-US"/>
              <a:t>Using the information from </a:t>
            </a:r>
            <a:r>
              <a:rPr lang="en-US" i="1">
                <a:hlinkClick r:id="rId2"/>
              </a:rPr>
              <a:t>Table 1: GPA 4 Routers and Switches</a:t>
            </a:r>
            <a:r>
              <a:rPr lang="en-US" u="none" strike="noStrike">
                <a:effectLst/>
                <a:hlinkClick r:id="rId3"/>
              </a:rPr>
              <a:t> Download Table 1: GPA 4 Routers and Switches</a:t>
            </a:r>
            <a:r>
              <a:rPr lang="en-US"/>
              <a:t>, create a dictionary of routers and a separate dictionary of switches.</a:t>
            </a:r>
          </a:p>
          <a:p>
            <a:r>
              <a:rPr lang="en-US"/>
              <a:t>You will need to create another empty dictionary that will contain all the updated devices (device name, new ip address).</a:t>
            </a:r>
          </a:p>
          <a:p>
            <a:r>
              <a:rPr lang="en-US"/>
              <a:t>Create two accumulator variables to keep track of the number of valid updates and the number of invalid addresses. Create an empty list to record invalid IP addresses entered by the user, just the address, not the device.</a:t>
            </a:r>
          </a:p>
        </p:txBody>
      </p:sp>
      <p:graphicFrame>
        <p:nvGraphicFramePr>
          <p:cNvPr id="6" name="Table 5">
            <a:extLst>
              <a:ext uri="{FF2B5EF4-FFF2-40B4-BE49-F238E27FC236}">
                <a16:creationId xmlns:a16="http://schemas.microsoft.com/office/drawing/2014/main" id="{2D7765D5-832B-77A3-C00D-D3F234FE18A2}"/>
              </a:ext>
            </a:extLst>
          </p:cNvPr>
          <p:cNvGraphicFramePr>
            <a:graphicFrameLocks noGrp="1"/>
          </p:cNvGraphicFramePr>
          <p:nvPr/>
        </p:nvGraphicFramePr>
        <p:xfrm>
          <a:off x="1198880" y="3322320"/>
          <a:ext cx="9314330" cy="3535677"/>
        </p:xfrm>
        <a:graphic>
          <a:graphicData uri="http://schemas.openxmlformats.org/drawingml/2006/table">
            <a:tbl>
              <a:tblPr bandRow="1">
                <a:tableStyleId>{08FB837D-C827-4EFA-A057-4D05807E0F7C}</a:tableStyleId>
              </a:tblPr>
              <a:tblGrid>
                <a:gridCol w="2555852">
                  <a:extLst>
                    <a:ext uri="{9D8B030D-6E8A-4147-A177-3AD203B41FA5}">
                      <a16:colId xmlns:a16="http://schemas.microsoft.com/office/drawing/2014/main" val="740446841"/>
                    </a:ext>
                  </a:extLst>
                </a:gridCol>
                <a:gridCol w="2606149">
                  <a:extLst>
                    <a:ext uri="{9D8B030D-6E8A-4147-A177-3AD203B41FA5}">
                      <a16:colId xmlns:a16="http://schemas.microsoft.com/office/drawing/2014/main" val="1167713098"/>
                    </a:ext>
                  </a:extLst>
                </a:gridCol>
                <a:gridCol w="2604287">
                  <a:extLst>
                    <a:ext uri="{9D8B030D-6E8A-4147-A177-3AD203B41FA5}">
                      <a16:colId xmlns:a16="http://schemas.microsoft.com/office/drawing/2014/main" val="2605309586"/>
                    </a:ext>
                  </a:extLst>
                </a:gridCol>
                <a:gridCol w="1548042">
                  <a:extLst>
                    <a:ext uri="{9D8B030D-6E8A-4147-A177-3AD203B41FA5}">
                      <a16:colId xmlns:a16="http://schemas.microsoft.com/office/drawing/2014/main" val="858024424"/>
                    </a:ext>
                  </a:extLst>
                </a:gridCol>
              </a:tblGrid>
              <a:tr h="392853">
                <a:tc rowSpan="4">
                  <a:txBody>
                    <a:bodyPr/>
                    <a:lstStyle/>
                    <a:p>
                      <a:pPr marL="0" marR="0" algn="ctr">
                        <a:spcBef>
                          <a:spcPts val="0"/>
                        </a:spcBef>
                        <a:spcAft>
                          <a:spcPts val="0"/>
                        </a:spcAft>
                      </a:pPr>
                      <a:r>
                        <a:rPr lang="en-US" sz="1600">
                          <a:effectLst/>
                        </a:rPr>
                        <a:t>router1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rowSpan="4">
                  <a:txBody>
                    <a:bodyPr/>
                    <a:lstStyle/>
                    <a:p>
                      <a:pPr marL="0" marR="0" algn="ctr">
                        <a:spcBef>
                          <a:spcPts val="0"/>
                        </a:spcBef>
                        <a:spcAft>
                          <a:spcPts val="0"/>
                        </a:spcAft>
                      </a:pPr>
                      <a:r>
                        <a:rPr lang="en-US" sz="1600">
                          <a:effectLst/>
                        </a:rPr>
                        <a:t>10.10.10.1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a:txBody>
                    <a:bodyPr/>
                    <a:lstStyle/>
                    <a:p>
                      <a:pPr marL="0" marR="0" algn="ctr">
                        <a:spcBef>
                          <a:spcPts val="0"/>
                        </a:spcBef>
                        <a:spcAft>
                          <a:spcPts val="0"/>
                        </a:spcAft>
                      </a:pPr>
                      <a:r>
                        <a:rPr lang="en-US" sz="1600">
                          <a:effectLst/>
                        </a:rPr>
                        <a:t>switch1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483065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2770441"/>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060652"/>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3278798"/>
                  </a:ext>
                </a:extLst>
              </a:tr>
              <a:tr h="392853">
                <a:tc rowSpan="2">
                  <a:txBody>
                    <a:bodyPr/>
                    <a:lstStyle/>
                    <a:p>
                      <a:pPr marL="0" marR="0" algn="ctr">
                        <a:spcBef>
                          <a:spcPts val="0"/>
                        </a:spcBef>
                        <a:spcAft>
                          <a:spcPts val="0"/>
                        </a:spcAft>
                      </a:pPr>
                      <a:r>
                        <a:rPr lang="en-US" sz="1600">
                          <a:effectLst/>
                        </a:rPr>
                        <a:t>router2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rowSpan="2">
                  <a:txBody>
                    <a:bodyPr/>
                    <a:lstStyle/>
                    <a:p>
                      <a:pPr marL="0" marR="0" algn="ctr">
                        <a:spcBef>
                          <a:spcPts val="0"/>
                        </a:spcBef>
                        <a:spcAft>
                          <a:spcPts val="0"/>
                        </a:spcAft>
                      </a:pPr>
                      <a:r>
                        <a:rPr lang="en-US" sz="1600">
                          <a:effectLst/>
                        </a:rPr>
                        <a:t>20.20.20.1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a:txBody>
                    <a:bodyPr/>
                    <a:lstStyle/>
                    <a:p>
                      <a:pPr marL="0" marR="0" algn="ctr">
                        <a:spcBef>
                          <a:spcPts val="0"/>
                        </a:spcBef>
                        <a:spcAft>
                          <a:spcPts val="0"/>
                        </a:spcAft>
                      </a:pPr>
                      <a:r>
                        <a:rPr lang="en-US" sz="1600">
                          <a:effectLst/>
                        </a:rPr>
                        <a:t>switch5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679032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0539632"/>
                  </a:ext>
                </a:extLst>
              </a:tr>
              <a:tr h="392853">
                <a:tc rowSpan="3">
                  <a:txBody>
                    <a:bodyPr/>
                    <a:lstStyle/>
                    <a:p>
                      <a:pPr marL="0" marR="0" algn="ctr">
                        <a:spcBef>
                          <a:spcPts val="0"/>
                        </a:spcBef>
                        <a:spcAft>
                          <a:spcPts val="0"/>
                        </a:spcAft>
                      </a:pPr>
                      <a:r>
                        <a:rPr lang="en-US" sz="1600">
                          <a:effectLst/>
                        </a:rPr>
                        <a:t>router3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rowSpan="3">
                  <a:txBody>
                    <a:bodyPr/>
                    <a:lstStyle/>
                    <a:p>
                      <a:pPr marL="0" marR="0" algn="ctr">
                        <a:spcBef>
                          <a:spcPts val="0"/>
                        </a:spcBef>
                        <a:spcAft>
                          <a:spcPts val="0"/>
                        </a:spcAft>
                      </a:pPr>
                      <a:r>
                        <a:rPr lang="en-US" sz="1600">
                          <a:effectLst/>
                        </a:rPr>
                        <a:t>30.30.30.1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a:txBody>
                    <a:bodyPr/>
                    <a:lstStyle/>
                    <a:p>
                      <a:pPr marL="0" marR="0" algn="ctr">
                        <a:spcBef>
                          <a:spcPts val="0"/>
                        </a:spcBef>
                        <a:spcAft>
                          <a:spcPts val="0"/>
                        </a:spcAft>
                      </a:pPr>
                      <a:r>
                        <a:rPr lang="en-US" sz="1600">
                          <a:effectLst/>
                        </a:rPr>
                        <a:t>switch7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318300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549318"/>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91359754"/>
                  </a:ext>
                </a:extLst>
              </a:tr>
            </a:tbl>
          </a:graphicData>
        </a:graphic>
      </p:graphicFrame>
      <p:sp>
        <p:nvSpPr>
          <p:cNvPr id="7" name="TextBox 6">
            <a:extLst>
              <a:ext uri="{FF2B5EF4-FFF2-40B4-BE49-F238E27FC236}">
                <a16:creationId xmlns:a16="http://schemas.microsoft.com/office/drawing/2014/main" id="{B037C9C3-6CB6-EADB-8A6A-8E66D6C92204}"/>
              </a:ext>
            </a:extLst>
          </p:cNvPr>
          <p:cNvSpPr txBox="1"/>
          <p:nvPr/>
        </p:nvSpPr>
        <p:spPr>
          <a:xfrm>
            <a:off x="665404" y="78679"/>
            <a:ext cx="10411384" cy="646331"/>
          </a:xfrm>
          <a:prstGeom prst="rect">
            <a:avLst/>
          </a:prstGeom>
          <a:noFill/>
        </p:spPr>
        <p:txBody>
          <a:bodyPr wrap="square">
            <a:spAutoFit/>
          </a:bodyPr>
          <a:lstStyle/>
          <a:p>
            <a:r>
              <a:rPr lang="en-US" sz="3600">
                <a:latin typeface="+mj-lt"/>
              </a:rPr>
              <a:t>Programming Assignment 4:  Dictionaries and Lists</a:t>
            </a:r>
          </a:p>
        </p:txBody>
      </p:sp>
    </p:spTree>
    <p:extLst>
      <p:ext uri="{BB962C8B-B14F-4D97-AF65-F5344CB8AC3E}">
        <p14:creationId xmlns:p14="http://schemas.microsoft.com/office/powerpoint/2010/main" val="48568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4 Solution</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#!/usr/bin/env python3</a:t>
            </a:r>
          </a:p>
          <a:p>
            <a:pPr marL="114300" indent="0">
              <a:buNone/>
            </a:pPr>
            <a:r>
              <a:rPr lang="en-US" sz="1400">
                <a:latin typeface="Consolas" panose="020B0609020204030204" pitchFamily="49" charset="0"/>
              </a:rPr>
              <a:t>#networkInventory.py</a:t>
            </a:r>
          </a:p>
          <a:p>
            <a:pPr marL="114300" indent="0">
              <a:buNone/>
            </a:pPr>
            <a:r>
              <a:rPr lang="en-US" sz="1400">
                <a:latin typeface="Consolas" panose="020B0609020204030204" pitchFamily="49" charset="0"/>
              </a:rPr>
              <a:t>#Pamela Brauda</a:t>
            </a:r>
          </a:p>
          <a:p>
            <a:pPr marL="114300" indent="0">
              <a:buNone/>
            </a:pPr>
            <a:r>
              <a:rPr lang="en-US" sz="1400">
                <a:latin typeface="Consolas" panose="020B0609020204030204" pitchFamily="49" charset="0"/>
              </a:rPr>
              <a:t>#Module 4</a:t>
            </a:r>
          </a:p>
          <a:p>
            <a:pPr marL="114300" indent="0">
              <a:buNone/>
            </a:pPr>
            <a:r>
              <a:rPr lang="en-US" sz="1400">
                <a:latin typeface="Consolas" panose="020B0609020204030204" pitchFamily="49" charset="0"/>
              </a:rPr>
              <a:t>#Update routers and switches</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#prompt constants</a:t>
            </a:r>
          </a:p>
          <a:p>
            <a:pPr marL="114300" indent="0">
              <a:buNone/>
            </a:pPr>
            <a:r>
              <a:rPr lang="en-US" sz="1400">
                <a:latin typeface="Consolas" panose="020B0609020204030204" pitchFamily="49" charset="0"/>
              </a:rPr>
              <a:t>UPDATE = "\nWhich device would you like to update "</a:t>
            </a:r>
          </a:p>
          <a:p>
            <a:pPr marL="114300" indent="0">
              <a:buNone/>
            </a:pPr>
            <a:r>
              <a:rPr lang="en-US" sz="1400">
                <a:latin typeface="Consolas" panose="020B0609020204030204" pitchFamily="49" charset="0"/>
              </a:rPr>
              <a:t>QUIT = "(enter x to quit)? "</a:t>
            </a:r>
          </a:p>
          <a:p>
            <a:pPr marL="114300" indent="0">
              <a:buNone/>
            </a:pPr>
            <a:r>
              <a:rPr lang="en-US" sz="1400">
                <a:latin typeface="Consolas" panose="020B0609020204030204" pitchFamily="49" charset="0"/>
              </a:rPr>
              <a:t>NEW_IP = "What is the new IP address (111.111.111.111) "</a:t>
            </a:r>
          </a:p>
          <a:p>
            <a:pPr marL="114300" indent="0">
              <a:buNone/>
            </a:pPr>
            <a:r>
              <a:rPr lang="en-US" sz="1400">
                <a:latin typeface="Consolas" panose="020B0609020204030204" pitchFamily="49" charset="0"/>
              </a:rPr>
              <a:t>SORRY = "Sorry, that is not a valid IP address\n"</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#dictionaries</a:t>
            </a:r>
          </a:p>
          <a:p>
            <a:pPr marL="114300" indent="0">
              <a:buNone/>
            </a:pPr>
            <a:r>
              <a:rPr lang="en-US" sz="1400">
                <a:latin typeface="Consolas" panose="020B0609020204030204" pitchFamily="49" charset="0"/>
              </a:rPr>
              <a:t>routers = {"router1":"10.10.10.1", "router2":"20.20.20.1", "router3":"30.30.30.1"}</a:t>
            </a:r>
          </a:p>
          <a:p>
            <a:pPr marL="114300" indent="0">
              <a:buNone/>
            </a:pPr>
            <a:r>
              <a:rPr lang="en-US" sz="1400">
                <a:latin typeface="Consolas" panose="020B0609020204030204" pitchFamily="49" charset="0"/>
              </a:rPr>
              <a:t>switches = {"switch1":"10.10.10.2", "switch2":"10.10.10.3", "switch3":"10.10.10.4",</a:t>
            </a:r>
          </a:p>
          <a:p>
            <a:pPr marL="114300" indent="0">
              <a:buNone/>
            </a:pPr>
            <a:r>
              <a:rPr lang="en-US" sz="1400">
                <a:latin typeface="Consolas" panose="020B0609020204030204" pitchFamily="49" charset="0"/>
              </a:rPr>
              <a:t>            "switch4":"10.10.10.5", "switch5":"20.20.20.2", "switch6":"20.20.20.3",</a:t>
            </a:r>
          </a:p>
          <a:p>
            <a:pPr marL="114300" indent="0">
              <a:buNone/>
            </a:pPr>
            <a:r>
              <a:rPr lang="en-US" sz="1400">
                <a:latin typeface="Consolas" panose="020B0609020204030204" pitchFamily="49" charset="0"/>
              </a:rPr>
              <a:t>            "switch7":"30.30.30.2", "switch8":"30.30.30.3", "switch9":"30.30.30.4"}</a:t>
            </a:r>
          </a:p>
          <a:p>
            <a:pPr marL="114300" indent="0">
              <a:buNone/>
            </a:pPr>
            <a:r>
              <a:rPr lang="en-US" sz="1400">
                <a:latin typeface="Consolas" panose="020B0609020204030204" pitchFamily="49" charset="0"/>
              </a:rPr>
              <a:t>updated = {}</a:t>
            </a:r>
          </a:p>
          <a:p>
            <a:pPr marL="114300" indent="0">
              <a:buNone/>
            </a:pPr>
            <a:endParaRPr lang="en-US" sz="14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5</a:t>
            </a:fld>
            <a:endParaRPr lang="en-US"/>
          </a:p>
        </p:txBody>
      </p:sp>
    </p:spTree>
    <p:extLst>
      <p:ext uri="{BB962C8B-B14F-4D97-AF65-F5344CB8AC3E}">
        <p14:creationId xmlns:p14="http://schemas.microsoft.com/office/powerpoint/2010/main" val="30123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4 Solution</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400">
                <a:latin typeface="Consolas" panose="020B0609020204030204" pitchFamily="49" charset="0"/>
              </a:rPr>
              <a:t>#lists</a:t>
            </a:r>
          </a:p>
          <a:p>
            <a:pPr marL="114300" indent="0">
              <a:buNone/>
            </a:pPr>
            <a:r>
              <a:rPr lang="en-US" sz="1400">
                <a:latin typeface="Consolas" panose="020B0609020204030204" pitchFamily="49" charset="0"/>
              </a:rPr>
              <a:t>invalidIPAddresses = []</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#accumulator variables</a:t>
            </a:r>
          </a:p>
          <a:p>
            <a:pPr marL="114300" indent="0">
              <a:buNone/>
            </a:pPr>
            <a:r>
              <a:rPr lang="en-US" sz="1400">
                <a:latin typeface="Consolas" panose="020B0609020204030204" pitchFamily="49" charset="0"/>
              </a:rPr>
              <a:t>devicesUpdatedCount = 0</a:t>
            </a:r>
          </a:p>
          <a:p>
            <a:pPr marL="114300" indent="0">
              <a:buNone/>
            </a:pPr>
            <a:r>
              <a:rPr lang="en-US" sz="1400">
                <a:latin typeface="Consolas" panose="020B0609020204030204" pitchFamily="49" charset="0"/>
              </a:rPr>
              <a:t>invalidIPCount = 0</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#flags and sentinels</a:t>
            </a:r>
          </a:p>
          <a:p>
            <a:pPr marL="114300" indent="0">
              <a:buNone/>
            </a:pPr>
            <a:r>
              <a:rPr lang="en-US" sz="1400">
                <a:latin typeface="Consolas" panose="020B0609020204030204" pitchFamily="49" charset="0"/>
              </a:rPr>
              <a:t>quitNow = False</a:t>
            </a:r>
          </a:p>
          <a:p>
            <a:pPr marL="114300" indent="0">
              <a:buNone/>
            </a:pPr>
            <a:r>
              <a:rPr lang="en-US" sz="1400">
                <a:latin typeface="Consolas" panose="020B0609020204030204" pitchFamily="49" charset="0"/>
              </a:rPr>
              <a:t>validIP = False</a:t>
            </a:r>
          </a:p>
          <a:p>
            <a:pPr marL="114300" indent="0">
              <a:buNone/>
            </a:pPr>
            <a:endParaRPr lang="en-US" sz="1400">
              <a:latin typeface="Consolas" panose="020B0609020204030204" pitchFamily="49" charset="0"/>
            </a:endParaRPr>
          </a:p>
          <a:p>
            <a:pPr marL="114300" indent="0">
              <a:buNone/>
            </a:pPr>
            <a:r>
              <a:rPr lang="en-US" sz="1400">
                <a:latin typeface="Consolas" panose="020B0609020204030204" pitchFamily="49" charset="0"/>
              </a:rPr>
              <a:t>print("Network Equipment Inventory\n")</a:t>
            </a:r>
          </a:p>
          <a:p>
            <a:pPr marL="114300" indent="0">
              <a:buNone/>
            </a:pPr>
            <a:r>
              <a:rPr lang="en-US" sz="1400">
                <a:latin typeface="Consolas" panose="020B0609020204030204" pitchFamily="49" charset="0"/>
              </a:rPr>
              <a:t>print("\tequipment name\tIP address")</a:t>
            </a:r>
          </a:p>
          <a:p>
            <a:pPr marL="114300" indent="0">
              <a:buNone/>
            </a:pPr>
            <a:r>
              <a:rPr lang="en-US" sz="1400">
                <a:latin typeface="Consolas" panose="020B0609020204030204" pitchFamily="49" charset="0"/>
              </a:rPr>
              <a:t>for router, ipa in routers.items():</a:t>
            </a:r>
          </a:p>
          <a:p>
            <a:pPr marL="114300" indent="0">
              <a:buNone/>
            </a:pPr>
            <a:r>
              <a:rPr lang="en-US" sz="1400">
                <a:latin typeface="Consolas" panose="020B0609020204030204" pitchFamily="49" charset="0"/>
              </a:rPr>
              <a:t>    print("\t" + router + "\t\t" + ipa)</a:t>
            </a:r>
          </a:p>
          <a:p>
            <a:pPr marL="114300" indent="0">
              <a:buNone/>
            </a:pPr>
            <a:r>
              <a:rPr lang="en-US" sz="1400">
                <a:latin typeface="Consolas" panose="020B0609020204030204" pitchFamily="49" charset="0"/>
              </a:rPr>
              <a:t>for switch, ipa in switches.items():</a:t>
            </a:r>
          </a:p>
          <a:p>
            <a:pPr marL="114300" indent="0">
              <a:buNone/>
            </a:pPr>
            <a:r>
              <a:rPr lang="en-US" sz="1400">
                <a:latin typeface="Consolas" panose="020B0609020204030204" pitchFamily="49" charset="0"/>
              </a:rPr>
              <a:t>    print("\t" + switch + "\t\t" + ipa)</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6</a:t>
            </a:fld>
            <a:endParaRPr lang="en-US"/>
          </a:p>
        </p:txBody>
      </p:sp>
    </p:spTree>
    <p:extLst>
      <p:ext uri="{BB962C8B-B14F-4D97-AF65-F5344CB8AC3E}">
        <p14:creationId xmlns:p14="http://schemas.microsoft.com/office/powerpoint/2010/main" val="361602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4 Solution</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300">
                <a:latin typeface="Consolas" panose="020B0609020204030204" pitchFamily="49" charset="0"/>
              </a:rPr>
              <a:t>while not quitNow:</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#prompt for device to update</a:t>
            </a:r>
          </a:p>
          <a:p>
            <a:pPr marL="114300" indent="0">
              <a:buNone/>
            </a:pPr>
            <a:r>
              <a:rPr lang="en-US" sz="1300">
                <a:latin typeface="Consolas" panose="020B0609020204030204" pitchFamily="49" charset="0"/>
              </a:rPr>
              <a:t>    device = input(UPDATE + QUIT).lower()</a:t>
            </a:r>
          </a:p>
          <a:p>
            <a:pPr marL="114300" indent="0">
              <a:buNone/>
            </a:pPr>
            <a:r>
              <a:rPr lang="en-US" sz="1300">
                <a:latin typeface="Consolas" panose="020B0609020204030204" pitchFamily="49" charset="0"/>
              </a:rPr>
              <a:t>    if device == 'x':</a:t>
            </a:r>
          </a:p>
          <a:p>
            <a:pPr marL="114300" indent="0">
              <a:buNone/>
            </a:pPr>
            <a:r>
              <a:rPr lang="en-US" sz="1300">
                <a:latin typeface="Consolas" panose="020B0609020204030204" pitchFamily="49" charset="0"/>
              </a:rPr>
              <a:t>        quitNow = True</a:t>
            </a:r>
          </a:p>
          <a:p>
            <a:pPr marL="114300" indent="0">
              <a:buNone/>
            </a:pPr>
            <a:r>
              <a:rPr lang="en-US" sz="1300">
                <a:latin typeface="Consolas" panose="020B0609020204030204" pitchFamily="49" charset="0"/>
              </a:rPr>
              <a:t>        break</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validIP = False</a:t>
            </a:r>
          </a:p>
          <a:p>
            <a:pPr marL="114300" indent="0">
              <a:buNone/>
            </a:pPr>
            <a:r>
              <a:rPr lang="en-US" sz="1300">
                <a:latin typeface="Consolas" panose="020B0609020204030204" pitchFamily="49" charset="0"/>
              </a:rPr>
              <a:t>    #prompt for new IP address</a:t>
            </a:r>
          </a:p>
          <a:p>
            <a:pPr marL="114300" indent="0">
              <a:buNone/>
            </a:pPr>
            <a:r>
              <a:rPr lang="en-US" sz="1300">
                <a:latin typeface="Consolas" panose="020B0609020204030204" pitchFamily="49" charset="0"/>
              </a:rPr>
              <a:t>    #validate IP address</a:t>
            </a:r>
          </a:p>
          <a:p>
            <a:pPr marL="114300" indent="0">
              <a:buNone/>
            </a:pPr>
            <a:r>
              <a:rPr lang="en-US" sz="1300">
                <a:latin typeface="Consolas" panose="020B0609020204030204" pitchFamily="49" charset="0"/>
              </a:rPr>
              <a:t>    while not validIP:</a:t>
            </a:r>
          </a:p>
          <a:p>
            <a:pPr marL="114300" indent="0">
              <a:buNone/>
            </a:pPr>
            <a:r>
              <a:rPr lang="en-US" sz="1300">
                <a:latin typeface="Consolas" panose="020B0609020204030204" pitchFamily="49" charset="0"/>
              </a:rPr>
              <a:t>        ipAddress = input(NEW_IP)</a:t>
            </a:r>
          </a:p>
          <a:p>
            <a:pPr marL="114300" indent="0">
              <a:buNone/>
            </a:pPr>
            <a:r>
              <a:rPr lang="en-US" sz="1300">
                <a:latin typeface="Consolas" panose="020B0609020204030204" pitchFamily="49" charset="0"/>
              </a:rPr>
              <a:t>        octets = ipAddress.split('.')</a:t>
            </a:r>
          </a:p>
          <a:p>
            <a:pPr marL="114300" indent="0">
              <a:buNone/>
            </a:pPr>
            <a:r>
              <a:rPr lang="en-US" sz="1300">
                <a:latin typeface="Consolas" panose="020B0609020204030204" pitchFamily="49" charset="0"/>
              </a:rPr>
              <a:t>        #print("octets", octets)</a:t>
            </a:r>
          </a:p>
          <a:p>
            <a:pPr marL="114300" indent="0">
              <a:buNone/>
            </a:pPr>
            <a:r>
              <a:rPr lang="en-US" sz="1300">
                <a:latin typeface="Consolas" panose="020B0609020204030204" pitchFamily="49" charset="0"/>
              </a:rPr>
              <a:t>        for byte in octets:</a:t>
            </a:r>
          </a:p>
          <a:p>
            <a:pPr marL="114300" indent="0">
              <a:buNone/>
            </a:pPr>
            <a:r>
              <a:rPr lang="en-US" sz="1300">
                <a:latin typeface="Consolas" panose="020B0609020204030204" pitchFamily="49" charset="0"/>
              </a:rPr>
              <a:t>            byte = int(byte)</a:t>
            </a:r>
          </a:p>
          <a:p>
            <a:pPr marL="114300" indent="0">
              <a:buNone/>
            </a:pPr>
            <a:r>
              <a:rPr lang="en-US" sz="1300">
                <a:latin typeface="Consolas" panose="020B0609020204030204" pitchFamily="49" charset="0"/>
              </a:rPr>
              <a:t>            if byte &lt; 0 or byte &gt; 255:</a:t>
            </a:r>
          </a:p>
          <a:p>
            <a:pPr marL="114300" indent="0">
              <a:buNone/>
            </a:pPr>
            <a:r>
              <a:rPr lang="en-US" sz="1300">
                <a:latin typeface="Consolas" panose="020B0609020204030204" pitchFamily="49" charset="0"/>
              </a:rPr>
              <a:t>                invalidIPCount += 1</a:t>
            </a:r>
          </a:p>
          <a:p>
            <a:pPr marL="114300" indent="0">
              <a:buNone/>
            </a:pPr>
            <a:r>
              <a:rPr lang="en-US" sz="1300">
                <a:latin typeface="Consolas" panose="020B0609020204030204" pitchFamily="49" charset="0"/>
              </a:rPr>
              <a:t>                invalidIPAddresses.append(ipAddress)</a:t>
            </a:r>
          </a:p>
          <a:p>
            <a:pPr marL="114300" indent="0">
              <a:buNone/>
            </a:pPr>
            <a:r>
              <a:rPr lang="en-US" sz="1300">
                <a:latin typeface="Consolas" panose="020B0609020204030204" pitchFamily="49" charset="0"/>
              </a:rPr>
              <a:t>                print(SORRY)</a:t>
            </a:r>
          </a:p>
          <a:p>
            <a:pPr marL="114300" indent="0">
              <a:buNone/>
            </a:pPr>
            <a:r>
              <a:rPr lang="en-US" sz="1300">
                <a:latin typeface="Consolas" panose="020B0609020204030204" pitchFamily="49" charset="0"/>
              </a:rPr>
              <a:t>                break</a:t>
            </a:r>
          </a:p>
          <a:p>
            <a:pPr marL="114300" indent="0">
              <a:buNone/>
            </a:pPr>
            <a:r>
              <a:rPr lang="en-US" sz="1300">
                <a:latin typeface="Consolas" panose="020B0609020204030204" pitchFamily="49" charset="0"/>
              </a:rPr>
              <a:t>        else:</a:t>
            </a:r>
          </a:p>
          <a:p>
            <a:pPr marL="114300" indent="0">
              <a:buNone/>
            </a:pPr>
            <a:r>
              <a:rPr lang="en-US" sz="1300">
                <a:latin typeface="Consolas" panose="020B0609020204030204" pitchFamily="49" charset="0"/>
              </a:rPr>
              <a:t>            validIP = True </a:t>
            </a: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7</a:t>
            </a:fld>
            <a:endParaRPr lang="en-US"/>
          </a:p>
        </p:txBody>
      </p:sp>
    </p:spTree>
    <p:extLst>
      <p:ext uri="{BB962C8B-B14F-4D97-AF65-F5344CB8AC3E}">
        <p14:creationId xmlns:p14="http://schemas.microsoft.com/office/powerpoint/2010/main" val="28456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4 Solution</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300">
                <a:latin typeface="Consolas" panose="020B0609020204030204" pitchFamily="49" charset="0"/>
              </a:rPr>
              <a:t> #update device</a:t>
            </a:r>
          </a:p>
          <a:p>
            <a:pPr marL="114300" indent="0">
              <a:buNone/>
            </a:pPr>
            <a:r>
              <a:rPr lang="en-US" sz="1300">
                <a:latin typeface="Consolas" panose="020B0609020204030204" pitchFamily="49" charset="0"/>
              </a:rPr>
              <a:t>    if 'r' in device:</a:t>
            </a:r>
          </a:p>
          <a:p>
            <a:pPr marL="114300" indent="0">
              <a:buNone/>
            </a:pPr>
            <a:r>
              <a:rPr lang="en-US" sz="1300">
                <a:latin typeface="Consolas" panose="020B0609020204030204" pitchFamily="49" charset="0"/>
              </a:rPr>
              <a:t>        #modify the value associated with the key</a:t>
            </a:r>
          </a:p>
          <a:p>
            <a:pPr marL="114300" indent="0">
              <a:buNone/>
            </a:pPr>
            <a:r>
              <a:rPr lang="en-US" sz="1300">
                <a:latin typeface="Consolas" panose="020B0609020204030204" pitchFamily="49" charset="0"/>
              </a:rPr>
              <a:t>        routers[device] = ipAddress </a:t>
            </a:r>
          </a:p>
          <a:p>
            <a:pPr marL="114300" indent="0">
              <a:buNone/>
            </a:pPr>
            <a:r>
              <a:rPr lang="en-US" sz="1300">
                <a:latin typeface="Consolas" panose="020B0609020204030204" pitchFamily="49" charset="0"/>
              </a:rPr>
              <a:t>        #print("routers", routers)</a:t>
            </a:r>
          </a:p>
          <a:p>
            <a:pPr marL="114300" indent="0">
              <a:buNone/>
            </a:pPr>
            <a:r>
              <a:rPr lang="en-US" sz="1300">
                <a:latin typeface="Consolas" panose="020B0609020204030204" pitchFamily="49" charset="0"/>
              </a:rPr>
              <a:t>        </a:t>
            </a:r>
          </a:p>
          <a:p>
            <a:pPr marL="114300" indent="0">
              <a:buNone/>
            </a:pPr>
            <a:r>
              <a:rPr lang="en-US" sz="1300">
                <a:latin typeface="Consolas" panose="020B0609020204030204" pitchFamily="49" charset="0"/>
              </a:rPr>
              <a:t>    else:</a:t>
            </a:r>
          </a:p>
          <a:p>
            <a:pPr marL="114300" indent="0">
              <a:buNone/>
            </a:pPr>
            <a:r>
              <a:rPr lang="en-US" sz="1300">
                <a:latin typeface="Consolas" panose="020B0609020204030204" pitchFamily="49" charset="0"/>
              </a:rPr>
              <a:t>        switches[device] = ipAddress</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devicesUpdatedCount += 1</a:t>
            </a:r>
          </a:p>
          <a:p>
            <a:pPr marL="114300" indent="0">
              <a:buNone/>
            </a:pPr>
            <a:r>
              <a:rPr lang="en-US" sz="1300">
                <a:latin typeface="Consolas" panose="020B0609020204030204" pitchFamily="49" charset="0"/>
              </a:rPr>
              <a:t>    #add the device and ipAddress to the dictionary</a:t>
            </a:r>
          </a:p>
          <a:p>
            <a:pPr marL="114300" indent="0">
              <a:buNone/>
            </a:pPr>
            <a:r>
              <a:rPr lang="en-US" sz="1300">
                <a:latin typeface="Consolas" panose="020B0609020204030204" pitchFamily="49" charset="0"/>
              </a:rPr>
              <a:t>    updated[device] = ipAddress</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    print(device, "was updated; the new IP address is", ipAddress)</a:t>
            </a:r>
          </a:p>
          <a:p>
            <a:pPr marL="114300" indent="0">
              <a:buNone/>
            </a:pPr>
            <a:r>
              <a:rPr lang="en-US" sz="1300">
                <a:latin typeface="Consolas" panose="020B0609020204030204" pitchFamily="49" charset="0"/>
              </a:rPr>
              <a:t>    #loop back to the beginning</a:t>
            </a:r>
          </a:p>
          <a:p>
            <a:pPr marL="114300" indent="0">
              <a:buNone/>
            </a:pPr>
            <a:endParaRPr lang="en-US" sz="13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8</a:t>
            </a:fld>
            <a:endParaRPr lang="en-US"/>
          </a:p>
        </p:txBody>
      </p:sp>
    </p:spTree>
    <p:extLst>
      <p:ext uri="{BB962C8B-B14F-4D97-AF65-F5344CB8AC3E}">
        <p14:creationId xmlns:p14="http://schemas.microsoft.com/office/powerpoint/2010/main" val="15033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11B-0F04-40F9-7616-006F4E5626E9}"/>
              </a:ext>
            </a:extLst>
          </p:cNvPr>
          <p:cNvSpPr>
            <a:spLocks noGrp="1"/>
          </p:cNvSpPr>
          <p:nvPr>
            <p:ph type="title"/>
          </p:nvPr>
        </p:nvSpPr>
        <p:spPr>
          <a:xfrm>
            <a:off x="609600" y="0"/>
            <a:ext cx="10160000" cy="798382"/>
          </a:xfrm>
        </p:spPr>
        <p:txBody>
          <a:bodyPr/>
          <a:lstStyle/>
          <a:p>
            <a:r>
              <a:rPr lang="en-US" sz="3600"/>
              <a:t>Programming Assignment 4 Solution</a:t>
            </a:r>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798382"/>
            <a:ext cx="10160000" cy="5678618"/>
          </a:xfrm>
        </p:spPr>
        <p:txBody>
          <a:bodyPr>
            <a:noAutofit/>
          </a:bodyPr>
          <a:lstStyle/>
          <a:p>
            <a:pPr marL="114300" indent="0">
              <a:buNone/>
            </a:pPr>
            <a:r>
              <a:rPr lang="en-US" sz="1300">
                <a:latin typeface="Consolas" panose="020B0609020204030204" pitchFamily="49" charset="0"/>
              </a:rPr>
              <a:t> #user finished updating devices</a:t>
            </a:r>
          </a:p>
          <a:p>
            <a:pPr marL="114300" indent="0">
              <a:buNone/>
            </a:pPr>
            <a:r>
              <a:rPr lang="en-US" sz="1300">
                <a:latin typeface="Consolas" panose="020B0609020204030204" pitchFamily="49" charset="0"/>
              </a:rPr>
              <a:t>print("\nSummary:\n")</a:t>
            </a:r>
          </a:p>
          <a:p>
            <a:pPr marL="114300" indent="0">
              <a:buNone/>
            </a:pPr>
            <a:r>
              <a:rPr lang="en-US" sz="1300">
                <a:latin typeface="Consolas" panose="020B0609020204030204" pitchFamily="49" charset="0"/>
              </a:rPr>
              <a:t>print()</a:t>
            </a:r>
          </a:p>
          <a:p>
            <a:pPr marL="114300" indent="0">
              <a:buNone/>
            </a:pPr>
            <a:r>
              <a:rPr lang="en-US" sz="1300">
                <a:latin typeface="Consolas" panose="020B0609020204030204" pitchFamily="49" charset="0"/>
              </a:rPr>
              <a:t>print("Number of devices updated:", devicesUpdatedCount)</a:t>
            </a:r>
          </a:p>
          <a:p>
            <a:pPr marL="114300" indent="0">
              <a:buNone/>
            </a:pPr>
            <a:r>
              <a:rPr lang="en-US" sz="1300">
                <a:latin typeface="Consolas" panose="020B0609020204030204" pitchFamily="49" charset="0"/>
              </a:rPr>
              <a:t>print("Updated equipment", updated)</a:t>
            </a:r>
          </a:p>
          <a:p>
            <a:pPr marL="114300" indent="0">
              <a:buNone/>
            </a:pPr>
            <a:r>
              <a:rPr lang="en-US" sz="1300">
                <a:latin typeface="Consolas" panose="020B0609020204030204" pitchFamily="49" charset="0"/>
              </a:rPr>
              <a:t>print()</a:t>
            </a:r>
          </a:p>
          <a:p>
            <a:pPr marL="114300" indent="0">
              <a:buNone/>
            </a:pPr>
            <a:r>
              <a:rPr lang="en-US" sz="1300">
                <a:latin typeface="Consolas" panose="020B0609020204030204" pitchFamily="49" charset="0"/>
              </a:rPr>
              <a:t>print("\nNumber of invalid addresses attempted:", invalidIPCount)</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print("List of invalid addresses:", invalidIPAddresses)</a:t>
            </a:r>
          </a:p>
          <a:p>
            <a:pPr marL="114300" indent="0">
              <a:buNone/>
            </a:pPr>
            <a:endParaRPr lang="en-US" sz="1300">
              <a:latin typeface="Consolas" panose="020B0609020204030204" pitchFamily="49" charset="0"/>
            </a:endParaRPr>
          </a:p>
          <a:p>
            <a:pPr marL="114300" indent="0">
              <a:buNone/>
            </a:pPr>
            <a:r>
              <a:rPr lang="en-US" sz="1300">
                <a:latin typeface="Consolas" panose="020B0609020204030204" pitchFamily="49" charset="0"/>
              </a:rPr>
              <a:t>print("\nThe updated router dictionary:\n", routers)</a:t>
            </a:r>
          </a:p>
          <a:p>
            <a:pPr marL="114300" indent="0">
              <a:buNone/>
            </a:pPr>
            <a:endParaRPr lang="en-US" sz="1300">
              <a:latin typeface="Consolas" panose="020B0609020204030204" pitchFamily="49" charset="0"/>
            </a:endParaRPr>
          </a:p>
        </p:txBody>
      </p:sp>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9</a:t>
            </a:fld>
            <a:endParaRPr lang="en-US"/>
          </a:p>
        </p:txBody>
      </p:sp>
    </p:spTree>
    <p:extLst>
      <p:ext uri="{BB962C8B-B14F-4D97-AF65-F5344CB8AC3E}">
        <p14:creationId xmlns:p14="http://schemas.microsoft.com/office/powerpoint/2010/main" val="3126109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2571</Words>
  <Application>Microsoft Office PowerPoint</Application>
  <PresentationFormat>Widescreen</PresentationFormat>
  <Paragraphs>393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vt:lpstr>
      <vt:lpstr>Consolas</vt:lpstr>
      <vt:lpstr>Adjacency</vt:lpstr>
      <vt:lpstr>Scripting for Network Professionals</vt:lpstr>
      <vt:lpstr>Hands-on Labs</vt:lpstr>
      <vt:lpstr>Programming Assignment 6</vt:lpstr>
      <vt:lpstr>PowerPoint Presentation</vt:lpstr>
      <vt:lpstr>Programming Assignment 4 Solution</vt:lpstr>
      <vt:lpstr>Programming Assignment 4 Solution</vt:lpstr>
      <vt:lpstr>Programming Assignment 4 Solution</vt:lpstr>
      <vt:lpstr>Programming Assignment 4 Solution</vt:lpstr>
      <vt:lpstr>Programming Assignment 4 Solution</vt:lpstr>
      <vt:lpstr>Programming Assignment 6</vt:lpstr>
      <vt:lpstr>Programming Assignment 6</vt:lpstr>
      <vt:lpstr>Programming Assignment 6</vt:lpstr>
      <vt:lpstr>Programming Assignment 6</vt:lpstr>
      <vt:lpstr>Programming Assignment 6</vt:lpstr>
      <vt:lpstr>Programming Assignment 6</vt:lpstr>
      <vt:lpstr>Programming Assignment 6</vt:lpstr>
      <vt:lpstr>Programming Assignment 5: Import a User-defined Module</vt:lpstr>
      <vt:lpstr>Programming Assignment 5: Import a User-defined Module</vt:lpstr>
      <vt:lpstr>PA 5 Solution: Import a User-defined Module</vt:lpstr>
      <vt:lpstr>Lab 5: Install A Package with pip</vt:lpstr>
      <vt:lpstr>Lab 5: Install A Package with pip</vt:lpstr>
      <vt:lpstr>Lab 6 Strings</vt:lpstr>
      <vt:lpstr>Lab 6 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3</cp:revision>
  <dcterms:created xsi:type="dcterms:W3CDTF">2023-02-02T22:27:14Z</dcterms:created>
  <dcterms:modified xsi:type="dcterms:W3CDTF">2023-02-17T04:10:42Z</dcterms:modified>
</cp:coreProperties>
</file>