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90"/>
  </p:notesMasterIdLst>
  <p:handoutMasterIdLst>
    <p:handoutMasterId r:id="rId91"/>
  </p:handoutMasterIdLst>
  <p:sldIdLst>
    <p:sldId id="484" r:id="rId5"/>
    <p:sldId id="446" r:id="rId6"/>
    <p:sldId id="447" r:id="rId7"/>
    <p:sldId id="409" r:id="rId8"/>
    <p:sldId id="551" r:id="rId9"/>
    <p:sldId id="608" r:id="rId10"/>
    <p:sldId id="554" r:id="rId11"/>
    <p:sldId id="555" r:id="rId12"/>
    <p:sldId id="556" r:id="rId13"/>
    <p:sldId id="557" r:id="rId14"/>
    <p:sldId id="558" r:id="rId15"/>
    <p:sldId id="559" r:id="rId16"/>
    <p:sldId id="561" r:id="rId17"/>
    <p:sldId id="410" r:id="rId18"/>
    <p:sldId id="411" r:id="rId19"/>
    <p:sldId id="614" r:id="rId20"/>
    <p:sldId id="560" r:id="rId21"/>
    <p:sldId id="562" r:id="rId22"/>
    <p:sldId id="479" r:id="rId23"/>
    <p:sldId id="563" r:id="rId24"/>
    <p:sldId id="481" r:id="rId25"/>
    <p:sldId id="482" r:id="rId26"/>
    <p:sldId id="610" r:id="rId27"/>
    <p:sldId id="564" r:id="rId28"/>
    <p:sldId id="565" r:id="rId29"/>
    <p:sldId id="566" r:id="rId30"/>
    <p:sldId id="567" r:id="rId31"/>
    <p:sldId id="568" r:id="rId32"/>
    <p:sldId id="569" r:id="rId33"/>
    <p:sldId id="570" r:id="rId34"/>
    <p:sldId id="571" r:id="rId35"/>
    <p:sldId id="572" r:id="rId36"/>
    <p:sldId id="573" r:id="rId37"/>
    <p:sldId id="574" r:id="rId38"/>
    <p:sldId id="575" r:id="rId39"/>
    <p:sldId id="576" r:id="rId40"/>
    <p:sldId id="577" r:id="rId41"/>
    <p:sldId id="578" r:id="rId42"/>
    <p:sldId id="579" r:id="rId43"/>
    <p:sldId id="580" r:id="rId44"/>
    <p:sldId id="483" r:id="rId45"/>
    <p:sldId id="581" r:id="rId46"/>
    <p:sldId id="611" r:id="rId47"/>
    <p:sldId id="586" r:id="rId48"/>
    <p:sldId id="587" r:id="rId49"/>
    <p:sldId id="588" r:id="rId50"/>
    <p:sldId id="589" r:id="rId51"/>
    <p:sldId id="590" r:id="rId52"/>
    <p:sldId id="612" r:id="rId53"/>
    <p:sldId id="592" r:id="rId54"/>
    <p:sldId id="613" r:id="rId55"/>
    <p:sldId id="594" r:id="rId56"/>
    <p:sldId id="595" r:id="rId57"/>
    <p:sldId id="596" r:id="rId58"/>
    <p:sldId id="597" r:id="rId59"/>
    <p:sldId id="598" r:id="rId60"/>
    <p:sldId id="599" r:id="rId61"/>
    <p:sldId id="600" r:id="rId62"/>
    <p:sldId id="601" r:id="rId63"/>
    <p:sldId id="602" r:id="rId64"/>
    <p:sldId id="603" r:id="rId65"/>
    <p:sldId id="604" r:id="rId66"/>
    <p:sldId id="605" r:id="rId67"/>
    <p:sldId id="606" r:id="rId68"/>
    <p:sldId id="607" r:id="rId69"/>
    <p:sldId id="615" r:id="rId70"/>
    <p:sldId id="616" r:id="rId71"/>
    <p:sldId id="258" r:id="rId72"/>
    <p:sldId id="1013" r:id="rId73"/>
    <p:sldId id="474" r:id="rId74"/>
    <p:sldId id="259" r:id="rId75"/>
    <p:sldId id="475" r:id="rId76"/>
    <p:sldId id="261" r:id="rId77"/>
    <p:sldId id="1014" r:id="rId78"/>
    <p:sldId id="260" r:id="rId79"/>
    <p:sldId id="263" r:id="rId80"/>
    <p:sldId id="264" r:id="rId81"/>
    <p:sldId id="1015" r:id="rId82"/>
    <p:sldId id="450" r:id="rId83"/>
    <p:sldId id="1016" r:id="rId84"/>
    <p:sldId id="456" r:id="rId85"/>
    <p:sldId id="1017" r:id="rId86"/>
    <p:sldId id="279" r:id="rId87"/>
    <p:sldId id="1011" r:id="rId88"/>
    <p:sldId id="1018" r:id="rId89"/>
  </p:sldIdLst>
  <p:sldSz cx="12192000" cy="6858000"/>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6A5331A-570A-48D3-AB2C-2C850652C5B8}">
          <p14:sldIdLst>
            <p14:sldId id="484"/>
            <p14:sldId id="446"/>
            <p14:sldId id="447"/>
            <p14:sldId id="409"/>
            <p14:sldId id="551"/>
            <p14:sldId id="608"/>
            <p14:sldId id="554"/>
            <p14:sldId id="555"/>
            <p14:sldId id="556"/>
            <p14:sldId id="557"/>
            <p14:sldId id="558"/>
            <p14:sldId id="559"/>
            <p14:sldId id="561"/>
            <p14:sldId id="410"/>
            <p14:sldId id="411"/>
            <p14:sldId id="614"/>
            <p14:sldId id="560"/>
            <p14:sldId id="562"/>
            <p14:sldId id="479"/>
            <p14:sldId id="563"/>
            <p14:sldId id="481"/>
            <p14:sldId id="482"/>
            <p14:sldId id="610"/>
            <p14:sldId id="564"/>
            <p14:sldId id="565"/>
            <p14:sldId id="566"/>
            <p14:sldId id="567"/>
            <p14:sldId id="568"/>
            <p14:sldId id="569"/>
            <p14:sldId id="570"/>
            <p14:sldId id="571"/>
            <p14:sldId id="572"/>
            <p14:sldId id="573"/>
            <p14:sldId id="574"/>
            <p14:sldId id="575"/>
            <p14:sldId id="576"/>
            <p14:sldId id="577"/>
            <p14:sldId id="578"/>
            <p14:sldId id="579"/>
            <p14:sldId id="580"/>
            <p14:sldId id="483"/>
            <p14:sldId id="581"/>
            <p14:sldId id="611"/>
            <p14:sldId id="586"/>
            <p14:sldId id="587"/>
            <p14:sldId id="588"/>
            <p14:sldId id="589"/>
            <p14:sldId id="590"/>
            <p14:sldId id="612"/>
            <p14:sldId id="592"/>
            <p14:sldId id="613"/>
            <p14:sldId id="594"/>
            <p14:sldId id="595"/>
            <p14:sldId id="596"/>
            <p14:sldId id="597"/>
            <p14:sldId id="598"/>
            <p14:sldId id="599"/>
            <p14:sldId id="600"/>
            <p14:sldId id="601"/>
            <p14:sldId id="602"/>
            <p14:sldId id="603"/>
            <p14:sldId id="604"/>
            <p14:sldId id="605"/>
            <p14:sldId id="606"/>
            <p14:sldId id="607"/>
            <p14:sldId id="615"/>
            <p14:sldId id="616"/>
            <p14:sldId id="258"/>
            <p14:sldId id="1013"/>
            <p14:sldId id="474"/>
            <p14:sldId id="259"/>
            <p14:sldId id="475"/>
            <p14:sldId id="261"/>
            <p14:sldId id="1014"/>
            <p14:sldId id="260"/>
            <p14:sldId id="263"/>
            <p14:sldId id="264"/>
            <p14:sldId id="1015"/>
            <p14:sldId id="450"/>
            <p14:sldId id="1016"/>
            <p14:sldId id="456"/>
            <p14:sldId id="1017"/>
            <p14:sldId id="279"/>
            <p14:sldId id="1011"/>
            <p14:sldId id="101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081D56-5DC2-45D4-A979-BD208AB8B736}" v="10" dt="2023-02-24T14:06:43.9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85" autoAdjust="0"/>
    <p:restoredTop sz="94660"/>
  </p:normalViewPr>
  <p:slideViewPr>
    <p:cSldViewPr snapToGrid="0">
      <p:cViewPr varScale="1">
        <p:scale>
          <a:sx n="105" d="100"/>
          <a:sy n="105" d="100"/>
        </p:scale>
        <p:origin x="120"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handoutMaster" Target="handoutMasters/handoutMaster1.xml"/><Relationship Id="rId9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presProps" Target="presProp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uda, Pamela T." userId="84fd4989-2b49-471a-9a61-f177abea8ce3" providerId="ADAL" clId="{A6081D56-5DC2-45D4-A979-BD208AB8B736}"/>
    <pc:docChg chg="custSel addSld delSld modSld sldOrd modSection">
      <pc:chgData name="Brauda, Pamela T." userId="84fd4989-2b49-471a-9a61-f177abea8ce3" providerId="ADAL" clId="{A6081D56-5DC2-45D4-A979-BD208AB8B736}" dt="2023-02-24T14:12:08.660" v="646" actId="2696"/>
      <pc:docMkLst>
        <pc:docMk/>
      </pc:docMkLst>
      <pc:sldChg chg="del">
        <pc:chgData name="Brauda, Pamela T." userId="84fd4989-2b49-471a-9a61-f177abea8ce3" providerId="ADAL" clId="{A6081D56-5DC2-45D4-A979-BD208AB8B736}" dt="2023-02-24T03:26:45.519" v="41" actId="2696"/>
        <pc:sldMkLst>
          <pc:docMk/>
          <pc:sldMk cId="1935115785" sldId="257"/>
        </pc:sldMkLst>
      </pc:sldChg>
      <pc:sldChg chg="del">
        <pc:chgData name="Brauda, Pamela T." userId="84fd4989-2b49-471a-9a61-f177abea8ce3" providerId="ADAL" clId="{A6081D56-5DC2-45D4-A979-BD208AB8B736}" dt="2023-02-24T03:26:45.519" v="41" actId="2696"/>
        <pc:sldMkLst>
          <pc:docMk/>
          <pc:sldMk cId="3305817686" sldId="258"/>
        </pc:sldMkLst>
      </pc:sldChg>
      <pc:sldChg chg="del">
        <pc:chgData name="Brauda, Pamela T." userId="84fd4989-2b49-471a-9a61-f177abea8ce3" providerId="ADAL" clId="{A6081D56-5DC2-45D4-A979-BD208AB8B736}" dt="2023-02-24T03:26:45.519" v="41" actId="2696"/>
        <pc:sldMkLst>
          <pc:docMk/>
          <pc:sldMk cId="3641324593" sldId="259"/>
        </pc:sldMkLst>
      </pc:sldChg>
      <pc:sldChg chg="del">
        <pc:chgData name="Brauda, Pamela T." userId="84fd4989-2b49-471a-9a61-f177abea8ce3" providerId="ADAL" clId="{A6081D56-5DC2-45D4-A979-BD208AB8B736}" dt="2023-02-24T03:26:45.519" v="41" actId="2696"/>
        <pc:sldMkLst>
          <pc:docMk/>
          <pc:sldMk cId="1403078785" sldId="261"/>
        </pc:sldMkLst>
      </pc:sldChg>
      <pc:sldChg chg="del">
        <pc:chgData name="Brauda, Pamela T." userId="84fd4989-2b49-471a-9a61-f177abea8ce3" providerId="ADAL" clId="{A6081D56-5DC2-45D4-A979-BD208AB8B736}" dt="2023-02-24T03:26:45.519" v="41" actId="2696"/>
        <pc:sldMkLst>
          <pc:docMk/>
          <pc:sldMk cId="124424010" sldId="262"/>
        </pc:sldMkLst>
      </pc:sldChg>
      <pc:sldChg chg="del">
        <pc:chgData name="Brauda, Pamela T." userId="84fd4989-2b49-471a-9a61-f177abea8ce3" providerId="ADAL" clId="{A6081D56-5DC2-45D4-A979-BD208AB8B736}" dt="2023-02-24T03:26:45.519" v="41" actId="2696"/>
        <pc:sldMkLst>
          <pc:docMk/>
          <pc:sldMk cId="809837022" sldId="263"/>
        </pc:sldMkLst>
      </pc:sldChg>
      <pc:sldChg chg="del">
        <pc:chgData name="Brauda, Pamela T." userId="84fd4989-2b49-471a-9a61-f177abea8ce3" providerId="ADAL" clId="{A6081D56-5DC2-45D4-A979-BD208AB8B736}" dt="2023-02-24T03:26:45.519" v="41" actId="2696"/>
        <pc:sldMkLst>
          <pc:docMk/>
          <pc:sldMk cId="1450195231" sldId="264"/>
        </pc:sldMkLst>
      </pc:sldChg>
      <pc:sldChg chg="del">
        <pc:chgData name="Brauda, Pamela T." userId="84fd4989-2b49-471a-9a61-f177abea8ce3" providerId="ADAL" clId="{A6081D56-5DC2-45D4-A979-BD208AB8B736}" dt="2023-02-24T03:26:45.519" v="41" actId="2696"/>
        <pc:sldMkLst>
          <pc:docMk/>
          <pc:sldMk cId="489057552" sldId="265"/>
        </pc:sldMkLst>
      </pc:sldChg>
      <pc:sldChg chg="del">
        <pc:chgData name="Brauda, Pamela T." userId="84fd4989-2b49-471a-9a61-f177abea8ce3" providerId="ADAL" clId="{A6081D56-5DC2-45D4-A979-BD208AB8B736}" dt="2023-02-24T03:26:45.519" v="41" actId="2696"/>
        <pc:sldMkLst>
          <pc:docMk/>
          <pc:sldMk cId="2794429034" sldId="266"/>
        </pc:sldMkLst>
      </pc:sldChg>
      <pc:sldChg chg="del">
        <pc:chgData name="Brauda, Pamela T." userId="84fd4989-2b49-471a-9a61-f177abea8ce3" providerId="ADAL" clId="{A6081D56-5DC2-45D4-A979-BD208AB8B736}" dt="2023-02-24T03:26:45.519" v="41" actId="2696"/>
        <pc:sldMkLst>
          <pc:docMk/>
          <pc:sldMk cId="390757268" sldId="267"/>
        </pc:sldMkLst>
      </pc:sldChg>
      <pc:sldChg chg="del">
        <pc:chgData name="Brauda, Pamela T." userId="84fd4989-2b49-471a-9a61-f177abea8ce3" providerId="ADAL" clId="{A6081D56-5DC2-45D4-A979-BD208AB8B736}" dt="2023-02-24T14:09:35.902" v="518" actId="2696"/>
        <pc:sldMkLst>
          <pc:docMk/>
          <pc:sldMk cId="638072704" sldId="267"/>
        </pc:sldMkLst>
      </pc:sldChg>
      <pc:sldChg chg="del">
        <pc:chgData name="Brauda, Pamela T." userId="84fd4989-2b49-471a-9a61-f177abea8ce3" providerId="ADAL" clId="{A6081D56-5DC2-45D4-A979-BD208AB8B736}" dt="2023-02-24T03:26:45.519" v="41" actId="2696"/>
        <pc:sldMkLst>
          <pc:docMk/>
          <pc:sldMk cId="1683769304" sldId="268"/>
        </pc:sldMkLst>
      </pc:sldChg>
      <pc:sldChg chg="del">
        <pc:chgData name="Brauda, Pamela T." userId="84fd4989-2b49-471a-9a61-f177abea8ce3" providerId="ADAL" clId="{A6081D56-5DC2-45D4-A979-BD208AB8B736}" dt="2023-02-24T03:26:45.519" v="41" actId="2696"/>
        <pc:sldMkLst>
          <pc:docMk/>
          <pc:sldMk cId="2644668575" sldId="269"/>
        </pc:sldMkLst>
      </pc:sldChg>
      <pc:sldChg chg="del">
        <pc:chgData name="Brauda, Pamela T." userId="84fd4989-2b49-471a-9a61-f177abea8ce3" providerId="ADAL" clId="{A6081D56-5DC2-45D4-A979-BD208AB8B736}" dt="2023-02-24T03:26:45.519" v="41" actId="2696"/>
        <pc:sldMkLst>
          <pc:docMk/>
          <pc:sldMk cId="2321588231" sldId="270"/>
        </pc:sldMkLst>
      </pc:sldChg>
      <pc:sldChg chg="del">
        <pc:chgData name="Brauda, Pamela T." userId="84fd4989-2b49-471a-9a61-f177abea8ce3" providerId="ADAL" clId="{A6081D56-5DC2-45D4-A979-BD208AB8B736}" dt="2023-02-24T03:26:45.519" v="41" actId="2696"/>
        <pc:sldMkLst>
          <pc:docMk/>
          <pc:sldMk cId="2563582138" sldId="271"/>
        </pc:sldMkLst>
      </pc:sldChg>
      <pc:sldChg chg="del">
        <pc:chgData name="Brauda, Pamela T." userId="84fd4989-2b49-471a-9a61-f177abea8ce3" providerId="ADAL" clId="{A6081D56-5DC2-45D4-A979-BD208AB8B736}" dt="2023-02-24T03:26:45.519" v="41" actId="2696"/>
        <pc:sldMkLst>
          <pc:docMk/>
          <pc:sldMk cId="2483365944" sldId="272"/>
        </pc:sldMkLst>
      </pc:sldChg>
      <pc:sldChg chg="del">
        <pc:chgData name="Brauda, Pamela T." userId="84fd4989-2b49-471a-9a61-f177abea8ce3" providerId="ADAL" clId="{A6081D56-5DC2-45D4-A979-BD208AB8B736}" dt="2023-02-24T03:26:45.519" v="41" actId="2696"/>
        <pc:sldMkLst>
          <pc:docMk/>
          <pc:sldMk cId="2709831990" sldId="273"/>
        </pc:sldMkLst>
      </pc:sldChg>
      <pc:sldChg chg="del">
        <pc:chgData name="Brauda, Pamela T." userId="84fd4989-2b49-471a-9a61-f177abea8ce3" providerId="ADAL" clId="{A6081D56-5DC2-45D4-A979-BD208AB8B736}" dt="2023-02-24T03:26:45.519" v="41" actId="2696"/>
        <pc:sldMkLst>
          <pc:docMk/>
          <pc:sldMk cId="3030606736" sldId="274"/>
        </pc:sldMkLst>
      </pc:sldChg>
      <pc:sldChg chg="del">
        <pc:chgData name="Brauda, Pamela T." userId="84fd4989-2b49-471a-9a61-f177abea8ce3" providerId="ADAL" clId="{A6081D56-5DC2-45D4-A979-BD208AB8B736}" dt="2023-02-24T03:26:45.519" v="41" actId="2696"/>
        <pc:sldMkLst>
          <pc:docMk/>
          <pc:sldMk cId="3598594107" sldId="275"/>
        </pc:sldMkLst>
      </pc:sldChg>
      <pc:sldChg chg="del">
        <pc:chgData name="Brauda, Pamela T." userId="84fd4989-2b49-471a-9a61-f177abea8ce3" providerId="ADAL" clId="{A6081D56-5DC2-45D4-A979-BD208AB8B736}" dt="2023-02-24T03:26:45.519" v="41" actId="2696"/>
        <pc:sldMkLst>
          <pc:docMk/>
          <pc:sldMk cId="2409148974" sldId="276"/>
        </pc:sldMkLst>
      </pc:sldChg>
      <pc:sldChg chg="del">
        <pc:chgData name="Brauda, Pamela T." userId="84fd4989-2b49-471a-9a61-f177abea8ce3" providerId="ADAL" clId="{A6081D56-5DC2-45D4-A979-BD208AB8B736}" dt="2023-02-24T03:26:45.519" v="41" actId="2696"/>
        <pc:sldMkLst>
          <pc:docMk/>
          <pc:sldMk cId="2261110284" sldId="277"/>
        </pc:sldMkLst>
      </pc:sldChg>
      <pc:sldChg chg="del">
        <pc:chgData name="Brauda, Pamela T." userId="84fd4989-2b49-471a-9a61-f177abea8ce3" providerId="ADAL" clId="{A6081D56-5DC2-45D4-A979-BD208AB8B736}" dt="2023-02-24T14:12:08.660" v="646" actId="2696"/>
        <pc:sldMkLst>
          <pc:docMk/>
          <pc:sldMk cId="3074833810" sldId="280"/>
        </pc:sldMkLst>
      </pc:sldChg>
      <pc:sldChg chg="del ord">
        <pc:chgData name="Brauda, Pamela T." userId="84fd4989-2b49-471a-9a61-f177abea8ce3" providerId="ADAL" clId="{A6081D56-5DC2-45D4-A979-BD208AB8B736}" dt="2023-02-24T13:44:24.559" v="342" actId="2696"/>
        <pc:sldMkLst>
          <pc:docMk/>
          <pc:sldMk cId="3041448069" sldId="410"/>
        </pc:sldMkLst>
      </pc:sldChg>
      <pc:sldChg chg="del ord">
        <pc:chgData name="Brauda, Pamela T." userId="84fd4989-2b49-471a-9a61-f177abea8ce3" providerId="ADAL" clId="{A6081D56-5DC2-45D4-A979-BD208AB8B736}" dt="2023-02-24T13:44:24.559" v="342" actId="2696"/>
        <pc:sldMkLst>
          <pc:docMk/>
          <pc:sldMk cId="2405396969" sldId="411"/>
        </pc:sldMkLst>
      </pc:sldChg>
      <pc:sldChg chg="del">
        <pc:chgData name="Brauda, Pamela T." userId="84fd4989-2b49-471a-9a61-f177abea8ce3" providerId="ADAL" clId="{A6081D56-5DC2-45D4-A979-BD208AB8B736}" dt="2023-02-24T03:26:45.519" v="41" actId="2696"/>
        <pc:sldMkLst>
          <pc:docMk/>
          <pc:sldMk cId="2986267858" sldId="415"/>
        </pc:sldMkLst>
      </pc:sldChg>
      <pc:sldChg chg="del">
        <pc:chgData name="Brauda, Pamela T." userId="84fd4989-2b49-471a-9a61-f177abea8ce3" providerId="ADAL" clId="{A6081D56-5DC2-45D4-A979-BD208AB8B736}" dt="2023-02-24T03:26:45.519" v="41" actId="2696"/>
        <pc:sldMkLst>
          <pc:docMk/>
          <pc:sldMk cId="942340911" sldId="426"/>
        </pc:sldMkLst>
      </pc:sldChg>
      <pc:sldChg chg="del">
        <pc:chgData name="Brauda, Pamela T." userId="84fd4989-2b49-471a-9a61-f177abea8ce3" providerId="ADAL" clId="{A6081D56-5DC2-45D4-A979-BD208AB8B736}" dt="2023-02-24T03:26:45.519" v="41" actId="2696"/>
        <pc:sldMkLst>
          <pc:docMk/>
          <pc:sldMk cId="1590142610" sldId="427"/>
        </pc:sldMkLst>
      </pc:sldChg>
      <pc:sldChg chg="del">
        <pc:chgData name="Brauda, Pamela T." userId="84fd4989-2b49-471a-9a61-f177abea8ce3" providerId="ADAL" clId="{A6081D56-5DC2-45D4-A979-BD208AB8B736}" dt="2023-02-24T03:26:45.519" v="41" actId="2696"/>
        <pc:sldMkLst>
          <pc:docMk/>
          <pc:sldMk cId="1793706368" sldId="428"/>
        </pc:sldMkLst>
      </pc:sldChg>
      <pc:sldChg chg="del">
        <pc:chgData name="Brauda, Pamela T." userId="84fd4989-2b49-471a-9a61-f177abea8ce3" providerId="ADAL" clId="{A6081D56-5DC2-45D4-A979-BD208AB8B736}" dt="2023-02-24T03:26:45.519" v="41" actId="2696"/>
        <pc:sldMkLst>
          <pc:docMk/>
          <pc:sldMk cId="1090722949" sldId="429"/>
        </pc:sldMkLst>
      </pc:sldChg>
      <pc:sldChg chg="del">
        <pc:chgData name="Brauda, Pamela T." userId="84fd4989-2b49-471a-9a61-f177abea8ce3" providerId="ADAL" clId="{A6081D56-5DC2-45D4-A979-BD208AB8B736}" dt="2023-02-24T03:26:45.519" v="41" actId="2696"/>
        <pc:sldMkLst>
          <pc:docMk/>
          <pc:sldMk cId="3115086706" sldId="430"/>
        </pc:sldMkLst>
      </pc:sldChg>
      <pc:sldChg chg="del">
        <pc:chgData name="Brauda, Pamela T." userId="84fd4989-2b49-471a-9a61-f177abea8ce3" providerId="ADAL" clId="{A6081D56-5DC2-45D4-A979-BD208AB8B736}" dt="2023-02-24T03:26:45.519" v="41" actId="2696"/>
        <pc:sldMkLst>
          <pc:docMk/>
          <pc:sldMk cId="499521630" sldId="431"/>
        </pc:sldMkLst>
      </pc:sldChg>
      <pc:sldChg chg="del">
        <pc:chgData name="Brauda, Pamela T." userId="84fd4989-2b49-471a-9a61-f177abea8ce3" providerId="ADAL" clId="{A6081D56-5DC2-45D4-A979-BD208AB8B736}" dt="2023-02-24T03:26:45.519" v="41" actId="2696"/>
        <pc:sldMkLst>
          <pc:docMk/>
          <pc:sldMk cId="2340818138" sldId="432"/>
        </pc:sldMkLst>
      </pc:sldChg>
      <pc:sldChg chg="del">
        <pc:chgData name="Brauda, Pamela T." userId="84fd4989-2b49-471a-9a61-f177abea8ce3" providerId="ADAL" clId="{A6081D56-5DC2-45D4-A979-BD208AB8B736}" dt="2023-02-24T03:26:45.519" v="41" actId="2696"/>
        <pc:sldMkLst>
          <pc:docMk/>
          <pc:sldMk cId="3154321974" sldId="434"/>
        </pc:sldMkLst>
      </pc:sldChg>
      <pc:sldChg chg="del">
        <pc:chgData name="Brauda, Pamela T." userId="84fd4989-2b49-471a-9a61-f177abea8ce3" providerId="ADAL" clId="{A6081D56-5DC2-45D4-A979-BD208AB8B736}" dt="2023-02-24T03:26:45.519" v="41" actId="2696"/>
        <pc:sldMkLst>
          <pc:docMk/>
          <pc:sldMk cId="1899533784" sldId="438"/>
        </pc:sldMkLst>
      </pc:sldChg>
      <pc:sldChg chg="del">
        <pc:chgData name="Brauda, Pamela T." userId="84fd4989-2b49-471a-9a61-f177abea8ce3" providerId="ADAL" clId="{A6081D56-5DC2-45D4-A979-BD208AB8B736}" dt="2023-02-24T03:26:45.519" v="41" actId="2696"/>
        <pc:sldMkLst>
          <pc:docMk/>
          <pc:sldMk cId="104361632" sldId="439"/>
        </pc:sldMkLst>
      </pc:sldChg>
      <pc:sldChg chg="del">
        <pc:chgData name="Brauda, Pamela T." userId="84fd4989-2b49-471a-9a61-f177abea8ce3" providerId="ADAL" clId="{A6081D56-5DC2-45D4-A979-BD208AB8B736}" dt="2023-02-24T14:08:47.010" v="471" actId="2696"/>
        <pc:sldMkLst>
          <pc:docMk/>
          <pc:sldMk cId="3121164193" sldId="445"/>
        </pc:sldMkLst>
      </pc:sldChg>
      <pc:sldChg chg="addSp delSp modSp mod modClrScheme chgLayout">
        <pc:chgData name="Brauda, Pamela T." userId="84fd4989-2b49-471a-9a61-f177abea8ce3" providerId="ADAL" clId="{A6081D56-5DC2-45D4-A979-BD208AB8B736}" dt="2023-02-24T03:33:01.694" v="68" actId="20577"/>
        <pc:sldMkLst>
          <pc:docMk/>
          <pc:sldMk cId="3083822286" sldId="446"/>
        </pc:sldMkLst>
        <pc:spChg chg="add del mod ord">
          <ac:chgData name="Brauda, Pamela T." userId="84fd4989-2b49-471a-9a61-f177abea8ce3" providerId="ADAL" clId="{A6081D56-5DC2-45D4-A979-BD208AB8B736}" dt="2023-02-24T03:32:53.078" v="50" actId="700"/>
          <ac:spMkLst>
            <pc:docMk/>
            <pc:sldMk cId="3083822286" sldId="446"/>
            <ac:spMk id="2" creationId="{A6635D95-FC8E-71F0-A7B6-C4F44580FC89}"/>
          </ac:spMkLst>
        </pc:spChg>
        <pc:spChg chg="add mod ord">
          <ac:chgData name="Brauda, Pamela T." userId="84fd4989-2b49-471a-9a61-f177abea8ce3" providerId="ADAL" clId="{A6081D56-5DC2-45D4-A979-BD208AB8B736}" dt="2023-02-24T03:33:01.694" v="68" actId="20577"/>
          <ac:spMkLst>
            <pc:docMk/>
            <pc:sldMk cId="3083822286" sldId="446"/>
            <ac:spMk id="3" creationId="{CCAEA0C7-2F80-199B-C874-CF276283310C}"/>
          </ac:spMkLst>
        </pc:spChg>
        <pc:spChg chg="mod ord">
          <ac:chgData name="Brauda, Pamela T." userId="84fd4989-2b49-471a-9a61-f177abea8ce3" providerId="ADAL" clId="{A6081D56-5DC2-45D4-A979-BD208AB8B736}" dt="2023-02-24T03:32:53.078" v="50" actId="700"/>
          <ac:spMkLst>
            <pc:docMk/>
            <pc:sldMk cId="3083822286" sldId="446"/>
            <ac:spMk id="4" creationId="{12530F6E-126A-4999-9DC7-5AEE5EECDA47}"/>
          </ac:spMkLst>
        </pc:spChg>
        <pc:spChg chg="mod ord">
          <ac:chgData name="Brauda, Pamela T." userId="84fd4989-2b49-471a-9a61-f177abea8ce3" providerId="ADAL" clId="{A6081D56-5DC2-45D4-A979-BD208AB8B736}" dt="2023-02-24T03:32:53.078" v="50" actId="700"/>
          <ac:spMkLst>
            <pc:docMk/>
            <pc:sldMk cId="3083822286" sldId="446"/>
            <ac:spMk id="5" creationId="{DAAB0EAC-7270-4572-A932-B04A979A0FA2}"/>
          </ac:spMkLst>
        </pc:spChg>
      </pc:sldChg>
      <pc:sldChg chg="modSp mod ord">
        <pc:chgData name="Brauda, Pamela T." userId="84fd4989-2b49-471a-9a61-f177abea8ce3" providerId="ADAL" clId="{A6081D56-5DC2-45D4-A979-BD208AB8B736}" dt="2023-02-24T03:32:09.323" v="48"/>
        <pc:sldMkLst>
          <pc:docMk/>
          <pc:sldMk cId="2943934334" sldId="447"/>
        </pc:sldMkLst>
        <pc:spChg chg="mod">
          <ac:chgData name="Brauda, Pamela T." userId="84fd4989-2b49-471a-9a61-f177abea8ce3" providerId="ADAL" clId="{A6081D56-5DC2-45D4-A979-BD208AB8B736}" dt="2023-02-24T03:31:44.742" v="46" actId="255"/>
          <ac:spMkLst>
            <pc:docMk/>
            <pc:sldMk cId="2943934334" sldId="447"/>
            <ac:spMk id="3" creationId="{A39D04C2-D6A5-4DFA-B836-9E5F20507329}"/>
          </ac:spMkLst>
        </pc:spChg>
      </pc:sldChg>
      <pc:sldChg chg="del">
        <pc:chgData name="Brauda, Pamela T." userId="84fd4989-2b49-471a-9a61-f177abea8ce3" providerId="ADAL" clId="{A6081D56-5DC2-45D4-A979-BD208AB8B736}" dt="2023-02-24T14:10:26.100" v="557" actId="2696"/>
        <pc:sldMkLst>
          <pc:docMk/>
          <pc:sldMk cId="4213364768" sldId="451"/>
        </pc:sldMkLst>
      </pc:sldChg>
      <pc:sldChg chg="del">
        <pc:chgData name="Brauda, Pamela T." userId="84fd4989-2b49-471a-9a61-f177abea8ce3" providerId="ADAL" clId="{A6081D56-5DC2-45D4-A979-BD208AB8B736}" dt="2023-02-24T14:10:47.214" v="558" actId="2696"/>
        <pc:sldMkLst>
          <pc:docMk/>
          <pc:sldMk cId="178030380" sldId="455"/>
        </pc:sldMkLst>
      </pc:sldChg>
      <pc:sldChg chg="del">
        <pc:chgData name="Brauda, Pamela T." userId="84fd4989-2b49-471a-9a61-f177abea8ce3" providerId="ADAL" clId="{A6081D56-5DC2-45D4-A979-BD208AB8B736}" dt="2023-02-24T14:11:27.897" v="600" actId="2696"/>
        <pc:sldMkLst>
          <pc:docMk/>
          <pc:sldMk cId="2740671832" sldId="457"/>
        </pc:sldMkLst>
      </pc:sldChg>
      <pc:sldChg chg="del">
        <pc:chgData name="Brauda, Pamela T." userId="84fd4989-2b49-471a-9a61-f177abea8ce3" providerId="ADAL" clId="{A6081D56-5DC2-45D4-A979-BD208AB8B736}" dt="2023-02-24T14:11:27.897" v="600" actId="2696"/>
        <pc:sldMkLst>
          <pc:docMk/>
          <pc:sldMk cId="4130885289" sldId="458"/>
        </pc:sldMkLst>
      </pc:sldChg>
      <pc:sldChg chg="del">
        <pc:chgData name="Brauda, Pamela T." userId="84fd4989-2b49-471a-9a61-f177abea8ce3" providerId="ADAL" clId="{A6081D56-5DC2-45D4-A979-BD208AB8B736}" dt="2023-02-24T14:11:27.897" v="600" actId="2696"/>
        <pc:sldMkLst>
          <pc:docMk/>
          <pc:sldMk cId="283646206" sldId="459"/>
        </pc:sldMkLst>
      </pc:sldChg>
      <pc:sldChg chg="del">
        <pc:chgData name="Brauda, Pamela T." userId="84fd4989-2b49-471a-9a61-f177abea8ce3" providerId="ADAL" clId="{A6081D56-5DC2-45D4-A979-BD208AB8B736}" dt="2023-02-24T14:11:27.897" v="600" actId="2696"/>
        <pc:sldMkLst>
          <pc:docMk/>
          <pc:sldMk cId="2770059900" sldId="460"/>
        </pc:sldMkLst>
      </pc:sldChg>
      <pc:sldChg chg="del">
        <pc:chgData name="Brauda, Pamela T." userId="84fd4989-2b49-471a-9a61-f177abea8ce3" providerId="ADAL" clId="{A6081D56-5DC2-45D4-A979-BD208AB8B736}" dt="2023-02-24T14:11:27.897" v="600" actId="2696"/>
        <pc:sldMkLst>
          <pc:docMk/>
          <pc:sldMk cId="3559265585" sldId="461"/>
        </pc:sldMkLst>
      </pc:sldChg>
      <pc:sldChg chg="del">
        <pc:chgData name="Brauda, Pamela T." userId="84fd4989-2b49-471a-9a61-f177abea8ce3" providerId="ADAL" clId="{A6081D56-5DC2-45D4-A979-BD208AB8B736}" dt="2023-02-24T14:11:27.897" v="600" actId="2696"/>
        <pc:sldMkLst>
          <pc:docMk/>
          <pc:sldMk cId="2365919704" sldId="462"/>
        </pc:sldMkLst>
      </pc:sldChg>
      <pc:sldChg chg="del">
        <pc:chgData name="Brauda, Pamela T." userId="84fd4989-2b49-471a-9a61-f177abea8ce3" providerId="ADAL" clId="{A6081D56-5DC2-45D4-A979-BD208AB8B736}" dt="2023-02-24T14:11:27.897" v="600" actId="2696"/>
        <pc:sldMkLst>
          <pc:docMk/>
          <pc:sldMk cId="1241329377" sldId="463"/>
        </pc:sldMkLst>
      </pc:sldChg>
      <pc:sldChg chg="del">
        <pc:chgData name="Brauda, Pamela T." userId="84fd4989-2b49-471a-9a61-f177abea8ce3" providerId="ADAL" clId="{A6081D56-5DC2-45D4-A979-BD208AB8B736}" dt="2023-02-24T03:26:45.519" v="41" actId="2696"/>
        <pc:sldMkLst>
          <pc:docMk/>
          <pc:sldMk cId="3407560497" sldId="463"/>
        </pc:sldMkLst>
      </pc:sldChg>
      <pc:sldChg chg="del">
        <pc:chgData name="Brauda, Pamela T." userId="84fd4989-2b49-471a-9a61-f177abea8ce3" providerId="ADAL" clId="{A6081D56-5DC2-45D4-A979-BD208AB8B736}" dt="2023-02-24T14:11:27.897" v="600" actId="2696"/>
        <pc:sldMkLst>
          <pc:docMk/>
          <pc:sldMk cId="1802429238" sldId="464"/>
        </pc:sldMkLst>
      </pc:sldChg>
      <pc:sldChg chg="del">
        <pc:chgData name="Brauda, Pamela T." userId="84fd4989-2b49-471a-9a61-f177abea8ce3" providerId="ADAL" clId="{A6081D56-5DC2-45D4-A979-BD208AB8B736}" dt="2023-02-24T14:11:27.897" v="600" actId="2696"/>
        <pc:sldMkLst>
          <pc:docMk/>
          <pc:sldMk cId="303094663" sldId="465"/>
        </pc:sldMkLst>
      </pc:sldChg>
      <pc:sldChg chg="del">
        <pc:chgData name="Brauda, Pamela T." userId="84fd4989-2b49-471a-9a61-f177abea8ce3" providerId="ADAL" clId="{A6081D56-5DC2-45D4-A979-BD208AB8B736}" dt="2023-02-24T14:11:27.897" v="600" actId="2696"/>
        <pc:sldMkLst>
          <pc:docMk/>
          <pc:sldMk cId="1062788568" sldId="466"/>
        </pc:sldMkLst>
      </pc:sldChg>
      <pc:sldChg chg="del">
        <pc:chgData name="Brauda, Pamela T." userId="84fd4989-2b49-471a-9a61-f177abea8ce3" providerId="ADAL" clId="{A6081D56-5DC2-45D4-A979-BD208AB8B736}" dt="2023-02-24T14:11:27.897" v="600" actId="2696"/>
        <pc:sldMkLst>
          <pc:docMk/>
          <pc:sldMk cId="2921791901" sldId="467"/>
        </pc:sldMkLst>
      </pc:sldChg>
      <pc:sldChg chg="del">
        <pc:chgData name="Brauda, Pamela T." userId="84fd4989-2b49-471a-9a61-f177abea8ce3" providerId="ADAL" clId="{A6081D56-5DC2-45D4-A979-BD208AB8B736}" dt="2023-02-24T14:11:27.897" v="600" actId="2696"/>
        <pc:sldMkLst>
          <pc:docMk/>
          <pc:sldMk cId="159536580" sldId="468"/>
        </pc:sldMkLst>
      </pc:sldChg>
      <pc:sldChg chg="del">
        <pc:chgData name="Brauda, Pamela T." userId="84fd4989-2b49-471a-9a61-f177abea8ce3" providerId="ADAL" clId="{A6081D56-5DC2-45D4-A979-BD208AB8B736}" dt="2023-02-24T14:11:27.897" v="600" actId="2696"/>
        <pc:sldMkLst>
          <pc:docMk/>
          <pc:sldMk cId="3331283517" sldId="469"/>
        </pc:sldMkLst>
      </pc:sldChg>
      <pc:sldChg chg="del">
        <pc:chgData name="Brauda, Pamela T." userId="84fd4989-2b49-471a-9a61-f177abea8ce3" providerId="ADAL" clId="{A6081D56-5DC2-45D4-A979-BD208AB8B736}" dt="2023-02-24T14:11:27.897" v="600" actId="2696"/>
        <pc:sldMkLst>
          <pc:docMk/>
          <pc:sldMk cId="871531623" sldId="470"/>
        </pc:sldMkLst>
      </pc:sldChg>
      <pc:sldChg chg="del">
        <pc:chgData name="Brauda, Pamela T." userId="84fd4989-2b49-471a-9a61-f177abea8ce3" providerId="ADAL" clId="{A6081D56-5DC2-45D4-A979-BD208AB8B736}" dt="2023-02-24T14:11:27.897" v="600" actId="2696"/>
        <pc:sldMkLst>
          <pc:docMk/>
          <pc:sldMk cId="2446583625" sldId="471"/>
        </pc:sldMkLst>
      </pc:sldChg>
      <pc:sldChg chg="del">
        <pc:chgData name="Brauda, Pamela T." userId="84fd4989-2b49-471a-9a61-f177abea8ce3" providerId="ADAL" clId="{A6081D56-5DC2-45D4-A979-BD208AB8B736}" dt="2023-02-24T14:11:27.897" v="600" actId="2696"/>
        <pc:sldMkLst>
          <pc:docMk/>
          <pc:sldMk cId="162574432" sldId="472"/>
        </pc:sldMkLst>
      </pc:sldChg>
      <pc:sldChg chg="del">
        <pc:chgData name="Brauda, Pamela T." userId="84fd4989-2b49-471a-9a61-f177abea8ce3" providerId="ADAL" clId="{A6081D56-5DC2-45D4-A979-BD208AB8B736}" dt="2023-02-24T14:07:53.892" v="441" actId="2696"/>
        <pc:sldMkLst>
          <pc:docMk/>
          <pc:sldMk cId="679176016" sldId="473"/>
        </pc:sldMkLst>
      </pc:sldChg>
      <pc:sldChg chg="del">
        <pc:chgData name="Brauda, Pamela T." userId="84fd4989-2b49-471a-9a61-f177abea8ce3" providerId="ADAL" clId="{A6081D56-5DC2-45D4-A979-BD208AB8B736}" dt="2023-02-24T03:26:45.519" v="41" actId="2696"/>
        <pc:sldMkLst>
          <pc:docMk/>
          <pc:sldMk cId="4125762206" sldId="475"/>
        </pc:sldMkLst>
      </pc:sldChg>
      <pc:sldChg chg="del">
        <pc:chgData name="Brauda, Pamela T." userId="84fd4989-2b49-471a-9a61-f177abea8ce3" providerId="ADAL" clId="{A6081D56-5DC2-45D4-A979-BD208AB8B736}" dt="2023-02-24T14:11:27.897" v="600" actId="2696"/>
        <pc:sldMkLst>
          <pc:docMk/>
          <pc:sldMk cId="202985184" sldId="476"/>
        </pc:sldMkLst>
      </pc:sldChg>
      <pc:sldChg chg="del">
        <pc:chgData name="Brauda, Pamela T." userId="84fd4989-2b49-471a-9a61-f177abea8ce3" providerId="ADAL" clId="{A6081D56-5DC2-45D4-A979-BD208AB8B736}" dt="2023-02-24T03:26:45.519" v="41" actId="2696"/>
        <pc:sldMkLst>
          <pc:docMk/>
          <pc:sldMk cId="1155420724" sldId="476"/>
        </pc:sldMkLst>
      </pc:sldChg>
      <pc:sldChg chg="del">
        <pc:chgData name="Brauda, Pamela T." userId="84fd4989-2b49-471a-9a61-f177abea8ce3" providerId="ADAL" clId="{A6081D56-5DC2-45D4-A979-BD208AB8B736}" dt="2023-02-24T03:26:45.519" v="41" actId="2696"/>
        <pc:sldMkLst>
          <pc:docMk/>
          <pc:sldMk cId="105435756" sldId="477"/>
        </pc:sldMkLst>
      </pc:sldChg>
      <pc:sldChg chg="del">
        <pc:chgData name="Brauda, Pamela T." userId="84fd4989-2b49-471a-9a61-f177abea8ce3" providerId="ADAL" clId="{A6081D56-5DC2-45D4-A979-BD208AB8B736}" dt="2023-02-24T03:26:45.519" v="41" actId="2696"/>
        <pc:sldMkLst>
          <pc:docMk/>
          <pc:sldMk cId="92171407" sldId="478"/>
        </pc:sldMkLst>
      </pc:sldChg>
      <pc:sldChg chg="del">
        <pc:chgData name="Brauda, Pamela T." userId="84fd4989-2b49-471a-9a61-f177abea8ce3" providerId="ADAL" clId="{A6081D56-5DC2-45D4-A979-BD208AB8B736}" dt="2023-02-24T03:26:45.519" v="41" actId="2696"/>
        <pc:sldMkLst>
          <pc:docMk/>
          <pc:sldMk cId="4267199597" sldId="480"/>
        </pc:sldMkLst>
      </pc:sldChg>
      <pc:sldChg chg="del">
        <pc:chgData name="Brauda, Pamela T." userId="84fd4989-2b49-471a-9a61-f177abea8ce3" providerId="ADAL" clId="{A6081D56-5DC2-45D4-A979-BD208AB8B736}" dt="2023-02-24T03:26:45.519" v="41" actId="2696"/>
        <pc:sldMkLst>
          <pc:docMk/>
          <pc:sldMk cId="467744743" sldId="481"/>
        </pc:sldMkLst>
      </pc:sldChg>
      <pc:sldChg chg="modSp mod">
        <pc:chgData name="Brauda, Pamela T." userId="84fd4989-2b49-471a-9a61-f177abea8ce3" providerId="ADAL" clId="{A6081D56-5DC2-45D4-A979-BD208AB8B736}" dt="2023-02-24T03:24:03.095" v="3" actId="20577"/>
        <pc:sldMkLst>
          <pc:docMk/>
          <pc:sldMk cId="2426773875" sldId="484"/>
        </pc:sldMkLst>
        <pc:spChg chg="mod">
          <ac:chgData name="Brauda, Pamela T." userId="84fd4989-2b49-471a-9a61-f177abea8ce3" providerId="ADAL" clId="{A6081D56-5DC2-45D4-A979-BD208AB8B736}" dt="2023-02-24T03:24:03.095" v="3" actId="20577"/>
          <ac:spMkLst>
            <pc:docMk/>
            <pc:sldMk cId="2426773875" sldId="484"/>
            <ac:spMk id="3" creationId="{1A24002E-18A6-46D7-9C0E-F704B65616D9}"/>
          </ac:spMkLst>
        </pc:spChg>
      </pc:sldChg>
      <pc:sldChg chg="del">
        <pc:chgData name="Brauda, Pamela T." userId="84fd4989-2b49-471a-9a61-f177abea8ce3" providerId="ADAL" clId="{A6081D56-5DC2-45D4-A979-BD208AB8B736}" dt="2023-02-24T03:26:45.519" v="41" actId="2696"/>
        <pc:sldMkLst>
          <pc:docMk/>
          <pc:sldMk cId="3134530640" sldId="489"/>
        </pc:sldMkLst>
      </pc:sldChg>
      <pc:sldChg chg="del">
        <pc:chgData name="Brauda, Pamela T." userId="84fd4989-2b49-471a-9a61-f177abea8ce3" providerId="ADAL" clId="{A6081D56-5DC2-45D4-A979-BD208AB8B736}" dt="2023-02-24T03:26:45.519" v="41" actId="2696"/>
        <pc:sldMkLst>
          <pc:docMk/>
          <pc:sldMk cId="2551130930" sldId="490"/>
        </pc:sldMkLst>
      </pc:sldChg>
      <pc:sldChg chg="del">
        <pc:chgData name="Brauda, Pamela T." userId="84fd4989-2b49-471a-9a61-f177abea8ce3" providerId="ADAL" clId="{A6081D56-5DC2-45D4-A979-BD208AB8B736}" dt="2023-02-24T03:26:45.519" v="41" actId="2696"/>
        <pc:sldMkLst>
          <pc:docMk/>
          <pc:sldMk cId="191951335" sldId="491"/>
        </pc:sldMkLst>
      </pc:sldChg>
      <pc:sldChg chg="del">
        <pc:chgData name="Brauda, Pamela T." userId="84fd4989-2b49-471a-9a61-f177abea8ce3" providerId="ADAL" clId="{A6081D56-5DC2-45D4-A979-BD208AB8B736}" dt="2023-02-24T03:26:45.519" v="41" actId="2696"/>
        <pc:sldMkLst>
          <pc:docMk/>
          <pc:sldMk cId="2325495257" sldId="492"/>
        </pc:sldMkLst>
      </pc:sldChg>
      <pc:sldChg chg="del">
        <pc:chgData name="Brauda, Pamela T." userId="84fd4989-2b49-471a-9a61-f177abea8ce3" providerId="ADAL" clId="{A6081D56-5DC2-45D4-A979-BD208AB8B736}" dt="2023-02-24T03:26:45.519" v="41" actId="2696"/>
        <pc:sldMkLst>
          <pc:docMk/>
          <pc:sldMk cId="1605504747" sldId="493"/>
        </pc:sldMkLst>
      </pc:sldChg>
      <pc:sldChg chg="del">
        <pc:chgData name="Brauda, Pamela T." userId="84fd4989-2b49-471a-9a61-f177abea8ce3" providerId="ADAL" clId="{A6081D56-5DC2-45D4-A979-BD208AB8B736}" dt="2023-02-24T03:26:45.519" v="41" actId="2696"/>
        <pc:sldMkLst>
          <pc:docMk/>
          <pc:sldMk cId="3628512096" sldId="494"/>
        </pc:sldMkLst>
      </pc:sldChg>
      <pc:sldChg chg="del">
        <pc:chgData name="Brauda, Pamela T." userId="84fd4989-2b49-471a-9a61-f177abea8ce3" providerId="ADAL" clId="{A6081D56-5DC2-45D4-A979-BD208AB8B736}" dt="2023-02-24T03:26:45.519" v="41" actId="2696"/>
        <pc:sldMkLst>
          <pc:docMk/>
          <pc:sldMk cId="3371534252" sldId="495"/>
        </pc:sldMkLst>
      </pc:sldChg>
      <pc:sldChg chg="del">
        <pc:chgData name="Brauda, Pamela T." userId="84fd4989-2b49-471a-9a61-f177abea8ce3" providerId="ADAL" clId="{A6081D56-5DC2-45D4-A979-BD208AB8B736}" dt="2023-02-24T03:26:45.519" v="41" actId="2696"/>
        <pc:sldMkLst>
          <pc:docMk/>
          <pc:sldMk cId="1280713587" sldId="496"/>
        </pc:sldMkLst>
      </pc:sldChg>
      <pc:sldChg chg="del">
        <pc:chgData name="Brauda, Pamela T." userId="84fd4989-2b49-471a-9a61-f177abea8ce3" providerId="ADAL" clId="{A6081D56-5DC2-45D4-A979-BD208AB8B736}" dt="2023-02-24T13:25:51.171" v="237"/>
        <pc:sldMkLst>
          <pc:docMk/>
          <pc:sldMk cId="2269242946" sldId="497"/>
        </pc:sldMkLst>
      </pc:sldChg>
      <pc:sldChg chg="del">
        <pc:chgData name="Brauda, Pamela T." userId="84fd4989-2b49-471a-9a61-f177abea8ce3" providerId="ADAL" clId="{A6081D56-5DC2-45D4-A979-BD208AB8B736}" dt="2023-02-24T03:26:45.519" v="41" actId="2696"/>
        <pc:sldMkLst>
          <pc:docMk/>
          <pc:sldMk cId="2386354195" sldId="497"/>
        </pc:sldMkLst>
      </pc:sldChg>
      <pc:sldChg chg="del">
        <pc:chgData name="Brauda, Pamela T." userId="84fd4989-2b49-471a-9a61-f177abea8ce3" providerId="ADAL" clId="{A6081D56-5DC2-45D4-A979-BD208AB8B736}" dt="2023-02-24T03:26:45.519" v="41" actId="2696"/>
        <pc:sldMkLst>
          <pc:docMk/>
          <pc:sldMk cId="1668994482" sldId="498"/>
        </pc:sldMkLst>
      </pc:sldChg>
      <pc:sldChg chg="del">
        <pc:chgData name="Brauda, Pamela T." userId="84fd4989-2b49-471a-9a61-f177abea8ce3" providerId="ADAL" clId="{A6081D56-5DC2-45D4-A979-BD208AB8B736}" dt="2023-02-24T03:26:45.519" v="41" actId="2696"/>
        <pc:sldMkLst>
          <pc:docMk/>
          <pc:sldMk cId="3986711802" sldId="499"/>
        </pc:sldMkLst>
      </pc:sldChg>
      <pc:sldChg chg="del">
        <pc:chgData name="Brauda, Pamela T." userId="84fd4989-2b49-471a-9a61-f177abea8ce3" providerId="ADAL" clId="{A6081D56-5DC2-45D4-A979-BD208AB8B736}" dt="2023-02-24T03:26:45.519" v="41" actId="2696"/>
        <pc:sldMkLst>
          <pc:docMk/>
          <pc:sldMk cId="2740671832" sldId="500"/>
        </pc:sldMkLst>
      </pc:sldChg>
      <pc:sldChg chg="del">
        <pc:chgData name="Brauda, Pamela T." userId="84fd4989-2b49-471a-9a61-f177abea8ce3" providerId="ADAL" clId="{A6081D56-5DC2-45D4-A979-BD208AB8B736}" dt="2023-02-24T03:26:45.519" v="41" actId="2696"/>
        <pc:sldMkLst>
          <pc:docMk/>
          <pc:sldMk cId="560005044" sldId="501"/>
        </pc:sldMkLst>
      </pc:sldChg>
      <pc:sldChg chg="del">
        <pc:chgData name="Brauda, Pamela T." userId="84fd4989-2b49-471a-9a61-f177abea8ce3" providerId="ADAL" clId="{A6081D56-5DC2-45D4-A979-BD208AB8B736}" dt="2023-02-24T03:26:45.519" v="41" actId="2696"/>
        <pc:sldMkLst>
          <pc:docMk/>
          <pc:sldMk cId="1802429238" sldId="502"/>
        </pc:sldMkLst>
      </pc:sldChg>
      <pc:sldChg chg="del">
        <pc:chgData name="Brauda, Pamela T." userId="84fd4989-2b49-471a-9a61-f177abea8ce3" providerId="ADAL" clId="{A6081D56-5DC2-45D4-A979-BD208AB8B736}" dt="2023-02-24T03:26:45.519" v="41" actId="2696"/>
        <pc:sldMkLst>
          <pc:docMk/>
          <pc:sldMk cId="202985184" sldId="503"/>
        </pc:sldMkLst>
      </pc:sldChg>
      <pc:sldChg chg="del">
        <pc:chgData name="Brauda, Pamela T." userId="84fd4989-2b49-471a-9a61-f177abea8ce3" providerId="ADAL" clId="{A6081D56-5DC2-45D4-A979-BD208AB8B736}" dt="2023-02-24T03:26:45.519" v="41" actId="2696"/>
        <pc:sldMkLst>
          <pc:docMk/>
          <pc:sldMk cId="303094663" sldId="504"/>
        </pc:sldMkLst>
      </pc:sldChg>
      <pc:sldChg chg="del">
        <pc:chgData name="Brauda, Pamela T." userId="84fd4989-2b49-471a-9a61-f177abea8ce3" providerId="ADAL" clId="{A6081D56-5DC2-45D4-A979-BD208AB8B736}" dt="2023-02-24T03:26:45.519" v="41" actId="2696"/>
        <pc:sldMkLst>
          <pc:docMk/>
          <pc:sldMk cId="4130885289" sldId="505"/>
        </pc:sldMkLst>
      </pc:sldChg>
      <pc:sldChg chg="del">
        <pc:chgData name="Brauda, Pamela T." userId="84fd4989-2b49-471a-9a61-f177abea8ce3" providerId="ADAL" clId="{A6081D56-5DC2-45D4-A979-BD208AB8B736}" dt="2023-02-24T03:26:45.519" v="41" actId="2696"/>
        <pc:sldMkLst>
          <pc:docMk/>
          <pc:sldMk cId="283646206" sldId="506"/>
        </pc:sldMkLst>
      </pc:sldChg>
      <pc:sldChg chg="del">
        <pc:chgData name="Brauda, Pamela T." userId="84fd4989-2b49-471a-9a61-f177abea8ce3" providerId="ADAL" clId="{A6081D56-5DC2-45D4-A979-BD208AB8B736}" dt="2023-02-24T03:26:45.519" v="41" actId="2696"/>
        <pc:sldMkLst>
          <pc:docMk/>
          <pc:sldMk cId="2770059900" sldId="507"/>
        </pc:sldMkLst>
      </pc:sldChg>
      <pc:sldChg chg="del">
        <pc:chgData name="Brauda, Pamela T." userId="84fd4989-2b49-471a-9a61-f177abea8ce3" providerId="ADAL" clId="{A6081D56-5DC2-45D4-A979-BD208AB8B736}" dt="2023-02-24T03:26:45.519" v="41" actId="2696"/>
        <pc:sldMkLst>
          <pc:docMk/>
          <pc:sldMk cId="3559265585" sldId="508"/>
        </pc:sldMkLst>
      </pc:sldChg>
      <pc:sldChg chg="del">
        <pc:chgData name="Brauda, Pamela T." userId="84fd4989-2b49-471a-9a61-f177abea8ce3" providerId="ADAL" clId="{A6081D56-5DC2-45D4-A979-BD208AB8B736}" dt="2023-02-24T03:26:45.519" v="41" actId="2696"/>
        <pc:sldMkLst>
          <pc:docMk/>
          <pc:sldMk cId="2365919704" sldId="509"/>
        </pc:sldMkLst>
      </pc:sldChg>
      <pc:sldChg chg="del">
        <pc:chgData name="Brauda, Pamela T." userId="84fd4989-2b49-471a-9a61-f177abea8ce3" providerId="ADAL" clId="{A6081D56-5DC2-45D4-A979-BD208AB8B736}" dt="2023-02-24T03:26:45.519" v="41" actId="2696"/>
        <pc:sldMkLst>
          <pc:docMk/>
          <pc:sldMk cId="815357219" sldId="510"/>
        </pc:sldMkLst>
      </pc:sldChg>
      <pc:sldChg chg="del">
        <pc:chgData name="Brauda, Pamela T." userId="84fd4989-2b49-471a-9a61-f177abea8ce3" providerId="ADAL" clId="{A6081D56-5DC2-45D4-A979-BD208AB8B736}" dt="2023-02-24T03:26:45.519" v="41" actId="2696"/>
        <pc:sldMkLst>
          <pc:docMk/>
          <pc:sldMk cId="1411362431" sldId="511"/>
        </pc:sldMkLst>
      </pc:sldChg>
      <pc:sldChg chg="del">
        <pc:chgData name="Brauda, Pamela T." userId="84fd4989-2b49-471a-9a61-f177abea8ce3" providerId="ADAL" clId="{A6081D56-5DC2-45D4-A979-BD208AB8B736}" dt="2023-02-24T03:26:45.519" v="41" actId="2696"/>
        <pc:sldMkLst>
          <pc:docMk/>
          <pc:sldMk cId="3331283517" sldId="512"/>
        </pc:sldMkLst>
      </pc:sldChg>
      <pc:sldChg chg="del">
        <pc:chgData name="Brauda, Pamela T." userId="84fd4989-2b49-471a-9a61-f177abea8ce3" providerId="ADAL" clId="{A6081D56-5DC2-45D4-A979-BD208AB8B736}" dt="2023-02-24T03:26:45.519" v="41" actId="2696"/>
        <pc:sldMkLst>
          <pc:docMk/>
          <pc:sldMk cId="1327990754" sldId="513"/>
        </pc:sldMkLst>
      </pc:sldChg>
      <pc:sldChg chg="del">
        <pc:chgData name="Brauda, Pamela T." userId="84fd4989-2b49-471a-9a61-f177abea8ce3" providerId="ADAL" clId="{A6081D56-5DC2-45D4-A979-BD208AB8B736}" dt="2023-02-24T03:26:45.519" v="41" actId="2696"/>
        <pc:sldMkLst>
          <pc:docMk/>
          <pc:sldMk cId="2732934743" sldId="514"/>
        </pc:sldMkLst>
      </pc:sldChg>
      <pc:sldChg chg="del">
        <pc:chgData name="Brauda, Pamela T." userId="84fd4989-2b49-471a-9a61-f177abea8ce3" providerId="ADAL" clId="{A6081D56-5DC2-45D4-A979-BD208AB8B736}" dt="2023-02-24T03:26:45.519" v="41" actId="2696"/>
        <pc:sldMkLst>
          <pc:docMk/>
          <pc:sldMk cId="3128859310" sldId="515"/>
        </pc:sldMkLst>
      </pc:sldChg>
      <pc:sldChg chg="del">
        <pc:chgData name="Brauda, Pamela T." userId="84fd4989-2b49-471a-9a61-f177abea8ce3" providerId="ADAL" clId="{A6081D56-5DC2-45D4-A979-BD208AB8B736}" dt="2023-02-24T03:26:45.519" v="41" actId="2696"/>
        <pc:sldMkLst>
          <pc:docMk/>
          <pc:sldMk cId="1464144333" sldId="516"/>
        </pc:sldMkLst>
      </pc:sldChg>
      <pc:sldChg chg="del">
        <pc:chgData name="Brauda, Pamela T." userId="84fd4989-2b49-471a-9a61-f177abea8ce3" providerId="ADAL" clId="{A6081D56-5DC2-45D4-A979-BD208AB8B736}" dt="2023-02-24T03:26:45.519" v="41" actId="2696"/>
        <pc:sldMkLst>
          <pc:docMk/>
          <pc:sldMk cId="2781226837" sldId="517"/>
        </pc:sldMkLst>
      </pc:sldChg>
      <pc:sldChg chg="del">
        <pc:chgData name="Brauda, Pamela T." userId="84fd4989-2b49-471a-9a61-f177abea8ce3" providerId="ADAL" clId="{A6081D56-5DC2-45D4-A979-BD208AB8B736}" dt="2023-02-24T03:26:45.519" v="41" actId="2696"/>
        <pc:sldMkLst>
          <pc:docMk/>
          <pc:sldMk cId="1241329377" sldId="518"/>
        </pc:sldMkLst>
      </pc:sldChg>
      <pc:sldChg chg="del">
        <pc:chgData name="Brauda, Pamela T." userId="84fd4989-2b49-471a-9a61-f177abea8ce3" providerId="ADAL" clId="{A6081D56-5DC2-45D4-A979-BD208AB8B736}" dt="2023-02-24T03:26:45.519" v="41" actId="2696"/>
        <pc:sldMkLst>
          <pc:docMk/>
          <pc:sldMk cId="3674404703" sldId="519"/>
        </pc:sldMkLst>
      </pc:sldChg>
      <pc:sldChg chg="del">
        <pc:chgData name="Brauda, Pamela T." userId="84fd4989-2b49-471a-9a61-f177abea8ce3" providerId="ADAL" clId="{A6081D56-5DC2-45D4-A979-BD208AB8B736}" dt="2023-02-24T03:26:45.519" v="41" actId="2696"/>
        <pc:sldMkLst>
          <pc:docMk/>
          <pc:sldMk cId="871531623" sldId="520"/>
        </pc:sldMkLst>
      </pc:sldChg>
      <pc:sldChg chg="del">
        <pc:chgData name="Brauda, Pamela T." userId="84fd4989-2b49-471a-9a61-f177abea8ce3" providerId="ADAL" clId="{A6081D56-5DC2-45D4-A979-BD208AB8B736}" dt="2023-02-24T03:26:45.519" v="41" actId="2696"/>
        <pc:sldMkLst>
          <pc:docMk/>
          <pc:sldMk cId="2446583625" sldId="521"/>
        </pc:sldMkLst>
      </pc:sldChg>
      <pc:sldChg chg="del">
        <pc:chgData name="Brauda, Pamela T." userId="84fd4989-2b49-471a-9a61-f177abea8ce3" providerId="ADAL" clId="{A6081D56-5DC2-45D4-A979-BD208AB8B736}" dt="2023-02-24T03:26:45.519" v="41" actId="2696"/>
        <pc:sldMkLst>
          <pc:docMk/>
          <pc:sldMk cId="162574432" sldId="522"/>
        </pc:sldMkLst>
      </pc:sldChg>
      <pc:sldChg chg="del">
        <pc:chgData name="Brauda, Pamela T." userId="84fd4989-2b49-471a-9a61-f177abea8ce3" providerId="ADAL" clId="{A6081D56-5DC2-45D4-A979-BD208AB8B736}" dt="2023-02-24T03:26:45.519" v="41" actId="2696"/>
        <pc:sldMkLst>
          <pc:docMk/>
          <pc:sldMk cId="543342621" sldId="523"/>
        </pc:sldMkLst>
      </pc:sldChg>
      <pc:sldChg chg="del">
        <pc:chgData name="Brauda, Pamela T." userId="84fd4989-2b49-471a-9a61-f177abea8ce3" providerId="ADAL" clId="{A6081D56-5DC2-45D4-A979-BD208AB8B736}" dt="2023-02-24T03:26:45.519" v="41" actId="2696"/>
        <pc:sldMkLst>
          <pc:docMk/>
          <pc:sldMk cId="490698143" sldId="524"/>
        </pc:sldMkLst>
      </pc:sldChg>
      <pc:sldChg chg="del">
        <pc:chgData name="Brauda, Pamela T." userId="84fd4989-2b49-471a-9a61-f177abea8ce3" providerId="ADAL" clId="{A6081D56-5DC2-45D4-A979-BD208AB8B736}" dt="2023-02-24T03:26:45.519" v="41" actId="2696"/>
        <pc:sldMkLst>
          <pc:docMk/>
          <pc:sldMk cId="929711167" sldId="525"/>
        </pc:sldMkLst>
      </pc:sldChg>
      <pc:sldChg chg="del">
        <pc:chgData name="Brauda, Pamela T." userId="84fd4989-2b49-471a-9a61-f177abea8ce3" providerId="ADAL" clId="{A6081D56-5DC2-45D4-A979-BD208AB8B736}" dt="2023-02-24T03:26:45.519" v="41" actId="2696"/>
        <pc:sldMkLst>
          <pc:docMk/>
          <pc:sldMk cId="3006925320" sldId="526"/>
        </pc:sldMkLst>
      </pc:sldChg>
      <pc:sldChg chg="del">
        <pc:chgData name="Brauda, Pamela T." userId="84fd4989-2b49-471a-9a61-f177abea8ce3" providerId="ADAL" clId="{A6081D56-5DC2-45D4-A979-BD208AB8B736}" dt="2023-02-24T03:26:45.519" v="41" actId="2696"/>
        <pc:sldMkLst>
          <pc:docMk/>
          <pc:sldMk cId="612847355" sldId="527"/>
        </pc:sldMkLst>
      </pc:sldChg>
      <pc:sldChg chg="del">
        <pc:chgData name="Brauda, Pamela T." userId="84fd4989-2b49-471a-9a61-f177abea8ce3" providerId="ADAL" clId="{A6081D56-5DC2-45D4-A979-BD208AB8B736}" dt="2023-02-24T03:26:45.519" v="41" actId="2696"/>
        <pc:sldMkLst>
          <pc:docMk/>
          <pc:sldMk cId="3986889060" sldId="528"/>
        </pc:sldMkLst>
      </pc:sldChg>
      <pc:sldChg chg="del">
        <pc:chgData name="Brauda, Pamela T." userId="84fd4989-2b49-471a-9a61-f177abea8ce3" providerId="ADAL" clId="{A6081D56-5DC2-45D4-A979-BD208AB8B736}" dt="2023-02-24T03:26:45.519" v="41" actId="2696"/>
        <pc:sldMkLst>
          <pc:docMk/>
          <pc:sldMk cId="1210504070" sldId="529"/>
        </pc:sldMkLst>
      </pc:sldChg>
      <pc:sldChg chg="del">
        <pc:chgData name="Brauda, Pamela T." userId="84fd4989-2b49-471a-9a61-f177abea8ce3" providerId="ADAL" clId="{A6081D56-5DC2-45D4-A979-BD208AB8B736}" dt="2023-02-24T03:26:45.519" v="41" actId="2696"/>
        <pc:sldMkLst>
          <pc:docMk/>
          <pc:sldMk cId="741315608" sldId="530"/>
        </pc:sldMkLst>
      </pc:sldChg>
      <pc:sldChg chg="del">
        <pc:chgData name="Brauda, Pamela T." userId="84fd4989-2b49-471a-9a61-f177abea8ce3" providerId="ADAL" clId="{A6081D56-5DC2-45D4-A979-BD208AB8B736}" dt="2023-02-24T03:26:45.519" v="41" actId="2696"/>
        <pc:sldMkLst>
          <pc:docMk/>
          <pc:sldMk cId="3556075415" sldId="531"/>
        </pc:sldMkLst>
      </pc:sldChg>
      <pc:sldChg chg="del">
        <pc:chgData name="Brauda, Pamela T." userId="84fd4989-2b49-471a-9a61-f177abea8ce3" providerId="ADAL" clId="{A6081D56-5DC2-45D4-A979-BD208AB8B736}" dt="2023-02-24T03:26:45.519" v="41" actId="2696"/>
        <pc:sldMkLst>
          <pc:docMk/>
          <pc:sldMk cId="3460921113" sldId="532"/>
        </pc:sldMkLst>
      </pc:sldChg>
      <pc:sldChg chg="del">
        <pc:chgData name="Brauda, Pamela T." userId="84fd4989-2b49-471a-9a61-f177abea8ce3" providerId="ADAL" clId="{A6081D56-5DC2-45D4-A979-BD208AB8B736}" dt="2023-02-24T03:26:45.519" v="41" actId="2696"/>
        <pc:sldMkLst>
          <pc:docMk/>
          <pc:sldMk cId="123761538" sldId="533"/>
        </pc:sldMkLst>
      </pc:sldChg>
      <pc:sldChg chg="del">
        <pc:chgData name="Brauda, Pamela T." userId="84fd4989-2b49-471a-9a61-f177abea8ce3" providerId="ADAL" clId="{A6081D56-5DC2-45D4-A979-BD208AB8B736}" dt="2023-02-24T03:26:45.519" v="41" actId="2696"/>
        <pc:sldMkLst>
          <pc:docMk/>
          <pc:sldMk cId="4158742885" sldId="534"/>
        </pc:sldMkLst>
      </pc:sldChg>
      <pc:sldChg chg="del">
        <pc:chgData name="Brauda, Pamela T." userId="84fd4989-2b49-471a-9a61-f177abea8ce3" providerId="ADAL" clId="{A6081D56-5DC2-45D4-A979-BD208AB8B736}" dt="2023-02-24T03:26:45.519" v="41" actId="2696"/>
        <pc:sldMkLst>
          <pc:docMk/>
          <pc:sldMk cId="1234348132" sldId="535"/>
        </pc:sldMkLst>
      </pc:sldChg>
      <pc:sldChg chg="del">
        <pc:chgData name="Brauda, Pamela T." userId="84fd4989-2b49-471a-9a61-f177abea8ce3" providerId="ADAL" clId="{A6081D56-5DC2-45D4-A979-BD208AB8B736}" dt="2023-02-24T03:26:45.519" v="41" actId="2696"/>
        <pc:sldMkLst>
          <pc:docMk/>
          <pc:sldMk cId="2885167730" sldId="536"/>
        </pc:sldMkLst>
      </pc:sldChg>
      <pc:sldChg chg="del">
        <pc:chgData name="Brauda, Pamela T." userId="84fd4989-2b49-471a-9a61-f177abea8ce3" providerId="ADAL" clId="{A6081D56-5DC2-45D4-A979-BD208AB8B736}" dt="2023-02-24T03:26:45.519" v="41" actId="2696"/>
        <pc:sldMkLst>
          <pc:docMk/>
          <pc:sldMk cId="1405912575" sldId="537"/>
        </pc:sldMkLst>
      </pc:sldChg>
      <pc:sldChg chg="del">
        <pc:chgData name="Brauda, Pamela T." userId="84fd4989-2b49-471a-9a61-f177abea8ce3" providerId="ADAL" clId="{A6081D56-5DC2-45D4-A979-BD208AB8B736}" dt="2023-02-24T03:26:45.519" v="41" actId="2696"/>
        <pc:sldMkLst>
          <pc:docMk/>
          <pc:sldMk cId="3324188067" sldId="538"/>
        </pc:sldMkLst>
      </pc:sldChg>
      <pc:sldChg chg="del">
        <pc:chgData name="Brauda, Pamela T." userId="84fd4989-2b49-471a-9a61-f177abea8ce3" providerId="ADAL" clId="{A6081D56-5DC2-45D4-A979-BD208AB8B736}" dt="2023-02-24T03:26:45.519" v="41" actId="2696"/>
        <pc:sldMkLst>
          <pc:docMk/>
          <pc:sldMk cId="372008533" sldId="539"/>
        </pc:sldMkLst>
      </pc:sldChg>
      <pc:sldChg chg="del">
        <pc:chgData name="Brauda, Pamela T." userId="84fd4989-2b49-471a-9a61-f177abea8ce3" providerId="ADAL" clId="{A6081D56-5DC2-45D4-A979-BD208AB8B736}" dt="2023-02-24T03:26:45.519" v="41" actId="2696"/>
        <pc:sldMkLst>
          <pc:docMk/>
          <pc:sldMk cId="2435884577" sldId="540"/>
        </pc:sldMkLst>
      </pc:sldChg>
      <pc:sldChg chg="del">
        <pc:chgData name="Brauda, Pamela T." userId="84fd4989-2b49-471a-9a61-f177abea8ce3" providerId="ADAL" clId="{A6081D56-5DC2-45D4-A979-BD208AB8B736}" dt="2023-02-24T03:26:45.519" v="41" actId="2696"/>
        <pc:sldMkLst>
          <pc:docMk/>
          <pc:sldMk cId="2464441692" sldId="541"/>
        </pc:sldMkLst>
      </pc:sldChg>
      <pc:sldChg chg="del">
        <pc:chgData name="Brauda, Pamela T." userId="84fd4989-2b49-471a-9a61-f177abea8ce3" providerId="ADAL" clId="{A6081D56-5DC2-45D4-A979-BD208AB8B736}" dt="2023-02-24T03:26:45.519" v="41" actId="2696"/>
        <pc:sldMkLst>
          <pc:docMk/>
          <pc:sldMk cId="3805530387" sldId="542"/>
        </pc:sldMkLst>
      </pc:sldChg>
      <pc:sldChg chg="del">
        <pc:chgData name="Brauda, Pamela T." userId="84fd4989-2b49-471a-9a61-f177abea8ce3" providerId="ADAL" clId="{A6081D56-5DC2-45D4-A979-BD208AB8B736}" dt="2023-02-24T03:26:45.519" v="41" actId="2696"/>
        <pc:sldMkLst>
          <pc:docMk/>
          <pc:sldMk cId="4229952875" sldId="543"/>
        </pc:sldMkLst>
      </pc:sldChg>
      <pc:sldChg chg="del">
        <pc:chgData name="Brauda, Pamela T." userId="84fd4989-2b49-471a-9a61-f177abea8ce3" providerId="ADAL" clId="{A6081D56-5DC2-45D4-A979-BD208AB8B736}" dt="2023-02-24T03:26:45.519" v="41" actId="2696"/>
        <pc:sldMkLst>
          <pc:docMk/>
          <pc:sldMk cId="1543684611" sldId="544"/>
        </pc:sldMkLst>
      </pc:sldChg>
      <pc:sldChg chg="del">
        <pc:chgData name="Brauda, Pamela T." userId="84fd4989-2b49-471a-9a61-f177abea8ce3" providerId="ADAL" clId="{A6081D56-5DC2-45D4-A979-BD208AB8B736}" dt="2023-02-24T03:26:45.519" v="41" actId="2696"/>
        <pc:sldMkLst>
          <pc:docMk/>
          <pc:sldMk cId="1226855121" sldId="545"/>
        </pc:sldMkLst>
      </pc:sldChg>
      <pc:sldChg chg="del">
        <pc:chgData name="Brauda, Pamela T." userId="84fd4989-2b49-471a-9a61-f177abea8ce3" providerId="ADAL" clId="{A6081D56-5DC2-45D4-A979-BD208AB8B736}" dt="2023-02-24T03:26:45.519" v="41" actId="2696"/>
        <pc:sldMkLst>
          <pc:docMk/>
          <pc:sldMk cId="1151290273" sldId="546"/>
        </pc:sldMkLst>
      </pc:sldChg>
      <pc:sldChg chg="del">
        <pc:chgData name="Brauda, Pamela T." userId="84fd4989-2b49-471a-9a61-f177abea8ce3" providerId="ADAL" clId="{A6081D56-5DC2-45D4-A979-BD208AB8B736}" dt="2023-02-24T03:26:45.519" v="41" actId="2696"/>
        <pc:sldMkLst>
          <pc:docMk/>
          <pc:sldMk cId="3250037457" sldId="547"/>
        </pc:sldMkLst>
      </pc:sldChg>
      <pc:sldChg chg="del">
        <pc:chgData name="Brauda, Pamela T." userId="84fd4989-2b49-471a-9a61-f177abea8ce3" providerId="ADAL" clId="{A6081D56-5DC2-45D4-A979-BD208AB8B736}" dt="2023-02-24T03:26:45.519" v="41" actId="2696"/>
        <pc:sldMkLst>
          <pc:docMk/>
          <pc:sldMk cId="1804945665" sldId="548"/>
        </pc:sldMkLst>
      </pc:sldChg>
      <pc:sldChg chg="del">
        <pc:chgData name="Brauda, Pamela T." userId="84fd4989-2b49-471a-9a61-f177abea8ce3" providerId="ADAL" clId="{A6081D56-5DC2-45D4-A979-BD208AB8B736}" dt="2023-02-24T03:26:45.519" v="41" actId="2696"/>
        <pc:sldMkLst>
          <pc:docMk/>
          <pc:sldMk cId="1975521998" sldId="549"/>
        </pc:sldMkLst>
      </pc:sldChg>
      <pc:sldChg chg="del">
        <pc:chgData name="Brauda, Pamela T." userId="84fd4989-2b49-471a-9a61-f177abea8ce3" providerId="ADAL" clId="{A6081D56-5DC2-45D4-A979-BD208AB8B736}" dt="2023-02-24T03:26:45.519" v="41" actId="2696"/>
        <pc:sldMkLst>
          <pc:docMk/>
          <pc:sldMk cId="414050958" sldId="550"/>
        </pc:sldMkLst>
      </pc:sldChg>
      <pc:sldChg chg="addSp delSp modSp del mod">
        <pc:chgData name="Brauda, Pamela T." userId="84fd4989-2b49-471a-9a61-f177abea8ce3" providerId="ADAL" clId="{A6081D56-5DC2-45D4-A979-BD208AB8B736}" dt="2023-02-24T04:07:31.700" v="83" actId="2696"/>
        <pc:sldMkLst>
          <pc:docMk/>
          <pc:sldMk cId="3842607946" sldId="552"/>
        </pc:sldMkLst>
        <pc:spChg chg="del">
          <ac:chgData name="Brauda, Pamela T." userId="84fd4989-2b49-471a-9a61-f177abea8ce3" providerId="ADAL" clId="{A6081D56-5DC2-45D4-A979-BD208AB8B736}" dt="2023-02-24T03:35:47.337" v="69" actId="21"/>
          <ac:spMkLst>
            <pc:docMk/>
            <pc:sldMk cId="3842607946" sldId="552"/>
            <ac:spMk id="3" creationId="{00000000-0000-0000-0000-000000000000}"/>
          </ac:spMkLst>
        </pc:spChg>
        <pc:spChg chg="add del mod">
          <ac:chgData name="Brauda, Pamela T." userId="84fd4989-2b49-471a-9a61-f177abea8ce3" providerId="ADAL" clId="{A6081D56-5DC2-45D4-A979-BD208AB8B736}" dt="2023-02-24T03:35:59.608" v="70"/>
          <ac:spMkLst>
            <pc:docMk/>
            <pc:sldMk cId="3842607946" sldId="552"/>
            <ac:spMk id="6" creationId="{F9662593-F231-FA86-02E3-C0DAAD55B462}"/>
          </ac:spMkLst>
        </pc:spChg>
        <pc:spChg chg="add mod">
          <ac:chgData name="Brauda, Pamela T." userId="84fd4989-2b49-471a-9a61-f177abea8ce3" providerId="ADAL" clId="{A6081D56-5DC2-45D4-A979-BD208AB8B736}" dt="2023-02-24T03:36:11.122" v="72" actId="1076"/>
          <ac:spMkLst>
            <pc:docMk/>
            <pc:sldMk cId="3842607946" sldId="552"/>
            <ac:spMk id="7" creationId="{286497B4-4EAE-D079-670A-996F3F118CA3}"/>
          </ac:spMkLst>
        </pc:spChg>
      </pc:sldChg>
      <pc:sldChg chg="modSp del mod">
        <pc:chgData name="Brauda, Pamela T." userId="84fd4989-2b49-471a-9a61-f177abea8ce3" providerId="ADAL" clId="{A6081D56-5DC2-45D4-A979-BD208AB8B736}" dt="2023-02-24T04:07:31.700" v="83" actId="2696"/>
        <pc:sldMkLst>
          <pc:docMk/>
          <pc:sldMk cId="3092732495" sldId="553"/>
        </pc:sldMkLst>
        <pc:spChg chg="mod">
          <ac:chgData name="Brauda, Pamela T." userId="84fd4989-2b49-471a-9a61-f177abea8ce3" providerId="ADAL" clId="{A6081D56-5DC2-45D4-A979-BD208AB8B736}" dt="2023-02-24T03:36:29.168" v="73" actId="113"/>
          <ac:spMkLst>
            <pc:docMk/>
            <pc:sldMk cId="3092732495" sldId="553"/>
            <ac:spMk id="3" creationId="{CFEBC44B-7417-4086-A24F-2E9C34A2A09B}"/>
          </ac:spMkLst>
        </pc:spChg>
      </pc:sldChg>
      <pc:sldChg chg="ord">
        <pc:chgData name="Brauda, Pamela T." userId="84fd4989-2b49-471a-9a61-f177abea8ce3" providerId="ADAL" clId="{A6081D56-5DC2-45D4-A979-BD208AB8B736}" dt="2023-02-24T13:47:59.280" v="355"/>
        <pc:sldMkLst>
          <pc:docMk/>
          <pc:sldMk cId="3238481849" sldId="561"/>
        </pc:sldMkLst>
      </pc:sldChg>
      <pc:sldChg chg="modSp del mod">
        <pc:chgData name="Brauda, Pamela T." userId="84fd4989-2b49-471a-9a61-f177abea8ce3" providerId="ADAL" clId="{A6081D56-5DC2-45D4-A979-BD208AB8B736}" dt="2023-02-24T04:09:05.156" v="84" actId="2696"/>
        <pc:sldMkLst>
          <pc:docMk/>
          <pc:sldMk cId="2757041541" sldId="563"/>
        </pc:sldMkLst>
        <pc:spChg chg="mod">
          <ac:chgData name="Brauda, Pamela T." userId="84fd4989-2b49-471a-9a61-f177abea8ce3" providerId="ADAL" clId="{A6081D56-5DC2-45D4-A979-BD208AB8B736}" dt="2023-02-24T03:39:32.634" v="81" actId="114"/>
          <ac:spMkLst>
            <pc:docMk/>
            <pc:sldMk cId="2757041541" sldId="563"/>
            <ac:spMk id="3" creationId="{00000000-0000-0000-0000-000000000000}"/>
          </ac:spMkLst>
        </pc:spChg>
        <pc:spChg chg="mod">
          <ac:chgData name="Brauda, Pamela T." userId="84fd4989-2b49-471a-9a61-f177abea8ce3" providerId="ADAL" clId="{A6081D56-5DC2-45D4-A979-BD208AB8B736}" dt="2023-02-24T03:39:44.572" v="82" actId="1076"/>
          <ac:spMkLst>
            <pc:docMk/>
            <pc:sldMk cId="2757041541" sldId="563"/>
            <ac:spMk id="5" creationId="{00000000-0000-0000-0000-000000000000}"/>
          </ac:spMkLst>
        </pc:spChg>
      </pc:sldChg>
      <pc:sldChg chg="del">
        <pc:chgData name="Brauda, Pamela T." userId="84fd4989-2b49-471a-9a61-f177abea8ce3" providerId="ADAL" clId="{A6081D56-5DC2-45D4-A979-BD208AB8B736}" dt="2023-02-24T04:30:02.331" v="86" actId="2696"/>
        <pc:sldMkLst>
          <pc:docMk/>
          <pc:sldMk cId="3001698031" sldId="582"/>
        </pc:sldMkLst>
      </pc:sldChg>
      <pc:sldChg chg="del">
        <pc:chgData name="Brauda, Pamela T." userId="84fd4989-2b49-471a-9a61-f177abea8ce3" providerId="ADAL" clId="{A6081D56-5DC2-45D4-A979-BD208AB8B736}" dt="2023-02-24T04:11:00.609" v="85" actId="2696"/>
        <pc:sldMkLst>
          <pc:docMk/>
          <pc:sldMk cId="2022985289" sldId="583"/>
        </pc:sldMkLst>
      </pc:sldChg>
      <pc:sldChg chg="del">
        <pc:chgData name="Brauda, Pamela T." userId="84fd4989-2b49-471a-9a61-f177abea8ce3" providerId="ADAL" clId="{A6081D56-5DC2-45D4-A979-BD208AB8B736}" dt="2023-02-24T04:30:02.331" v="86" actId="2696"/>
        <pc:sldMkLst>
          <pc:docMk/>
          <pc:sldMk cId="2269242946" sldId="584"/>
        </pc:sldMkLst>
      </pc:sldChg>
      <pc:sldChg chg="del">
        <pc:chgData name="Brauda, Pamela T." userId="84fd4989-2b49-471a-9a61-f177abea8ce3" providerId="ADAL" clId="{A6081D56-5DC2-45D4-A979-BD208AB8B736}" dt="2023-02-24T04:30:02.331" v="86" actId="2696"/>
        <pc:sldMkLst>
          <pc:docMk/>
          <pc:sldMk cId="6164275" sldId="585"/>
        </pc:sldMkLst>
      </pc:sldChg>
      <pc:sldChg chg="del">
        <pc:chgData name="Brauda, Pamela T." userId="84fd4989-2b49-471a-9a61-f177abea8ce3" providerId="ADAL" clId="{A6081D56-5DC2-45D4-A979-BD208AB8B736}" dt="2023-02-24T13:28:41.557" v="268" actId="2696"/>
        <pc:sldMkLst>
          <pc:docMk/>
          <pc:sldMk cId="1364225033" sldId="591"/>
        </pc:sldMkLst>
      </pc:sldChg>
      <pc:sldChg chg="del">
        <pc:chgData name="Brauda, Pamela T." userId="84fd4989-2b49-471a-9a61-f177abea8ce3" providerId="ADAL" clId="{A6081D56-5DC2-45D4-A979-BD208AB8B736}" dt="2023-02-24T04:30:58.541" v="87" actId="2696"/>
        <pc:sldMkLst>
          <pc:docMk/>
          <pc:sldMk cId="1918824395" sldId="593"/>
        </pc:sldMkLst>
      </pc:sldChg>
      <pc:sldChg chg="modSp new mod">
        <pc:chgData name="Brauda, Pamela T." userId="84fd4989-2b49-471a-9a61-f177abea8ce3" providerId="ADAL" clId="{A6081D56-5DC2-45D4-A979-BD208AB8B736}" dt="2023-02-24T13:43:43.735" v="341" actId="14100"/>
        <pc:sldMkLst>
          <pc:docMk/>
          <pc:sldMk cId="133493479" sldId="608"/>
        </pc:sldMkLst>
        <pc:spChg chg="mod">
          <ac:chgData name="Brauda, Pamela T." userId="84fd4989-2b49-471a-9a61-f177abea8ce3" providerId="ADAL" clId="{A6081D56-5DC2-45D4-A979-BD208AB8B736}" dt="2023-02-24T13:43:43.735" v="341" actId="14100"/>
          <ac:spMkLst>
            <pc:docMk/>
            <pc:sldMk cId="133493479" sldId="608"/>
            <ac:spMk id="2" creationId="{68EA7927-B8FE-7C77-B495-AEDA0FBA1CBB}"/>
          </ac:spMkLst>
        </pc:spChg>
      </pc:sldChg>
      <pc:sldChg chg="modSp new del mod">
        <pc:chgData name="Brauda, Pamela T." userId="84fd4989-2b49-471a-9a61-f177abea8ce3" providerId="ADAL" clId="{A6081D56-5DC2-45D4-A979-BD208AB8B736}" dt="2023-02-24T13:46:15.849" v="353" actId="47"/>
        <pc:sldMkLst>
          <pc:docMk/>
          <pc:sldMk cId="1742334671" sldId="609"/>
        </pc:sldMkLst>
        <pc:spChg chg="mod">
          <ac:chgData name="Brauda, Pamela T." userId="84fd4989-2b49-471a-9a61-f177abea8ce3" providerId="ADAL" clId="{A6081D56-5DC2-45D4-A979-BD208AB8B736}" dt="2023-02-24T13:19:59.876" v="211" actId="20577"/>
          <ac:spMkLst>
            <pc:docMk/>
            <pc:sldMk cId="1742334671" sldId="609"/>
            <ac:spMk id="2" creationId="{28032418-ACFA-33F2-4DDC-D2F372B6716F}"/>
          </ac:spMkLst>
        </pc:spChg>
      </pc:sldChg>
      <pc:sldChg chg="modSp new mod">
        <pc:chgData name="Brauda, Pamela T." userId="84fd4989-2b49-471a-9a61-f177abea8ce3" providerId="ADAL" clId="{A6081D56-5DC2-45D4-A979-BD208AB8B736}" dt="2023-02-24T13:22:51.557" v="236" actId="20577"/>
        <pc:sldMkLst>
          <pc:docMk/>
          <pc:sldMk cId="1461596885" sldId="610"/>
        </pc:sldMkLst>
        <pc:spChg chg="mod">
          <ac:chgData name="Brauda, Pamela T." userId="84fd4989-2b49-471a-9a61-f177abea8ce3" providerId="ADAL" clId="{A6081D56-5DC2-45D4-A979-BD208AB8B736}" dt="2023-02-24T13:22:51.557" v="236" actId="20577"/>
          <ac:spMkLst>
            <pc:docMk/>
            <pc:sldMk cId="1461596885" sldId="610"/>
            <ac:spMk id="2" creationId="{2D1C1444-7FA8-6B38-AF80-92EC20385E12}"/>
          </ac:spMkLst>
        </pc:spChg>
      </pc:sldChg>
      <pc:sldChg chg="modSp new mod">
        <pc:chgData name="Brauda, Pamela T." userId="84fd4989-2b49-471a-9a61-f177abea8ce3" providerId="ADAL" clId="{A6081D56-5DC2-45D4-A979-BD208AB8B736}" dt="2023-02-24T13:26:59.228" v="267" actId="20577"/>
        <pc:sldMkLst>
          <pc:docMk/>
          <pc:sldMk cId="3226961626" sldId="611"/>
        </pc:sldMkLst>
        <pc:spChg chg="mod">
          <ac:chgData name="Brauda, Pamela T." userId="84fd4989-2b49-471a-9a61-f177abea8ce3" providerId="ADAL" clId="{A6081D56-5DC2-45D4-A979-BD208AB8B736}" dt="2023-02-24T13:26:59.228" v="267" actId="20577"/>
          <ac:spMkLst>
            <pc:docMk/>
            <pc:sldMk cId="3226961626" sldId="611"/>
            <ac:spMk id="2" creationId="{A24DE251-0DFC-6D55-0263-4150E969927C}"/>
          </ac:spMkLst>
        </pc:spChg>
      </pc:sldChg>
      <pc:sldChg chg="modSp new mod">
        <pc:chgData name="Brauda, Pamela T." userId="84fd4989-2b49-471a-9a61-f177abea8ce3" providerId="ADAL" clId="{A6081D56-5DC2-45D4-A979-BD208AB8B736}" dt="2023-02-24T13:29:19.837" v="309" actId="20577"/>
        <pc:sldMkLst>
          <pc:docMk/>
          <pc:sldMk cId="4111705386" sldId="612"/>
        </pc:sldMkLst>
        <pc:spChg chg="mod">
          <ac:chgData name="Brauda, Pamela T." userId="84fd4989-2b49-471a-9a61-f177abea8ce3" providerId="ADAL" clId="{A6081D56-5DC2-45D4-A979-BD208AB8B736}" dt="2023-02-24T13:29:19.837" v="309" actId="20577"/>
          <ac:spMkLst>
            <pc:docMk/>
            <pc:sldMk cId="4111705386" sldId="612"/>
            <ac:spMk id="2" creationId="{BEF9514B-8F21-E544-F498-988C9FC8D797}"/>
          </ac:spMkLst>
        </pc:spChg>
      </pc:sldChg>
      <pc:sldChg chg="modSp new mod">
        <pc:chgData name="Brauda, Pamela T." userId="84fd4989-2b49-471a-9a61-f177abea8ce3" providerId="ADAL" clId="{A6081D56-5DC2-45D4-A979-BD208AB8B736}" dt="2023-02-24T13:30:26.075" v="336" actId="20577"/>
        <pc:sldMkLst>
          <pc:docMk/>
          <pc:sldMk cId="3902879227" sldId="613"/>
        </pc:sldMkLst>
        <pc:spChg chg="mod">
          <ac:chgData name="Brauda, Pamela T." userId="84fd4989-2b49-471a-9a61-f177abea8ce3" providerId="ADAL" clId="{A6081D56-5DC2-45D4-A979-BD208AB8B736}" dt="2023-02-24T13:30:26.075" v="336" actId="20577"/>
          <ac:spMkLst>
            <pc:docMk/>
            <pc:sldMk cId="3902879227" sldId="613"/>
            <ac:spMk id="2" creationId="{402940B4-9820-0223-3882-0483FBD5FAE6}"/>
          </ac:spMkLst>
        </pc:spChg>
      </pc:sldChg>
      <pc:sldChg chg="modSp mod ord">
        <pc:chgData name="Brauda, Pamela T." userId="84fd4989-2b49-471a-9a61-f177abea8ce3" providerId="ADAL" clId="{A6081D56-5DC2-45D4-A979-BD208AB8B736}" dt="2023-02-24T13:45:08.344" v="352"/>
        <pc:sldMkLst>
          <pc:docMk/>
          <pc:sldMk cId="52750190" sldId="614"/>
        </pc:sldMkLst>
        <pc:spChg chg="mod">
          <ac:chgData name="Brauda, Pamela T." userId="84fd4989-2b49-471a-9a61-f177abea8ce3" providerId="ADAL" clId="{A6081D56-5DC2-45D4-A979-BD208AB8B736}" dt="2023-02-24T13:44:57.691" v="350" actId="20577"/>
          <ac:spMkLst>
            <pc:docMk/>
            <pc:sldMk cId="52750190" sldId="614"/>
            <ac:spMk id="2" creationId="{68EA7927-B8FE-7C77-B495-AEDA0FBA1CBB}"/>
          </ac:spMkLst>
        </pc:spChg>
      </pc:sldChg>
      <pc:sldChg chg="modSp mod">
        <pc:chgData name="Brauda, Pamela T." userId="84fd4989-2b49-471a-9a61-f177abea8ce3" providerId="ADAL" clId="{A6081D56-5DC2-45D4-A979-BD208AB8B736}" dt="2023-02-24T14:05:16.002" v="399" actId="20577"/>
        <pc:sldMkLst>
          <pc:docMk/>
          <pc:sldMk cId="1790949842" sldId="615"/>
        </pc:sldMkLst>
        <pc:spChg chg="mod">
          <ac:chgData name="Brauda, Pamela T." userId="84fd4989-2b49-471a-9a61-f177abea8ce3" providerId="ADAL" clId="{A6081D56-5DC2-45D4-A979-BD208AB8B736}" dt="2023-02-24T14:05:16.002" v="399" actId="20577"/>
          <ac:spMkLst>
            <pc:docMk/>
            <pc:sldMk cId="1790949842" sldId="615"/>
            <ac:spMk id="3" creationId="{CCAEA0C7-2F80-199B-C874-CF276283310C}"/>
          </ac:spMkLst>
        </pc:spChg>
        <pc:spChg chg="mod">
          <ac:chgData name="Brauda, Pamela T." userId="84fd4989-2b49-471a-9a61-f177abea8ce3" providerId="ADAL" clId="{A6081D56-5DC2-45D4-A979-BD208AB8B736}" dt="2023-02-24T14:04:51.042" v="377" actId="20577"/>
          <ac:spMkLst>
            <pc:docMk/>
            <pc:sldMk cId="1790949842" sldId="615"/>
            <ac:spMk id="5" creationId="{DAAB0EAC-7270-4572-A932-B04A979A0FA2}"/>
          </ac:spMkLst>
        </pc:spChg>
      </pc:sldChg>
      <pc:sldChg chg="modSp mod">
        <pc:chgData name="Brauda, Pamela T." userId="84fd4989-2b49-471a-9a61-f177abea8ce3" providerId="ADAL" clId="{A6081D56-5DC2-45D4-A979-BD208AB8B736}" dt="2023-02-24T14:04:22.185" v="359" actId="255"/>
        <pc:sldMkLst>
          <pc:docMk/>
          <pc:sldMk cId="2901430098" sldId="616"/>
        </pc:sldMkLst>
        <pc:spChg chg="mod">
          <ac:chgData name="Brauda, Pamela T." userId="84fd4989-2b49-471a-9a61-f177abea8ce3" providerId="ADAL" clId="{A6081D56-5DC2-45D4-A979-BD208AB8B736}" dt="2023-02-24T14:04:22.185" v="359" actId="255"/>
          <ac:spMkLst>
            <pc:docMk/>
            <pc:sldMk cId="2901430098" sldId="616"/>
            <ac:spMk id="3" creationId="{A39D04C2-D6A5-4DFA-B836-9E5F20507329}"/>
          </ac:spMkLst>
        </pc:spChg>
      </pc:sldChg>
      <pc:sldChg chg="del">
        <pc:chgData name="Brauda, Pamela T." userId="84fd4989-2b49-471a-9a61-f177abea8ce3" providerId="ADAL" clId="{A6081D56-5DC2-45D4-A979-BD208AB8B736}" dt="2023-02-24T14:12:08.660" v="646" actId="2696"/>
        <pc:sldMkLst>
          <pc:docMk/>
          <pc:sldMk cId="1167990774" sldId="1012"/>
        </pc:sldMkLst>
      </pc:sldChg>
      <pc:sldChg chg="modSp new mod">
        <pc:chgData name="Brauda, Pamela T." userId="84fd4989-2b49-471a-9a61-f177abea8ce3" providerId="ADAL" clId="{A6081D56-5DC2-45D4-A979-BD208AB8B736}" dt="2023-02-24T14:07:47.593" v="440" actId="20577"/>
        <pc:sldMkLst>
          <pc:docMk/>
          <pc:sldMk cId="3911293222" sldId="1013"/>
        </pc:sldMkLst>
        <pc:spChg chg="mod">
          <ac:chgData name="Brauda, Pamela T." userId="84fd4989-2b49-471a-9a61-f177abea8ce3" providerId="ADAL" clId="{A6081D56-5DC2-45D4-A979-BD208AB8B736}" dt="2023-02-24T14:07:47.593" v="440" actId="20577"/>
          <ac:spMkLst>
            <pc:docMk/>
            <pc:sldMk cId="3911293222" sldId="1013"/>
            <ac:spMk id="2" creationId="{3036CB67-2AE8-E26C-A9AC-98C747A89A2D}"/>
          </ac:spMkLst>
        </pc:spChg>
      </pc:sldChg>
      <pc:sldChg chg="modSp new mod">
        <pc:chgData name="Brauda, Pamela T." userId="84fd4989-2b49-471a-9a61-f177abea8ce3" providerId="ADAL" clId="{A6081D56-5DC2-45D4-A979-BD208AB8B736}" dt="2023-02-24T14:08:43.090" v="470" actId="20577"/>
        <pc:sldMkLst>
          <pc:docMk/>
          <pc:sldMk cId="2683301377" sldId="1014"/>
        </pc:sldMkLst>
        <pc:spChg chg="mod">
          <ac:chgData name="Brauda, Pamela T." userId="84fd4989-2b49-471a-9a61-f177abea8ce3" providerId="ADAL" clId="{A6081D56-5DC2-45D4-A979-BD208AB8B736}" dt="2023-02-24T14:08:43.090" v="470" actId="20577"/>
          <ac:spMkLst>
            <pc:docMk/>
            <pc:sldMk cId="2683301377" sldId="1014"/>
            <ac:spMk id="2" creationId="{3B4CFFF8-5982-D7CE-66D2-5E7825319F23}"/>
          </ac:spMkLst>
        </pc:spChg>
      </pc:sldChg>
      <pc:sldChg chg="modSp new mod">
        <pc:chgData name="Brauda, Pamela T." userId="84fd4989-2b49-471a-9a61-f177abea8ce3" providerId="ADAL" clId="{A6081D56-5DC2-45D4-A979-BD208AB8B736}" dt="2023-02-24T14:09:27.994" v="517" actId="20577"/>
        <pc:sldMkLst>
          <pc:docMk/>
          <pc:sldMk cId="1004357864" sldId="1015"/>
        </pc:sldMkLst>
        <pc:spChg chg="mod">
          <ac:chgData name="Brauda, Pamela T." userId="84fd4989-2b49-471a-9a61-f177abea8ce3" providerId="ADAL" clId="{A6081D56-5DC2-45D4-A979-BD208AB8B736}" dt="2023-02-24T14:09:27.994" v="517" actId="20577"/>
          <ac:spMkLst>
            <pc:docMk/>
            <pc:sldMk cId="1004357864" sldId="1015"/>
            <ac:spMk id="2" creationId="{D8ED2BF6-722A-AB4B-210E-8D181645B035}"/>
          </ac:spMkLst>
        </pc:spChg>
      </pc:sldChg>
      <pc:sldChg chg="modSp new mod">
        <pc:chgData name="Brauda, Pamela T." userId="84fd4989-2b49-471a-9a61-f177abea8ce3" providerId="ADAL" clId="{A6081D56-5DC2-45D4-A979-BD208AB8B736}" dt="2023-02-24T14:10:19.964" v="556" actId="20577"/>
        <pc:sldMkLst>
          <pc:docMk/>
          <pc:sldMk cId="965148787" sldId="1016"/>
        </pc:sldMkLst>
        <pc:spChg chg="mod">
          <ac:chgData name="Brauda, Pamela T." userId="84fd4989-2b49-471a-9a61-f177abea8ce3" providerId="ADAL" clId="{A6081D56-5DC2-45D4-A979-BD208AB8B736}" dt="2023-02-24T14:10:19.964" v="556" actId="20577"/>
          <ac:spMkLst>
            <pc:docMk/>
            <pc:sldMk cId="965148787" sldId="1016"/>
            <ac:spMk id="2" creationId="{5908F9B0-51E4-69A2-500E-0AE0342D74D5}"/>
          </ac:spMkLst>
        </pc:spChg>
      </pc:sldChg>
      <pc:sldChg chg="modSp new mod">
        <pc:chgData name="Brauda, Pamela T." userId="84fd4989-2b49-471a-9a61-f177abea8ce3" providerId="ADAL" clId="{A6081D56-5DC2-45D4-A979-BD208AB8B736}" dt="2023-02-24T14:11:13.123" v="599" actId="20577"/>
        <pc:sldMkLst>
          <pc:docMk/>
          <pc:sldMk cId="807263888" sldId="1017"/>
        </pc:sldMkLst>
        <pc:spChg chg="mod">
          <ac:chgData name="Brauda, Pamela T." userId="84fd4989-2b49-471a-9a61-f177abea8ce3" providerId="ADAL" clId="{A6081D56-5DC2-45D4-A979-BD208AB8B736}" dt="2023-02-24T14:11:13.123" v="599" actId="20577"/>
          <ac:spMkLst>
            <pc:docMk/>
            <pc:sldMk cId="807263888" sldId="1017"/>
            <ac:spMk id="2" creationId="{2B14BEC4-EAF1-8E56-C50B-6FA0707998BD}"/>
          </ac:spMkLst>
        </pc:spChg>
      </pc:sldChg>
      <pc:sldChg chg="delSp modSp new mod modClrScheme chgLayout">
        <pc:chgData name="Brauda, Pamela T." userId="84fd4989-2b49-471a-9a61-f177abea8ce3" providerId="ADAL" clId="{A6081D56-5DC2-45D4-A979-BD208AB8B736}" dt="2023-02-24T14:12:02.830" v="645" actId="700"/>
        <pc:sldMkLst>
          <pc:docMk/>
          <pc:sldMk cId="3118893403" sldId="1018"/>
        </pc:sldMkLst>
        <pc:spChg chg="mod ord">
          <ac:chgData name="Brauda, Pamela T." userId="84fd4989-2b49-471a-9a61-f177abea8ce3" providerId="ADAL" clId="{A6081D56-5DC2-45D4-A979-BD208AB8B736}" dt="2023-02-24T14:12:02.830" v="645" actId="700"/>
          <ac:spMkLst>
            <pc:docMk/>
            <pc:sldMk cId="3118893403" sldId="1018"/>
            <ac:spMk id="2" creationId="{1D9E2A70-139F-C671-CE29-5B71B86B7747}"/>
          </ac:spMkLst>
        </pc:spChg>
        <pc:spChg chg="del">
          <ac:chgData name="Brauda, Pamela T." userId="84fd4989-2b49-471a-9a61-f177abea8ce3" providerId="ADAL" clId="{A6081D56-5DC2-45D4-A979-BD208AB8B736}" dt="2023-02-24T14:12:02.830" v="645" actId="700"/>
          <ac:spMkLst>
            <pc:docMk/>
            <pc:sldMk cId="3118893403" sldId="1018"/>
            <ac:spMk id="3" creationId="{5F7A635E-15F3-E8B7-A59C-BEC5201DB3B2}"/>
          </ac:spMkLst>
        </pc:spChg>
        <pc:spChg chg="mod ord">
          <ac:chgData name="Brauda, Pamela T." userId="84fd4989-2b49-471a-9a61-f177abea8ce3" providerId="ADAL" clId="{A6081D56-5DC2-45D4-A979-BD208AB8B736}" dt="2023-02-24T14:12:02.830" v="645" actId="700"/>
          <ac:spMkLst>
            <pc:docMk/>
            <pc:sldMk cId="3118893403" sldId="1018"/>
            <ac:spMk id="4" creationId="{3656F44D-8D47-9E14-4400-9F6AD3974C4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97CF83F-6F6B-4FF9-B18E-9E3825B8F5F4}"/>
              </a:ext>
            </a:extLst>
          </p:cNvPr>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r>
              <a:rPr lang="en-US"/>
              <a:t>Module 3</a:t>
            </a:r>
          </a:p>
        </p:txBody>
      </p:sp>
      <p:sp>
        <p:nvSpPr>
          <p:cNvPr id="3" name="Date Placeholder 2">
            <a:extLst>
              <a:ext uri="{FF2B5EF4-FFF2-40B4-BE49-F238E27FC236}">
                <a16:creationId xmlns:a16="http://schemas.microsoft.com/office/drawing/2014/main" id="{5B967EEB-3234-4871-B9AF-7D96F746EB43}"/>
              </a:ext>
            </a:extLst>
          </p:cNvPr>
          <p:cNvSpPr>
            <a:spLocks noGrp="1"/>
          </p:cNvSpPr>
          <p:nvPr>
            <p:ph type="dt" sz="quarter" idx="1"/>
          </p:nvPr>
        </p:nvSpPr>
        <p:spPr>
          <a:xfrm>
            <a:off x="3884613" y="0"/>
            <a:ext cx="2971800" cy="466434"/>
          </a:xfrm>
          <a:prstGeom prst="rect">
            <a:avLst/>
          </a:prstGeom>
        </p:spPr>
        <p:txBody>
          <a:bodyPr vert="horz" lIns="91440" tIns="45720" rIns="91440" bIns="45720" rtlCol="0"/>
          <a:lstStyle>
            <a:lvl1pPr algn="r">
              <a:defRPr sz="1200"/>
            </a:lvl1pPr>
          </a:lstStyle>
          <a:p>
            <a:fld id="{3B691ABC-A100-4C17-BF44-47B91CE9CCB3}" type="datetimeFigureOut">
              <a:rPr lang="en-US" smtClean="0"/>
              <a:t>2/24/2023</a:t>
            </a:fld>
            <a:endParaRPr lang="en-US"/>
          </a:p>
        </p:txBody>
      </p:sp>
      <p:sp>
        <p:nvSpPr>
          <p:cNvPr id="4" name="Footer Placeholder 3">
            <a:extLst>
              <a:ext uri="{FF2B5EF4-FFF2-40B4-BE49-F238E27FC236}">
                <a16:creationId xmlns:a16="http://schemas.microsoft.com/office/drawing/2014/main" id="{B4BB9CD2-8343-406C-B5B4-8603CBB9E852}"/>
              </a:ext>
            </a:extLst>
          </p:cNvPr>
          <p:cNvSpPr>
            <a:spLocks noGrp="1"/>
          </p:cNvSpPr>
          <p:nvPr>
            <p:ph type="ftr" sz="quarter" idx="2"/>
          </p:nvPr>
        </p:nvSpPr>
        <p:spPr>
          <a:xfrm>
            <a:off x="0" y="8829967"/>
            <a:ext cx="2971800" cy="466433"/>
          </a:xfrm>
          <a:prstGeom prst="rect">
            <a:avLst/>
          </a:prstGeom>
        </p:spPr>
        <p:txBody>
          <a:bodyPr vert="horz" lIns="91440" tIns="45720" rIns="91440" bIns="45720" rtlCol="0" anchor="b"/>
          <a:lstStyle>
            <a:lvl1pPr algn="l">
              <a:defRPr sz="1200"/>
            </a:lvl1pPr>
          </a:lstStyle>
          <a:p>
            <a:r>
              <a:rPr lang="en-US"/>
              <a:t>CIS3534C</a:t>
            </a:r>
          </a:p>
        </p:txBody>
      </p:sp>
      <p:sp>
        <p:nvSpPr>
          <p:cNvPr id="5" name="Slide Number Placeholder 4">
            <a:extLst>
              <a:ext uri="{FF2B5EF4-FFF2-40B4-BE49-F238E27FC236}">
                <a16:creationId xmlns:a16="http://schemas.microsoft.com/office/drawing/2014/main" id="{420BDBCA-52CC-4B36-9A6F-EDF562423ED8}"/>
              </a:ext>
            </a:extLst>
          </p:cNvPr>
          <p:cNvSpPr>
            <a:spLocks noGrp="1"/>
          </p:cNvSpPr>
          <p:nvPr>
            <p:ph type="sldNum" sz="quarter" idx="3"/>
          </p:nvPr>
        </p:nvSpPr>
        <p:spPr>
          <a:xfrm>
            <a:off x="3884613" y="8829967"/>
            <a:ext cx="2971800" cy="466433"/>
          </a:xfrm>
          <a:prstGeom prst="rect">
            <a:avLst/>
          </a:prstGeom>
        </p:spPr>
        <p:txBody>
          <a:bodyPr vert="horz" lIns="91440" tIns="45720" rIns="91440" bIns="45720" rtlCol="0" anchor="b"/>
          <a:lstStyle>
            <a:lvl1pPr algn="r">
              <a:defRPr sz="1200"/>
            </a:lvl1pPr>
          </a:lstStyle>
          <a:p>
            <a:fld id="{A18B7ACA-9C5A-4A2F-89E0-3A167A16F1B7}" type="slidenum">
              <a:rPr lang="en-US" smtClean="0"/>
              <a:t>‹#›</a:t>
            </a:fld>
            <a:endParaRPr lang="en-US"/>
          </a:p>
        </p:txBody>
      </p:sp>
    </p:spTree>
    <p:extLst>
      <p:ext uri="{BB962C8B-B14F-4D97-AF65-F5344CB8AC3E}">
        <p14:creationId xmlns:p14="http://schemas.microsoft.com/office/powerpoint/2010/main" val="259158216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r>
              <a:rPr lang="en-US"/>
              <a:t>Module 3</a:t>
            </a:r>
          </a:p>
        </p:txBody>
      </p:sp>
      <p:sp>
        <p:nvSpPr>
          <p:cNvPr id="3" name="Date Placeholder 2"/>
          <p:cNvSpPr>
            <a:spLocks noGrp="1"/>
          </p:cNvSpPr>
          <p:nvPr>
            <p:ph type="dt" idx="1"/>
          </p:nvPr>
        </p:nvSpPr>
        <p:spPr>
          <a:xfrm>
            <a:off x="3884613" y="0"/>
            <a:ext cx="2971800" cy="466434"/>
          </a:xfrm>
          <a:prstGeom prst="rect">
            <a:avLst/>
          </a:prstGeom>
        </p:spPr>
        <p:txBody>
          <a:bodyPr vert="horz" lIns="91440" tIns="45720" rIns="91440" bIns="45720" rtlCol="0"/>
          <a:lstStyle>
            <a:lvl1pPr algn="r">
              <a:defRPr sz="1200"/>
            </a:lvl1pPr>
          </a:lstStyle>
          <a:p>
            <a:fld id="{D3F2CA2A-B6AE-4222-8A00-A0E4B2FB2BE0}" type="datetimeFigureOut">
              <a:rPr lang="en-US" smtClean="0"/>
              <a:t>2/24/2023</a:t>
            </a:fld>
            <a:endParaRPr lang="en-US"/>
          </a:p>
        </p:txBody>
      </p:sp>
      <p:sp>
        <p:nvSpPr>
          <p:cNvPr id="4" name="Slide Image Placeholder 3"/>
          <p:cNvSpPr>
            <a:spLocks noGrp="1" noRot="1" noChangeAspect="1"/>
          </p:cNvSpPr>
          <p:nvPr>
            <p:ph type="sldImg" idx="2"/>
          </p:nvPr>
        </p:nvSpPr>
        <p:spPr>
          <a:xfrm>
            <a:off x="6413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73892"/>
            <a:ext cx="5486400" cy="366045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71800" cy="466433"/>
          </a:xfrm>
          <a:prstGeom prst="rect">
            <a:avLst/>
          </a:prstGeom>
        </p:spPr>
        <p:txBody>
          <a:bodyPr vert="horz" lIns="91440" tIns="45720" rIns="91440" bIns="45720" rtlCol="0" anchor="b"/>
          <a:lstStyle>
            <a:lvl1pPr algn="l">
              <a:defRPr sz="1200"/>
            </a:lvl1pPr>
          </a:lstStyle>
          <a:p>
            <a:r>
              <a:rPr lang="en-US"/>
              <a:t>CIS3534C</a:t>
            </a:r>
          </a:p>
        </p:txBody>
      </p:sp>
      <p:sp>
        <p:nvSpPr>
          <p:cNvPr id="7" name="Slide Number Placeholder 6"/>
          <p:cNvSpPr>
            <a:spLocks noGrp="1"/>
          </p:cNvSpPr>
          <p:nvPr>
            <p:ph type="sldNum" sz="quarter" idx="5"/>
          </p:nvPr>
        </p:nvSpPr>
        <p:spPr>
          <a:xfrm>
            <a:off x="3884613" y="8829967"/>
            <a:ext cx="2971800" cy="466433"/>
          </a:xfrm>
          <a:prstGeom prst="rect">
            <a:avLst/>
          </a:prstGeom>
        </p:spPr>
        <p:txBody>
          <a:bodyPr vert="horz" lIns="91440" tIns="45720" rIns="91440" bIns="45720" rtlCol="0" anchor="b"/>
          <a:lstStyle>
            <a:lvl1pPr algn="r">
              <a:defRPr sz="1200"/>
            </a:lvl1pPr>
          </a:lstStyle>
          <a:p>
            <a:fld id="{931FF4D4-D31A-496E-8526-482A07964D56}"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07773" y="1295401"/>
            <a:ext cx="10058400" cy="2593975"/>
          </a:xfrm>
        </p:spPr>
        <p:txBody>
          <a:bodyPr anchor="b"/>
          <a:lstStyle>
            <a:lvl1pPr>
              <a:defRPr sz="6600">
                <a:ln>
                  <a:noFill/>
                </a:ln>
                <a:solidFill>
                  <a:schemeClr val="tx2"/>
                </a:solidFill>
              </a:defRPr>
            </a:lvl1pPr>
          </a:lstStyle>
          <a:p>
            <a:r>
              <a:rPr lang="en-US"/>
              <a:t>Click to edit Master title style</a:t>
            </a:r>
          </a:p>
        </p:txBody>
      </p:sp>
      <p:sp>
        <p:nvSpPr>
          <p:cNvPr id="3" name="Subtitle 2"/>
          <p:cNvSpPr>
            <a:spLocks noGrp="1"/>
          </p:cNvSpPr>
          <p:nvPr>
            <p:ph type="subTitle" idx="1"/>
          </p:nvPr>
        </p:nvSpPr>
        <p:spPr>
          <a:xfrm>
            <a:off x="894521" y="42672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1386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749046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1444169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igur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9200" y="624989"/>
            <a:ext cx="9753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p>
        </p:txBody>
      </p:sp>
      <p:sp>
        <p:nvSpPr>
          <p:cNvPr id="3" name="Date Placeholder 1"/>
          <p:cNvSpPr>
            <a:spLocks noGrp="1"/>
          </p:cNvSpPr>
          <p:nvPr>
            <p:ph type="dt" sz="half" idx="10"/>
          </p:nvPr>
        </p:nvSpPr>
        <p:spPr>
          <a:ln/>
        </p:spPr>
        <p:txBody>
          <a:bodyPr/>
          <a:lstStyle>
            <a:lvl1pPr>
              <a:defRPr sz="1800"/>
            </a:lvl1pPr>
          </a:lstStyle>
          <a:p>
            <a:pPr>
              <a:defRPr/>
            </a:pPr>
            <a:endParaRPr lang="en-US"/>
          </a:p>
        </p:txBody>
      </p:sp>
      <p:sp>
        <p:nvSpPr>
          <p:cNvPr id="4" name="Footer Placeholder 2"/>
          <p:cNvSpPr>
            <a:spLocks noGrp="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32026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AD888-9129-4940-B5BB-31541D783BCA}"/>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1394DE48-74D0-47A8-8FC8-6C700DAB3904}"/>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172B33-CAD2-44AE-975D-0B0FC6CFFDB8}"/>
              </a:ext>
            </a:extLst>
          </p:cNvPr>
          <p:cNvSpPr>
            <a:spLocks noGrp="1"/>
          </p:cNvSpPr>
          <p:nvPr>
            <p:ph type="dt" sz="half" idx="10"/>
          </p:nvPr>
        </p:nvSpPr>
        <p:spPr/>
        <p:txBody>
          <a:bodyPr/>
          <a:lstStyle/>
          <a:p>
            <a:fld id="{116BF4AA-EB3B-4996-9F03-E041CE51D2F0}" type="datetimeFigureOut">
              <a:rPr lang="en-US" smtClean="0"/>
              <a:t>2/24/2023</a:t>
            </a:fld>
            <a:endParaRPr lang="en-US" dirty="0"/>
          </a:p>
        </p:txBody>
      </p:sp>
      <p:sp>
        <p:nvSpPr>
          <p:cNvPr id="5" name="Footer Placeholder 4">
            <a:extLst>
              <a:ext uri="{FF2B5EF4-FFF2-40B4-BE49-F238E27FC236}">
                <a16:creationId xmlns:a16="http://schemas.microsoft.com/office/drawing/2014/main" id="{E29B1731-2270-4FFB-8946-9BD00996C0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D76F4E0-8BC6-4E74-ACD5-EF767320F620}"/>
              </a:ext>
            </a:extLst>
          </p:cNvPr>
          <p:cNvSpPr>
            <a:spLocks noGrp="1"/>
          </p:cNvSpPr>
          <p:nvPr>
            <p:ph type="sldNum" sz="quarter" idx="12"/>
          </p:nvPr>
        </p:nvSpPr>
        <p:spPr/>
        <p:txBody>
          <a:bodyPr/>
          <a:lstStyle/>
          <a:p>
            <a:fld id="{A649999C-D825-4D59-8AAD-19DCEA1E4787}" type="slidenum">
              <a:rPr lang="en-US" smtClean="0"/>
              <a:t>‹#›</a:t>
            </a:fld>
            <a:endParaRPr lang="en-US" dirty="0"/>
          </a:p>
        </p:txBody>
      </p:sp>
    </p:spTree>
    <p:extLst>
      <p:ext uri="{BB962C8B-B14F-4D97-AF65-F5344CB8AC3E}">
        <p14:creationId xmlns:p14="http://schemas.microsoft.com/office/powerpoint/2010/main" val="883447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76400"/>
            <a:ext cx="10160000" cy="4800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753951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330358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1491463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496143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1751906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9277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a:t>Click to edit Master title style</a:t>
            </a:r>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Slide Number Placeholder 6"/>
          <p:cNvSpPr>
            <a:spLocks noGrp="1"/>
          </p:cNvSpPr>
          <p:nvPr>
            <p:ph type="sldNum" sz="quarter" idx="12"/>
          </p:nvPr>
        </p:nvSpPr>
        <p:spPr/>
        <p:txBody>
          <a:bodyPr/>
          <a:lstStyle/>
          <a:p>
            <a:fld id="{E84E2596-301E-4832-9EC0-2653E7A66251}" type="slidenum">
              <a:rPr lang="en-US" smtClean="0"/>
              <a:t>‹#›</a:t>
            </a:fld>
            <a:endParaRPr lang="en-US"/>
          </a:p>
        </p:txBody>
      </p:sp>
      <p:sp>
        <p:nvSpPr>
          <p:cNvPr id="9" name="Content Placeholder 8"/>
          <p:cNvSpPr>
            <a:spLocks noGrp="1"/>
          </p:cNvSpPr>
          <p:nvPr>
            <p:ph sz="quarter" idx="13"/>
          </p:nvPr>
        </p:nvSpPr>
        <p:spPr>
          <a:xfrm>
            <a:off x="406400" y="381000"/>
            <a:ext cx="10363200" cy="49428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1966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Slide Number Placeholder 8"/>
          <p:cNvSpPr>
            <a:spLocks noGrp="1"/>
          </p:cNvSpPr>
          <p:nvPr>
            <p:ph type="sldNum" sz="quarter" idx="11"/>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815110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a:noFill/>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0"/>
            <a:ext cx="10160000" cy="4800600"/>
          </a:xfrm>
          <a:prstGeom prst="rect">
            <a:avLst/>
          </a:prstGeom>
          <a:solidFill>
            <a:schemeClr val="accent2">
              <a:lumMod val="60000"/>
              <a:lumOff val="40000"/>
            </a:schemeClr>
          </a:solidFill>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11277600" y="0"/>
            <a:ext cx="91440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a:spLocks noChangeAspect="1"/>
          </p:cNvSpPr>
          <p:nvPr/>
        </p:nvSpPr>
        <p:spPr>
          <a:xfrm>
            <a:off x="11371870" y="3235577"/>
            <a:ext cx="731520" cy="5486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noChangeAspect="1"/>
          </p:cNvSpPr>
          <p:nvPr>
            <p:ph type="sldNum" sz="quarter" idx="4"/>
          </p:nvPr>
        </p:nvSpPr>
        <p:spPr>
          <a:xfrm>
            <a:off x="11451134" y="3398137"/>
            <a:ext cx="506437" cy="27432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E84E2596-301E-4832-9EC0-2653E7A66251}" type="slidenum">
              <a:rPr lang="en-US" smtClean="0"/>
              <a:t>‹#›</a:t>
            </a:fld>
            <a:endParaRPr lang="en-US" dirty="0"/>
          </a:p>
        </p:txBody>
      </p:sp>
      <p:pic>
        <p:nvPicPr>
          <p:cNvPr id="4" name="Picture 3"/>
          <p:cNvPicPr>
            <a:picLocks/>
          </p:cNvPicPr>
          <p:nvPr userDrawn="1"/>
        </p:nvPicPr>
        <p:blipFill>
          <a:blip r:embed="rId15"/>
          <a:stretch>
            <a:fillRect/>
          </a:stretch>
        </p:blipFill>
        <p:spPr>
          <a:xfrm>
            <a:off x="11327704" y="90175"/>
            <a:ext cx="822960" cy="914400"/>
          </a:xfrm>
          <a:prstGeom prst="rect">
            <a:avLst/>
          </a:prstGeom>
        </p:spPr>
      </p:pic>
      <p:pic>
        <p:nvPicPr>
          <p:cNvPr id="12" name="Picture 11">
            <a:extLst>
              <a:ext uri="{FF2B5EF4-FFF2-40B4-BE49-F238E27FC236}">
                <a16:creationId xmlns:a16="http://schemas.microsoft.com/office/drawing/2014/main" id="{23AD4B6A-5AF3-4A09-A445-3A40ADD5E226}"/>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11318885" y="6133525"/>
            <a:ext cx="831779" cy="626660"/>
          </a:xfrm>
          <a:prstGeom prst="rect">
            <a:avLst/>
          </a:prstGeom>
        </p:spPr>
      </p:pic>
    </p:spTree>
    <p:extLst>
      <p:ext uri="{BB962C8B-B14F-4D97-AF65-F5344CB8AC3E}">
        <p14:creationId xmlns:p14="http://schemas.microsoft.com/office/powerpoint/2010/main" val="23734141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tx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tx1"/>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tx1"/>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tx1"/>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tx1"/>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cs.python.org/3/reference/datamodel.html#objects-values-and-types"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www.caoquefuma.com/2014/03/o-retorno-de-superman-ao-vivo-sobre-los.html"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hyperlink" Target="https://en.wikipedia.org/wiki/Single_responsibility_principle"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docs.python.org/3/library/inspect.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docs.python.org/3/tutorial/datastructures.html"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s://www.blopig.com/blog/2016/08/processing-large-files-using-python/" TargetMode="External"/><Relationship Id="rId2" Type="http://schemas.openxmlformats.org/officeDocument/2006/relationships/hyperlink" Target="https://docs.python.org/3/library/multiprocessing.html"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E89C-7908-4072-8754-CFEB7D7108F8}"/>
              </a:ext>
            </a:extLst>
          </p:cNvPr>
          <p:cNvSpPr>
            <a:spLocks noGrp="1"/>
          </p:cNvSpPr>
          <p:nvPr>
            <p:ph type="ctrTitle"/>
          </p:nvPr>
        </p:nvSpPr>
        <p:spPr/>
        <p:txBody>
          <a:bodyPr/>
          <a:lstStyle/>
          <a:p>
            <a:r>
              <a:rPr lang="en-US"/>
              <a:t>Scripting for</a:t>
            </a:r>
            <a:br>
              <a:rPr lang="en-US"/>
            </a:br>
            <a:r>
              <a:rPr lang="en-US"/>
              <a:t>Network Professionals</a:t>
            </a:r>
          </a:p>
        </p:txBody>
      </p:sp>
      <p:sp>
        <p:nvSpPr>
          <p:cNvPr id="3" name="Subtitle 2">
            <a:extLst>
              <a:ext uri="{FF2B5EF4-FFF2-40B4-BE49-F238E27FC236}">
                <a16:creationId xmlns:a16="http://schemas.microsoft.com/office/drawing/2014/main" id="{1A24002E-18A6-46D7-9C0E-F704B65616D9}"/>
              </a:ext>
            </a:extLst>
          </p:cNvPr>
          <p:cNvSpPr>
            <a:spLocks noGrp="1"/>
          </p:cNvSpPr>
          <p:nvPr>
            <p:ph type="subTitle" idx="1"/>
          </p:nvPr>
        </p:nvSpPr>
        <p:spPr>
          <a:xfrm>
            <a:off x="894521" y="4267199"/>
            <a:ext cx="8615680" cy="1862667"/>
          </a:xfrm>
        </p:spPr>
        <p:txBody>
          <a:bodyPr/>
          <a:lstStyle/>
          <a:p>
            <a:r>
              <a:rPr lang="en-US"/>
              <a:t>National Convergence Technology Center </a:t>
            </a:r>
          </a:p>
          <a:p>
            <a:r>
              <a:rPr lang="en-US"/>
              <a:t>Working Connections Five Fridays</a:t>
            </a:r>
          </a:p>
          <a:p>
            <a:r>
              <a:rPr lang="en-US"/>
              <a:t>February 24, 2023</a:t>
            </a:r>
          </a:p>
          <a:p>
            <a:r>
              <a:rPr lang="en-US"/>
              <a:t>Professors Pamela Brauda &amp; David Singletary</a:t>
            </a:r>
          </a:p>
          <a:p>
            <a:r>
              <a:rPr lang="en-US"/>
              <a:t>Florida State College at Jacksonville</a:t>
            </a:r>
          </a:p>
          <a:p>
            <a:endParaRPr lang="en-US"/>
          </a:p>
          <a:p>
            <a:endParaRPr lang="en-US"/>
          </a:p>
          <a:p>
            <a:endParaRPr lang="en-US"/>
          </a:p>
        </p:txBody>
      </p:sp>
    </p:spTree>
    <p:extLst>
      <p:ext uri="{BB962C8B-B14F-4D97-AF65-F5344CB8AC3E}">
        <p14:creationId xmlns:p14="http://schemas.microsoft.com/office/powerpoint/2010/main" val="2426773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8D50C-7EE9-4C89-B98A-90367AE0F2D5}"/>
              </a:ext>
            </a:extLst>
          </p:cNvPr>
          <p:cNvSpPr>
            <a:spLocks noGrp="1"/>
          </p:cNvSpPr>
          <p:nvPr>
            <p:ph type="title"/>
          </p:nvPr>
        </p:nvSpPr>
        <p:spPr>
          <a:xfrm>
            <a:off x="609600" y="149277"/>
            <a:ext cx="10160000" cy="934730"/>
          </a:xfrm>
        </p:spPr>
        <p:txBody>
          <a:bodyPr/>
          <a:lstStyle/>
          <a:p>
            <a:r>
              <a:rPr lang="en-US" dirty="0"/>
              <a:t>Instantiating an Object from a Class</a:t>
            </a:r>
          </a:p>
        </p:txBody>
      </p:sp>
      <p:sp>
        <p:nvSpPr>
          <p:cNvPr id="3" name="Content Placeholder 2">
            <a:extLst>
              <a:ext uri="{FF2B5EF4-FFF2-40B4-BE49-F238E27FC236}">
                <a16:creationId xmlns:a16="http://schemas.microsoft.com/office/drawing/2014/main" id="{48CF93A3-0F90-44B7-874B-C1C534BFCE3A}"/>
              </a:ext>
            </a:extLst>
          </p:cNvPr>
          <p:cNvSpPr>
            <a:spLocks noGrp="1"/>
          </p:cNvSpPr>
          <p:nvPr>
            <p:ph idx="1"/>
          </p:nvPr>
        </p:nvSpPr>
        <p:spPr>
          <a:xfrm>
            <a:off x="609600" y="1238865"/>
            <a:ext cx="10160000" cy="5238135"/>
          </a:xfrm>
        </p:spPr>
        <p:txBody>
          <a:bodyPr>
            <a:normAutofit/>
          </a:bodyPr>
          <a:lstStyle/>
          <a:p>
            <a:r>
              <a:rPr lang="en-US" sz="2800" dirty="0"/>
              <a:t>We assign a variable using the class name</a:t>
            </a:r>
          </a:p>
          <a:p>
            <a:r>
              <a:rPr lang="en-US" sz="2800" dirty="0"/>
              <a:t>The __init__() method is </a:t>
            </a:r>
            <a:r>
              <a:rPr lang="en-US" sz="2800" b="1" dirty="0"/>
              <a:t>implicitly</a:t>
            </a:r>
            <a:r>
              <a:rPr lang="en-US" sz="2800" dirty="0"/>
              <a:t> called</a:t>
            </a:r>
          </a:p>
          <a:p>
            <a:r>
              <a:rPr lang="en-US" sz="2800" dirty="0"/>
              <a:t>Note that we do not pass self, we only pass two arguments</a:t>
            </a:r>
          </a:p>
        </p:txBody>
      </p:sp>
      <p:sp>
        <p:nvSpPr>
          <p:cNvPr id="4" name="Slide Number Placeholder 3">
            <a:extLst>
              <a:ext uri="{FF2B5EF4-FFF2-40B4-BE49-F238E27FC236}">
                <a16:creationId xmlns:a16="http://schemas.microsoft.com/office/drawing/2014/main" id="{D35264AA-9D92-4712-B902-D6972CBAD98A}"/>
              </a:ext>
            </a:extLst>
          </p:cNvPr>
          <p:cNvSpPr>
            <a:spLocks noGrp="1"/>
          </p:cNvSpPr>
          <p:nvPr>
            <p:ph type="sldNum" sz="quarter" idx="12"/>
          </p:nvPr>
        </p:nvSpPr>
        <p:spPr/>
        <p:txBody>
          <a:bodyPr/>
          <a:lstStyle/>
          <a:p>
            <a:fld id="{E84E2596-301E-4832-9EC0-2653E7A66251}" type="slidenum">
              <a:rPr lang="en-US" smtClean="0"/>
              <a:t>10</a:t>
            </a:fld>
            <a:endParaRPr lang="en-US" dirty="0"/>
          </a:p>
        </p:txBody>
      </p:sp>
      <p:sp>
        <p:nvSpPr>
          <p:cNvPr id="5" name="Rectangle 4">
            <a:extLst>
              <a:ext uri="{FF2B5EF4-FFF2-40B4-BE49-F238E27FC236}">
                <a16:creationId xmlns:a16="http://schemas.microsoft.com/office/drawing/2014/main" id="{3B4D92E7-D47E-481D-A8EF-B4FE25725530}"/>
              </a:ext>
            </a:extLst>
          </p:cNvPr>
          <p:cNvSpPr/>
          <p:nvPr/>
        </p:nvSpPr>
        <p:spPr>
          <a:xfrm>
            <a:off x="980119" y="3144508"/>
            <a:ext cx="8892791" cy="1938992"/>
          </a:xfrm>
          <a:prstGeom prst="rect">
            <a:avLst/>
          </a:prstGeom>
          <a:ln>
            <a:solidFill>
              <a:schemeClr val="tx1"/>
            </a:solidFill>
          </a:ln>
        </p:spPr>
        <p:txBody>
          <a:bodyPr wrap="square">
            <a:spAutoFit/>
          </a:bodyPr>
          <a:lstStyle/>
          <a:p>
            <a:r>
              <a:rPr lang="en-US" sz="2400" dirty="0">
                <a:latin typeface="Courier New" panose="02070309020205020404" pitchFamily="49" charset="0"/>
                <a:cs typeface="Courier New" panose="02070309020205020404" pitchFamily="49" charset="0"/>
              </a:rPr>
              <a:t>def main():</a:t>
            </a:r>
          </a:p>
          <a:p>
            <a:r>
              <a:rPr lang="en-US" sz="2400" dirty="0">
                <a:latin typeface="Courier New" panose="02070309020205020404" pitchFamily="49" charset="0"/>
                <a:cs typeface="Courier New" panose="02070309020205020404" pitchFamily="49" charset="0"/>
              </a:rPr>
              <a:t>    my_dog = </a:t>
            </a:r>
            <a:r>
              <a:rPr lang="en-US" sz="2400" b="1" dirty="0">
                <a:latin typeface="Courier New" panose="02070309020205020404" pitchFamily="49" charset="0"/>
                <a:cs typeface="Courier New" panose="02070309020205020404" pitchFamily="49" charset="0"/>
              </a:rPr>
              <a:t>Dog('Willie', 6)</a:t>
            </a:r>
          </a:p>
          <a:p>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print(f"My dog's name is {my_dog.name}.")</a:t>
            </a:r>
          </a:p>
          <a:p>
            <a:r>
              <a:rPr lang="en-US" sz="2400" dirty="0">
                <a:latin typeface="Courier New" panose="02070309020205020404" pitchFamily="49" charset="0"/>
                <a:cs typeface="Courier New" panose="02070309020205020404" pitchFamily="49" charset="0"/>
              </a:rPr>
              <a:t>    print(f"My dog is {my_dog.age} years old.")</a:t>
            </a:r>
          </a:p>
        </p:txBody>
      </p:sp>
      <p:sp>
        <p:nvSpPr>
          <p:cNvPr id="6" name="Rectangle 5">
            <a:extLst>
              <a:ext uri="{FF2B5EF4-FFF2-40B4-BE49-F238E27FC236}">
                <a16:creationId xmlns:a16="http://schemas.microsoft.com/office/drawing/2014/main" id="{BA448960-3044-4501-8965-0FDE9BCFED55}"/>
              </a:ext>
            </a:extLst>
          </p:cNvPr>
          <p:cNvSpPr/>
          <p:nvPr/>
        </p:nvSpPr>
        <p:spPr>
          <a:xfrm>
            <a:off x="980119" y="5303196"/>
            <a:ext cx="8892791" cy="954107"/>
          </a:xfrm>
          <a:prstGeom prst="rect">
            <a:avLst/>
          </a:prstGeom>
          <a:solidFill>
            <a:schemeClr val="accent3">
              <a:lumMod val="40000"/>
              <a:lumOff val="60000"/>
            </a:schemeClr>
          </a:solidFill>
          <a:ln>
            <a:solidFill>
              <a:schemeClr val="tx1"/>
            </a:solidFill>
          </a:ln>
        </p:spPr>
        <p:txBody>
          <a:bodyPr wrap="square">
            <a:spAutoFit/>
          </a:bodyPr>
          <a:lstStyle/>
          <a:p>
            <a:r>
              <a:rPr lang="en-US" sz="2800" dirty="0"/>
              <a:t>My dog's name is Willie.</a:t>
            </a:r>
          </a:p>
          <a:p>
            <a:r>
              <a:rPr lang="en-US" sz="2800" dirty="0"/>
              <a:t>My dog is 6 years old.</a:t>
            </a:r>
          </a:p>
        </p:txBody>
      </p:sp>
    </p:spTree>
    <p:extLst>
      <p:ext uri="{BB962C8B-B14F-4D97-AF65-F5344CB8AC3E}">
        <p14:creationId xmlns:p14="http://schemas.microsoft.com/office/powerpoint/2010/main" val="418245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8D50C-7EE9-4C89-B98A-90367AE0F2D5}"/>
              </a:ext>
            </a:extLst>
          </p:cNvPr>
          <p:cNvSpPr>
            <a:spLocks noGrp="1"/>
          </p:cNvSpPr>
          <p:nvPr>
            <p:ph type="title"/>
          </p:nvPr>
        </p:nvSpPr>
        <p:spPr>
          <a:xfrm>
            <a:off x="609600" y="186485"/>
            <a:ext cx="10160000" cy="1023220"/>
          </a:xfrm>
        </p:spPr>
        <p:txBody>
          <a:bodyPr/>
          <a:lstStyle/>
          <a:p>
            <a:r>
              <a:rPr lang="en-US" dirty="0"/>
              <a:t>Accessing Attributes</a:t>
            </a:r>
          </a:p>
        </p:txBody>
      </p:sp>
      <p:sp>
        <p:nvSpPr>
          <p:cNvPr id="3" name="Content Placeholder 2">
            <a:extLst>
              <a:ext uri="{FF2B5EF4-FFF2-40B4-BE49-F238E27FC236}">
                <a16:creationId xmlns:a16="http://schemas.microsoft.com/office/drawing/2014/main" id="{48CF93A3-0F90-44B7-874B-C1C534BFCE3A}"/>
              </a:ext>
            </a:extLst>
          </p:cNvPr>
          <p:cNvSpPr>
            <a:spLocks noGrp="1"/>
          </p:cNvSpPr>
          <p:nvPr>
            <p:ph idx="1"/>
          </p:nvPr>
        </p:nvSpPr>
        <p:spPr>
          <a:xfrm>
            <a:off x="609600" y="1342103"/>
            <a:ext cx="10160000" cy="5186517"/>
          </a:xfrm>
        </p:spPr>
        <p:txBody>
          <a:bodyPr>
            <a:normAutofit/>
          </a:bodyPr>
          <a:lstStyle/>
          <a:p>
            <a:r>
              <a:rPr lang="en-US" sz="2800" b="1" dirty="0"/>
              <a:t>dot notation </a:t>
            </a:r>
            <a:r>
              <a:rPr lang="en-US" sz="2800" dirty="0"/>
              <a:t>is used to access attributes using the instantiated object name (variable)</a:t>
            </a:r>
          </a:p>
        </p:txBody>
      </p:sp>
      <p:sp>
        <p:nvSpPr>
          <p:cNvPr id="4" name="Slide Number Placeholder 3">
            <a:extLst>
              <a:ext uri="{FF2B5EF4-FFF2-40B4-BE49-F238E27FC236}">
                <a16:creationId xmlns:a16="http://schemas.microsoft.com/office/drawing/2014/main" id="{D35264AA-9D92-4712-B902-D6972CBAD98A}"/>
              </a:ext>
            </a:extLst>
          </p:cNvPr>
          <p:cNvSpPr>
            <a:spLocks noGrp="1"/>
          </p:cNvSpPr>
          <p:nvPr>
            <p:ph type="sldNum" sz="quarter" idx="12"/>
          </p:nvPr>
        </p:nvSpPr>
        <p:spPr/>
        <p:txBody>
          <a:bodyPr/>
          <a:lstStyle/>
          <a:p>
            <a:fld id="{E84E2596-301E-4832-9EC0-2653E7A66251}" type="slidenum">
              <a:rPr lang="en-US" smtClean="0"/>
              <a:t>11</a:t>
            </a:fld>
            <a:endParaRPr lang="en-US" dirty="0"/>
          </a:p>
        </p:txBody>
      </p:sp>
      <p:sp>
        <p:nvSpPr>
          <p:cNvPr id="5" name="Rectangle 4">
            <a:extLst>
              <a:ext uri="{FF2B5EF4-FFF2-40B4-BE49-F238E27FC236}">
                <a16:creationId xmlns:a16="http://schemas.microsoft.com/office/drawing/2014/main" id="{3B4D92E7-D47E-481D-A8EF-B4FE25725530}"/>
              </a:ext>
            </a:extLst>
          </p:cNvPr>
          <p:cNvSpPr/>
          <p:nvPr/>
        </p:nvSpPr>
        <p:spPr>
          <a:xfrm>
            <a:off x="884253" y="3008044"/>
            <a:ext cx="8892791" cy="1938992"/>
          </a:xfrm>
          <a:prstGeom prst="rect">
            <a:avLst/>
          </a:prstGeom>
          <a:ln>
            <a:solidFill>
              <a:schemeClr val="tx1"/>
            </a:solidFill>
          </a:ln>
        </p:spPr>
        <p:txBody>
          <a:bodyPr wrap="square">
            <a:spAutoFit/>
          </a:bodyPr>
          <a:lstStyle/>
          <a:p>
            <a:r>
              <a:rPr lang="en-US" sz="2400" dirty="0">
                <a:latin typeface="Courier New" panose="02070309020205020404" pitchFamily="49" charset="0"/>
                <a:cs typeface="Courier New" panose="02070309020205020404" pitchFamily="49" charset="0"/>
              </a:rPr>
              <a:t>def main():</a:t>
            </a:r>
          </a:p>
          <a:p>
            <a:r>
              <a:rPr lang="en-US" sz="2400" dirty="0">
                <a:latin typeface="Courier New" panose="02070309020205020404" pitchFamily="49" charset="0"/>
                <a:cs typeface="Courier New" panose="02070309020205020404" pitchFamily="49" charset="0"/>
              </a:rPr>
              <a:t>    my_dog = Dog('Willie', 6)</a:t>
            </a:r>
          </a:p>
          <a:p>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print(f"My dog's name is {</a:t>
            </a:r>
            <a:r>
              <a:rPr lang="en-US" sz="2400" b="1" dirty="0">
                <a:latin typeface="Courier New" panose="02070309020205020404" pitchFamily="49" charset="0"/>
                <a:cs typeface="Courier New" panose="02070309020205020404" pitchFamily="49" charset="0"/>
              </a:rPr>
              <a:t>my_dog.name</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print(f"My dog is {</a:t>
            </a:r>
            <a:r>
              <a:rPr lang="en-US" sz="2400" b="1" dirty="0">
                <a:latin typeface="Courier New" panose="02070309020205020404" pitchFamily="49" charset="0"/>
                <a:cs typeface="Courier New" panose="02070309020205020404" pitchFamily="49" charset="0"/>
              </a:rPr>
              <a:t>my_dog.age</a:t>
            </a:r>
            <a:r>
              <a:rPr lang="en-US" sz="2400" dirty="0">
                <a:latin typeface="Courier New" panose="02070309020205020404" pitchFamily="49" charset="0"/>
                <a:cs typeface="Courier New" panose="02070309020205020404" pitchFamily="49" charset="0"/>
              </a:rPr>
              <a:t>} years old.")</a:t>
            </a:r>
          </a:p>
        </p:txBody>
      </p:sp>
      <p:sp>
        <p:nvSpPr>
          <p:cNvPr id="6" name="Rectangle 5">
            <a:extLst>
              <a:ext uri="{FF2B5EF4-FFF2-40B4-BE49-F238E27FC236}">
                <a16:creationId xmlns:a16="http://schemas.microsoft.com/office/drawing/2014/main" id="{BA448960-3044-4501-8965-0FDE9BCFED55}"/>
              </a:ext>
            </a:extLst>
          </p:cNvPr>
          <p:cNvSpPr/>
          <p:nvPr/>
        </p:nvSpPr>
        <p:spPr>
          <a:xfrm>
            <a:off x="884253" y="5205798"/>
            <a:ext cx="8892791" cy="954107"/>
          </a:xfrm>
          <a:prstGeom prst="rect">
            <a:avLst/>
          </a:prstGeom>
          <a:solidFill>
            <a:schemeClr val="accent3">
              <a:lumMod val="40000"/>
              <a:lumOff val="60000"/>
            </a:schemeClr>
          </a:solidFill>
          <a:ln>
            <a:solidFill>
              <a:schemeClr val="tx1"/>
            </a:solidFill>
          </a:ln>
        </p:spPr>
        <p:txBody>
          <a:bodyPr wrap="square">
            <a:spAutoFit/>
          </a:bodyPr>
          <a:lstStyle/>
          <a:p>
            <a:r>
              <a:rPr lang="en-US" sz="2800" dirty="0"/>
              <a:t>My dog's name is Willie.</a:t>
            </a:r>
          </a:p>
          <a:p>
            <a:r>
              <a:rPr lang="en-US" sz="2800" dirty="0"/>
              <a:t>My dog is 6 years old.</a:t>
            </a:r>
          </a:p>
        </p:txBody>
      </p:sp>
    </p:spTree>
    <p:extLst>
      <p:ext uri="{BB962C8B-B14F-4D97-AF65-F5344CB8AC3E}">
        <p14:creationId xmlns:p14="http://schemas.microsoft.com/office/powerpoint/2010/main" val="3719277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8D50C-7EE9-4C89-B98A-90367AE0F2D5}"/>
              </a:ext>
            </a:extLst>
          </p:cNvPr>
          <p:cNvSpPr>
            <a:spLocks noGrp="1"/>
          </p:cNvSpPr>
          <p:nvPr>
            <p:ph type="title"/>
          </p:nvPr>
        </p:nvSpPr>
        <p:spPr>
          <a:xfrm>
            <a:off x="609600" y="133713"/>
            <a:ext cx="10160000" cy="989248"/>
          </a:xfrm>
        </p:spPr>
        <p:txBody>
          <a:bodyPr/>
          <a:lstStyle/>
          <a:p>
            <a:r>
              <a:rPr lang="en-US" dirty="0"/>
              <a:t>Calling Methods</a:t>
            </a:r>
          </a:p>
        </p:txBody>
      </p:sp>
      <p:sp>
        <p:nvSpPr>
          <p:cNvPr id="3" name="Content Placeholder 2">
            <a:extLst>
              <a:ext uri="{FF2B5EF4-FFF2-40B4-BE49-F238E27FC236}">
                <a16:creationId xmlns:a16="http://schemas.microsoft.com/office/drawing/2014/main" id="{48CF93A3-0F90-44B7-874B-C1C534BFCE3A}"/>
              </a:ext>
            </a:extLst>
          </p:cNvPr>
          <p:cNvSpPr>
            <a:spLocks noGrp="1"/>
          </p:cNvSpPr>
          <p:nvPr>
            <p:ph idx="1"/>
          </p:nvPr>
        </p:nvSpPr>
        <p:spPr>
          <a:xfrm>
            <a:off x="609600" y="1231491"/>
            <a:ext cx="10160000" cy="5265606"/>
          </a:xfrm>
        </p:spPr>
        <p:txBody>
          <a:bodyPr>
            <a:normAutofit/>
          </a:bodyPr>
          <a:lstStyle/>
          <a:p>
            <a:r>
              <a:rPr lang="en-US" sz="2800" dirty="0"/>
              <a:t>dot notation is also used to call methods using the instantiated object name (variable)</a:t>
            </a:r>
          </a:p>
        </p:txBody>
      </p:sp>
      <p:sp>
        <p:nvSpPr>
          <p:cNvPr id="4" name="Slide Number Placeholder 3">
            <a:extLst>
              <a:ext uri="{FF2B5EF4-FFF2-40B4-BE49-F238E27FC236}">
                <a16:creationId xmlns:a16="http://schemas.microsoft.com/office/drawing/2014/main" id="{D35264AA-9D92-4712-B902-D6972CBAD98A}"/>
              </a:ext>
            </a:extLst>
          </p:cNvPr>
          <p:cNvSpPr>
            <a:spLocks noGrp="1"/>
          </p:cNvSpPr>
          <p:nvPr>
            <p:ph type="sldNum" sz="quarter" idx="12"/>
          </p:nvPr>
        </p:nvSpPr>
        <p:spPr/>
        <p:txBody>
          <a:bodyPr/>
          <a:lstStyle/>
          <a:p>
            <a:fld id="{E84E2596-301E-4832-9EC0-2653E7A66251}" type="slidenum">
              <a:rPr lang="en-US" smtClean="0"/>
              <a:t>12</a:t>
            </a:fld>
            <a:endParaRPr lang="en-US" dirty="0"/>
          </a:p>
        </p:txBody>
      </p:sp>
      <p:sp>
        <p:nvSpPr>
          <p:cNvPr id="5" name="Rectangle 4">
            <a:extLst>
              <a:ext uri="{FF2B5EF4-FFF2-40B4-BE49-F238E27FC236}">
                <a16:creationId xmlns:a16="http://schemas.microsoft.com/office/drawing/2014/main" id="{3B4D92E7-D47E-481D-A8EF-B4FE25725530}"/>
              </a:ext>
            </a:extLst>
          </p:cNvPr>
          <p:cNvSpPr/>
          <p:nvPr/>
        </p:nvSpPr>
        <p:spPr>
          <a:xfrm>
            <a:off x="884254" y="3018117"/>
            <a:ext cx="9574326" cy="1938992"/>
          </a:xfrm>
          <a:prstGeom prst="rect">
            <a:avLst/>
          </a:prstGeom>
          <a:ln>
            <a:solidFill>
              <a:schemeClr val="tx1"/>
            </a:solidFill>
          </a:ln>
        </p:spPr>
        <p:txBody>
          <a:bodyPr wrap="square">
            <a:spAutoFit/>
          </a:bodyPr>
          <a:lstStyle/>
          <a:p>
            <a:r>
              <a:rPr lang="en-US" sz="2400" dirty="0">
                <a:latin typeface="Courier New" panose="02070309020205020404" pitchFamily="49" charset="0"/>
                <a:cs typeface="Courier New" panose="02070309020205020404" pitchFamily="49" charset="0"/>
              </a:rPr>
              <a:t>def main():</a:t>
            </a:r>
          </a:p>
          <a:p>
            <a:r>
              <a:rPr lang="en-US" sz="2400" dirty="0">
                <a:latin typeface="Courier New" panose="02070309020205020404" pitchFamily="49" charset="0"/>
                <a:cs typeface="Courier New" panose="02070309020205020404" pitchFamily="49" charset="0"/>
              </a:rPr>
              <a:t>    my_dog = Dog('Willie', 6)</a:t>
            </a:r>
          </a:p>
          <a:p>
            <a:endParaRPr lang="en-US" sz="2400" dirty="0">
              <a:latin typeface="Courier New" panose="02070309020205020404" pitchFamily="49" charset="0"/>
              <a:cs typeface="Courier New" panose="02070309020205020404" pitchFamily="49" charset="0"/>
            </a:endParaRPr>
          </a:p>
          <a:p>
            <a:r>
              <a:rPr lang="en-US" sz="2400" b="1" dirty="0">
                <a:latin typeface="Courier New" panose="02070309020205020404" pitchFamily="49" charset="0"/>
                <a:cs typeface="Courier New" panose="02070309020205020404" pitchFamily="49" charset="0"/>
              </a:rPr>
              <a:t>    my_dog.sit()</a:t>
            </a:r>
          </a:p>
          <a:p>
            <a:r>
              <a:rPr lang="en-US" sz="2400" b="1" dirty="0">
                <a:latin typeface="Courier New" panose="02070309020205020404" pitchFamily="49" charset="0"/>
                <a:cs typeface="Courier New" panose="02070309020205020404" pitchFamily="49" charset="0"/>
              </a:rPr>
              <a:t>    my_dog.roll_over()</a:t>
            </a:r>
          </a:p>
        </p:txBody>
      </p:sp>
      <p:sp>
        <p:nvSpPr>
          <p:cNvPr id="6" name="Rectangle 5">
            <a:extLst>
              <a:ext uri="{FF2B5EF4-FFF2-40B4-BE49-F238E27FC236}">
                <a16:creationId xmlns:a16="http://schemas.microsoft.com/office/drawing/2014/main" id="{BA448960-3044-4501-8965-0FDE9BCFED55}"/>
              </a:ext>
            </a:extLst>
          </p:cNvPr>
          <p:cNvSpPr/>
          <p:nvPr/>
        </p:nvSpPr>
        <p:spPr>
          <a:xfrm>
            <a:off x="884254" y="5161504"/>
            <a:ext cx="8892791" cy="954107"/>
          </a:xfrm>
          <a:prstGeom prst="rect">
            <a:avLst/>
          </a:prstGeom>
          <a:solidFill>
            <a:schemeClr val="accent3">
              <a:lumMod val="40000"/>
              <a:lumOff val="60000"/>
            </a:schemeClr>
          </a:solidFill>
          <a:ln>
            <a:solidFill>
              <a:schemeClr val="tx1"/>
            </a:solidFill>
          </a:ln>
        </p:spPr>
        <p:txBody>
          <a:bodyPr wrap="square">
            <a:spAutoFit/>
          </a:bodyPr>
          <a:lstStyle/>
          <a:p>
            <a:r>
              <a:rPr lang="en-US" sz="2800" dirty="0"/>
              <a:t>Willie is now sitting.</a:t>
            </a:r>
          </a:p>
          <a:p>
            <a:r>
              <a:rPr lang="en-US" sz="2800" dirty="0"/>
              <a:t>Willie rolled over!</a:t>
            </a:r>
          </a:p>
        </p:txBody>
      </p:sp>
    </p:spTree>
    <p:extLst>
      <p:ext uri="{BB962C8B-B14F-4D97-AF65-F5344CB8AC3E}">
        <p14:creationId xmlns:p14="http://schemas.microsoft.com/office/powerpoint/2010/main" val="857033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6910B-F6C7-4EFD-B85E-27DBBEFAD9FF}"/>
              </a:ext>
            </a:extLst>
          </p:cNvPr>
          <p:cNvSpPr>
            <a:spLocks noGrp="1"/>
          </p:cNvSpPr>
          <p:nvPr>
            <p:ph type="title"/>
          </p:nvPr>
        </p:nvSpPr>
        <p:spPr/>
        <p:txBody>
          <a:bodyPr/>
          <a:lstStyle/>
          <a:p>
            <a:r>
              <a:rPr lang="en-US" dirty="0"/>
              <a:t>Creating Multiple Instances</a:t>
            </a:r>
          </a:p>
        </p:txBody>
      </p:sp>
      <p:sp>
        <p:nvSpPr>
          <p:cNvPr id="3" name="Content Placeholder 2">
            <a:extLst>
              <a:ext uri="{FF2B5EF4-FFF2-40B4-BE49-F238E27FC236}">
                <a16:creationId xmlns:a16="http://schemas.microsoft.com/office/drawing/2014/main" id="{1EBC2026-16D1-4A4B-B38C-83CA7ACA4303}"/>
              </a:ext>
            </a:extLst>
          </p:cNvPr>
          <p:cNvSpPr>
            <a:spLocks noGrp="1"/>
          </p:cNvSpPr>
          <p:nvPr>
            <p:ph idx="1"/>
          </p:nvPr>
        </p:nvSpPr>
        <p:spPr>
          <a:xfrm>
            <a:off x="609600" y="1417638"/>
            <a:ext cx="10160000" cy="5059362"/>
          </a:xfrm>
        </p:spPr>
        <p:txBody>
          <a:bodyPr/>
          <a:lstStyle/>
          <a:p>
            <a:r>
              <a:rPr lang="en-US" sz="3600" dirty="0"/>
              <a:t>You can create as many instances from a class as needed. </a:t>
            </a:r>
          </a:p>
          <a:p>
            <a:endParaRPr lang="en-US" sz="3200" dirty="0"/>
          </a:p>
        </p:txBody>
      </p:sp>
      <p:sp>
        <p:nvSpPr>
          <p:cNvPr id="4" name="Slide Number Placeholder 3">
            <a:extLst>
              <a:ext uri="{FF2B5EF4-FFF2-40B4-BE49-F238E27FC236}">
                <a16:creationId xmlns:a16="http://schemas.microsoft.com/office/drawing/2014/main" id="{D56D9CE8-7556-4A01-A454-09002EFCEB23}"/>
              </a:ext>
            </a:extLst>
          </p:cNvPr>
          <p:cNvSpPr>
            <a:spLocks noGrp="1"/>
          </p:cNvSpPr>
          <p:nvPr>
            <p:ph type="sldNum" sz="quarter" idx="12"/>
          </p:nvPr>
        </p:nvSpPr>
        <p:spPr/>
        <p:txBody>
          <a:bodyPr/>
          <a:lstStyle/>
          <a:p>
            <a:fld id="{E84E2596-301E-4832-9EC0-2653E7A66251}" type="slidenum">
              <a:rPr lang="en-US" smtClean="0"/>
              <a:t>13</a:t>
            </a:fld>
            <a:endParaRPr lang="en-US" dirty="0"/>
          </a:p>
        </p:txBody>
      </p:sp>
      <p:sp>
        <p:nvSpPr>
          <p:cNvPr id="5" name="Rectangle 4">
            <a:extLst>
              <a:ext uri="{FF2B5EF4-FFF2-40B4-BE49-F238E27FC236}">
                <a16:creationId xmlns:a16="http://schemas.microsoft.com/office/drawing/2014/main" id="{65620C99-695E-4DD7-8896-00039EF4EA18}"/>
              </a:ext>
            </a:extLst>
          </p:cNvPr>
          <p:cNvSpPr/>
          <p:nvPr/>
        </p:nvSpPr>
        <p:spPr>
          <a:xfrm>
            <a:off x="1858946" y="2946679"/>
            <a:ext cx="6973556" cy="2062103"/>
          </a:xfrm>
          <a:prstGeom prst="rect">
            <a:avLst/>
          </a:prstGeom>
          <a:ln>
            <a:solidFill>
              <a:schemeClr val="tx1"/>
            </a:solidFill>
          </a:ln>
        </p:spPr>
        <p:txBody>
          <a:bodyPr wrap="square">
            <a:spAutoFit/>
          </a:bodyPr>
          <a:lstStyle/>
          <a:p>
            <a:r>
              <a:rPr lang="en-US" sz="3200" dirty="0">
                <a:latin typeface="Courier New" panose="02070309020205020404" pitchFamily="49" charset="0"/>
                <a:cs typeface="Courier New" panose="02070309020205020404" pitchFamily="49" charset="0"/>
              </a:rPr>
              <a:t>my_dog = Dog('Willie', 6)</a:t>
            </a:r>
          </a:p>
          <a:p>
            <a:r>
              <a:rPr lang="en-US" sz="3200" dirty="0">
                <a:latin typeface="Courier New" panose="02070309020205020404" pitchFamily="49" charset="0"/>
                <a:cs typeface="Courier New" panose="02070309020205020404" pitchFamily="49" charset="0"/>
              </a:rPr>
              <a:t>your_dog = Dog('Lucy', 3)</a:t>
            </a:r>
          </a:p>
          <a:p>
            <a:r>
              <a:rPr lang="en-US" sz="3200" dirty="0">
                <a:latin typeface="Courier New" panose="02070309020205020404" pitchFamily="49" charset="0"/>
                <a:cs typeface="Courier New" panose="02070309020205020404" pitchFamily="49" charset="0"/>
              </a:rPr>
              <a:t>my_dog.sit()</a:t>
            </a:r>
          </a:p>
          <a:p>
            <a:r>
              <a:rPr lang="en-US" sz="3200" dirty="0">
                <a:latin typeface="Courier New" panose="02070309020205020404" pitchFamily="49" charset="0"/>
                <a:cs typeface="Courier New" panose="02070309020205020404" pitchFamily="49" charset="0"/>
              </a:rPr>
              <a:t>your_dog.sit()</a:t>
            </a:r>
          </a:p>
        </p:txBody>
      </p:sp>
      <p:sp>
        <p:nvSpPr>
          <p:cNvPr id="6" name="Rectangle 5">
            <a:extLst>
              <a:ext uri="{FF2B5EF4-FFF2-40B4-BE49-F238E27FC236}">
                <a16:creationId xmlns:a16="http://schemas.microsoft.com/office/drawing/2014/main" id="{D7F2B518-034D-421F-9218-B49F8B3303DC}"/>
              </a:ext>
            </a:extLst>
          </p:cNvPr>
          <p:cNvSpPr/>
          <p:nvPr/>
        </p:nvSpPr>
        <p:spPr>
          <a:xfrm>
            <a:off x="1858945" y="5181600"/>
            <a:ext cx="6973555" cy="1077218"/>
          </a:xfrm>
          <a:prstGeom prst="rect">
            <a:avLst/>
          </a:prstGeom>
          <a:solidFill>
            <a:schemeClr val="accent3">
              <a:lumMod val="40000"/>
              <a:lumOff val="60000"/>
            </a:schemeClr>
          </a:solidFill>
          <a:ln>
            <a:solidFill>
              <a:schemeClr val="tx1"/>
            </a:solidFill>
          </a:ln>
        </p:spPr>
        <p:txBody>
          <a:bodyPr wrap="square">
            <a:spAutoFit/>
          </a:bodyPr>
          <a:lstStyle/>
          <a:p>
            <a:r>
              <a:rPr lang="en-US" sz="3200" dirty="0"/>
              <a:t>Willie is now sitting.</a:t>
            </a:r>
          </a:p>
          <a:p>
            <a:r>
              <a:rPr lang="en-US" sz="3200" dirty="0"/>
              <a:t>Lucy is now sitting.</a:t>
            </a:r>
          </a:p>
        </p:txBody>
      </p:sp>
    </p:spTree>
    <p:extLst>
      <p:ext uri="{BB962C8B-B14F-4D97-AF65-F5344CB8AC3E}">
        <p14:creationId xmlns:p14="http://schemas.microsoft.com/office/powerpoint/2010/main" val="3238481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173038"/>
            <a:ext cx="10416903" cy="754425"/>
          </a:xfrm>
        </p:spPr>
        <p:txBody>
          <a:bodyPr/>
          <a:lstStyle/>
          <a:p>
            <a:r>
              <a:rPr lang="en-US" dirty="0"/>
              <a:t>The Product Class</a:t>
            </a:r>
          </a:p>
        </p:txBody>
      </p:sp>
      <p:sp>
        <p:nvSpPr>
          <p:cNvPr id="3" name="Content Placeholder 2"/>
          <p:cNvSpPr>
            <a:spLocks noGrp="1"/>
          </p:cNvSpPr>
          <p:nvPr>
            <p:ph idx="1"/>
          </p:nvPr>
        </p:nvSpPr>
        <p:spPr>
          <a:xfrm>
            <a:off x="352697" y="1140031"/>
            <a:ext cx="10416903" cy="5462650"/>
          </a:xfrm>
        </p:spPr>
        <p:txBody>
          <a:bodyPr>
            <a:normAutofit/>
          </a:bodyPr>
          <a:lstStyle/>
          <a:p>
            <a:r>
              <a:rPr lang="en-US" sz="2800" u="sng" dirty="0"/>
              <a:t>Unified</a:t>
            </a:r>
            <a:r>
              <a:rPr lang="en-US" sz="2800" dirty="0"/>
              <a:t> </a:t>
            </a:r>
            <a:r>
              <a:rPr lang="en-US" sz="2800" u="sng" dirty="0"/>
              <a:t>Modeling</a:t>
            </a:r>
            <a:r>
              <a:rPr lang="en-US" sz="2800" dirty="0"/>
              <a:t> </a:t>
            </a:r>
            <a:r>
              <a:rPr lang="en-US" sz="2800" u="sng" dirty="0"/>
              <a:t>Language</a:t>
            </a:r>
            <a:r>
              <a:rPr lang="en-US" sz="2800" dirty="0"/>
              <a:t> (UML) is used to diagram classes and objects</a:t>
            </a:r>
          </a:p>
          <a:p>
            <a:pPr lvl="1"/>
            <a:r>
              <a:rPr lang="en-US" sz="2400" dirty="0"/>
              <a:t>By convention, class names are capitalized</a:t>
            </a:r>
          </a:p>
        </p:txBody>
      </p:sp>
      <p:sp>
        <p:nvSpPr>
          <p:cNvPr id="4" name="Slide Number Placeholder 3"/>
          <p:cNvSpPr>
            <a:spLocks noGrp="1"/>
          </p:cNvSpPr>
          <p:nvPr>
            <p:ph type="sldNum" sz="quarter" idx="12"/>
          </p:nvPr>
        </p:nvSpPr>
        <p:spPr/>
        <p:txBody>
          <a:bodyPr/>
          <a:lstStyle/>
          <a:p>
            <a:fld id="{E84E2596-301E-4832-9EC0-2653E7A66251}" type="slidenum">
              <a:rPr lang="en-US" smtClean="0"/>
              <a:t>14</a:t>
            </a:fld>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3946" y="2946070"/>
            <a:ext cx="8534403" cy="3291840"/>
          </a:xfrm>
          <a:prstGeom prst="rect">
            <a:avLst/>
          </a:prstGeom>
        </p:spPr>
      </p:pic>
    </p:spTree>
    <p:extLst>
      <p:ext uri="{BB962C8B-B14F-4D97-AF65-F5344CB8AC3E}">
        <p14:creationId xmlns:p14="http://schemas.microsoft.com/office/powerpoint/2010/main" val="3383997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2697" y="581891"/>
            <a:ext cx="10416903" cy="6020790"/>
          </a:xfrm>
        </p:spPr>
        <p:txBody>
          <a:bodyPr>
            <a:normAutofit/>
          </a:bodyPr>
          <a:lstStyle/>
          <a:p>
            <a:r>
              <a:rPr lang="en-US" sz="3200" dirty="0"/>
              <a:t>We can use UML to diagram classes and the objects </a:t>
            </a:r>
            <a:r>
              <a:rPr lang="en-US" sz="3200" u="sng" dirty="0"/>
              <a:t>instantiated</a:t>
            </a:r>
            <a:r>
              <a:rPr lang="en-US" sz="3200" dirty="0"/>
              <a:t> (created) from them:</a:t>
            </a:r>
          </a:p>
        </p:txBody>
      </p:sp>
      <p:sp>
        <p:nvSpPr>
          <p:cNvPr id="4" name="Slide Number Placeholder 3"/>
          <p:cNvSpPr>
            <a:spLocks noGrp="1"/>
          </p:cNvSpPr>
          <p:nvPr>
            <p:ph type="sldNum" sz="quarter" idx="12"/>
          </p:nvPr>
        </p:nvSpPr>
        <p:spPr/>
        <p:txBody>
          <a:bodyPr/>
          <a:lstStyle/>
          <a:p>
            <a:fld id="{E84E2596-301E-4832-9EC0-2653E7A66251}" type="slidenum">
              <a:rPr lang="en-US" smtClean="0"/>
              <a:t>15</a:t>
            </a:fld>
            <a:endParaRPr lang="en-US" dirty="0"/>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255470" y="1932231"/>
            <a:ext cx="8078536" cy="4278564"/>
          </a:xfrm>
          <a:prstGeom prst="rect">
            <a:avLst/>
          </a:prstGeom>
        </p:spPr>
      </p:pic>
      <p:sp>
        <p:nvSpPr>
          <p:cNvPr id="9" name="TextBox 8"/>
          <p:cNvSpPr txBox="1"/>
          <p:nvPr/>
        </p:nvSpPr>
        <p:spPr>
          <a:xfrm>
            <a:off x="7540831" y="2807456"/>
            <a:ext cx="2790701" cy="1569660"/>
          </a:xfrm>
          <a:prstGeom prst="rect">
            <a:avLst/>
          </a:prstGeom>
          <a:noFill/>
          <a:ln>
            <a:solidFill>
              <a:schemeClr val="tx1"/>
            </a:solidFill>
          </a:ln>
        </p:spPr>
        <p:txBody>
          <a:bodyPr wrap="square" rtlCol="0">
            <a:spAutoFit/>
          </a:bodyPr>
          <a:lstStyle/>
          <a:p>
            <a:r>
              <a:rPr lang="en-US" sz="2400" b="1" dirty="0"/>
              <a:t>product1 and product2 are </a:t>
            </a:r>
            <a:r>
              <a:rPr lang="en-US" sz="2400" b="1" u="sng" dirty="0"/>
              <a:t>instances</a:t>
            </a:r>
            <a:r>
              <a:rPr lang="en-US" sz="2400" b="1" dirty="0"/>
              <a:t> of the Product class</a:t>
            </a:r>
          </a:p>
        </p:txBody>
      </p:sp>
    </p:spTree>
    <p:extLst>
      <p:ext uri="{BB962C8B-B14F-4D97-AF65-F5344CB8AC3E}">
        <p14:creationId xmlns:p14="http://schemas.microsoft.com/office/powerpoint/2010/main" val="2431745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A7927-B8FE-7C77-B495-AEDA0FBA1CBB}"/>
              </a:ext>
            </a:extLst>
          </p:cNvPr>
          <p:cNvSpPr>
            <a:spLocks noGrp="1"/>
          </p:cNvSpPr>
          <p:nvPr>
            <p:ph type="title"/>
          </p:nvPr>
        </p:nvSpPr>
        <p:spPr>
          <a:xfrm>
            <a:off x="609600" y="274638"/>
            <a:ext cx="10160000" cy="1325562"/>
          </a:xfrm>
        </p:spPr>
        <p:txBody>
          <a:bodyPr/>
          <a:lstStyle/>
          <a:p>
            <a:r>
              <a:rPr lang="en-US"/>
              <a:t>Lab for coding the Product Class</a:t>
            </a:r>
          </a:p>
        </p:txBody>
      </p:sp>
      <p:sp>
        <p:nvSpPr>
          <p:cNvPr id="3" name="Slide Number Placeholder 2">
            <a:extLst>
              <a:ext uri="{FF2B5EF4-FFF2-40B4-BE49-F238E27FC236}">
                <a16:creationId xmlns:a16="http://schemas.microsoft.com/office/drawing/2014/main" id="{2D26843F-F88E-863C-3C70-FD26AC6BE554}"/>
              </a:ext>
            </a:extLst>
          </p:cNvPr>
          <p:cNvSpPr>
            <a:spLocks noGrp="1"/>
          </p:cNvSpPr>
          <p:nvPr>
            <p:ph type="sldNum" sz="quarter" idx="12"/>
          </p:nvPr>
        </p:nvSpPr>
        <p:spPr/>
        <p:txBody>
          <a:bodyPr/>
          <a:lstStyle/>
          <a:p>
            <a:fld id="{E84E2596-301E-4832-9EC0-2653E7A66251}" type="slidenum">
              <a:rPr lang="en-US" smtClean="0"/>
              <a:t>16</a:t>
            </a:fld>
            <a:endParaRPr lang="en-US"/>
          </a:p>
        </p:txBody>
      </p:sp>
    </p:spTree>
    <p:extLst>
      <p:ext uri="{BB962C8B-B14F-4D97-AF65-F5344CB8AC3E}">
        <p14:creationId xmlns:p14="http://schemas.microsoft.com/office/powerpoint/2010/main" val="52750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8D50C-7EE9-4C89-B98A-90367AE0F2D5}"/>
              </a:ext>
            </a:extLst>
          </p:cNvPr>
          <p:cNvSpPr>
            <a:spLocks noGrp="1"/>
          </p:cNvSpPr>
          <p:nvPr>
            <p:ph type="title"/>
          </p:nvPr>
        </p:nvSpPr>
        <p:spPr>
          <a:xfrm>
            <a:off x="609600" y="133713"/>
            <a:ext cx="10160000" cy="989248"/>
          </a:xfrm>
        </p:spPr>
        <p:txBody>
          <a:bodyPr/>
          <a:lstStyle/>
          <a:p>
            <a:r>
              <a:rPr lang="en-US"/>
              <a:t>Calling Methods with self</a:t>
            </a:r>
            <a:endParaRPr lang="en-US" dirty="0"/>
          </a:p>
        </p:txBody>
      </p:sp>
      <p:sp>
        <p:nvSpPr>
          <p:cNvPr id="3" name="Content Placeholder 2">
            <a:extLst>
              <a:ext uri="{FF2B5EF4-FFF2-40B4-BE49-F238E27FC236}">
                <a16:creationId xmlns:a16="http://schemas.microsoft.com/office/drawing/2014/main" id="{48CF93A3-0F90-44B7-874B-C1C534BFCE3A}"/>
              </a:ext>
            </a:extLst>
          </p:cNvPr>
          <p:cNvSpPr>
            <a:spLocks noGrp="1"/>
          </p:cNvSpPr>
          <p:nvPr>
            <p:ph idx="1"/>
          </p:nvPr>
        </p:nvSpPr>
        <p:spPr>
          <a:xfrm>
            <a:off x="609600" y="1231491"/>
            <a:ext cx="10160000" cy="5265606"/>
          </a:xfrm>
        </p:spPr>
        <p:txBody>
          <a:bodyPr>
            <a:normAutofit/>
          </a:bodyPr>
          <a:lstStyle/>
          <a:p>
            <a:r>
              <a:rPr lang="en-US" sz="2800"/>
              <a:t>The self parameter can be used to invoke other object/class methods from inside the class.</a:t>
            </a:r>
            <a:endParaRPr lang="en-US" sz="2800" dirty="0"/>
          </a:p>
        </p:txBody>
      </p:sp>
      <p:sp>
        <p:nvSpPr>
          <p:cNvPr id="4" name="Slide Number Placeholder 3">
            <a:extLst>
              <a:ext uri="{FF2B5EF4-FFF2-40B4-BE49-F238E27FC236}">
                <a16:creationId xmlns:a16="http://schemas.microsoft.com/office/drawing/2014/main" id="{D35264AA-9D92-4712-B902-D6972CBAD98A}"/>
              </a:ext>
            </a:extLst>
          </p:cNvPr>
          <p:cNvSpPr>
            <a:spLocks noGrp="1"/>
          </p:cNvSpPr>
          <p:nvPr>
            <p:ph type="sldNum" sz="quarter" idx="12"/>
          </p:nvPr>
        </p:nvSpPr>
        <p:spPr/>
        <p:txBody>
          <a:bodyPr/>
          <a:lstStyle/>
          <a:p>
            <a:fld id="{E84E2596-301E-4832-9EC0-2653E7A66251}" type="slidenum">
              <a:rPr lang="en-US" smtClean="0"/>
              <a:t>17</a:t>
            </a:fld>
            <a:endParaRPr lang="en-US" dirty="0"/>
          </a:p>
        </p:txBody>
      </p:sp>
      <p:sp>
        <p:nvSpPr>
          <p:cNvPr id="5" name="Rectangle 4">
            <a:extLst>
              <a:ext uri="{FF2B5EF4-FFF2-40B4-BE49-F238E27FC236}">
                <a16:creationId xmlns:a16="http://schemas.microsoft.com/office/drawing/2014/main" id="{3B4D92E7-D47E-481D-A8EF-B4FE25725530}"/>
              </a:ext>
            </a:extLst>
          </p:cNvPr>
          <p:cNvSpPr/>
          <p:nvPr/>
        </p:nvSpPr>
        <p:spPr>
          <a:xfrm>
            <a:off x="902437" y="2539133"/>
            <a:ext cx="9574326" cy="3170099"/>
          </a:xfrm>
          <a:prstGeom prst="rect">
            <a:avLst/>
          </a:prstGeom>
          <a:ln>
            <a:solidFill>
              <a:schemeClr val="tx1"/>
            </a:solidFill>
          </a:ln>
        </p:spPr>
        <p:txBody>
          <a:bodyPr wrap="square">
            <a:spAutoFit/>
          </a:bodyPr>
          <a:lstStyle/>
          <a:p>
            <a:r>
              <a:rPr lang="en-US" sz="2000" b="1">
                <a:latin typeface="Courier New" panose="02070309020205020404" pitchFamily="49" charset="0"/>
                <a:cs typeface="Courier New" panose="02070309020205020404" pitchFamily="49" charset="0"/>
              </a:rPr>
              <a:t>class Classy:</a:t>
            </a:r>
          </a:p>
          <a:p>
            <a:r>
              <a:rPr lang="en-US" sz="2000" b="1">
                <a:latin typeface="Courier New" panose="02070309020205020404" pitchFamily="49" charset="0"/>
                <a:cs typeface="Courier New" panose="02070309020205020404" pitchFamily="49" charset="0"/>
              </a:rPr>
              <a:t>    def other(self):</a:t>
            </a:r>
          </a:p>
          <a:p>
            <a:r>
              <a:rPr lang="en-US" sz="2000" b="1">
                <a:latin typeface="Courier New" panose="02070309020205020404" pitchFamily="49" charset="0"/>
                <a:cs typeface="Courier New" panose="02070309020205020404" pitchFamily="49" charset="0"/>
              </a:rPr>
              <a:t>        print("other")</a:t>
            </a:r>
          </a:p>
          <a:p>
            <a:endParaRPr lang="en-US" sz="2000" b="1">
              <a:latin typeface="Courier New" panose="02070309020205020404" pitchFamily="49" charset="0"/>
              <a:cs typeface="Courier New" panose="02070309020205020404" pitchFamily="49" charset="0"/>
            </a:endParaRPr>
          </a:p>
          <a:p>
            <a:r>
              <a:rPr lang="en-US" sz="2000" b="1">
                <a:latin typeface="Courier New" panose="02070309020205020404" pitchFamily="49" charset="0"/>
                <a:cs typeface="Courier New" panose="02070309020205020404" pitchFamily="49" charset="0"/>
              </a:rPr>
              <a:t>    def method(self):</a:t>
            </a:r>
          </a:p>
          <a:p>
            <a:r>
              <a:rPr lang="en-US" sz="2000" b="1">
                <a:latin typeface="Courier New" panose="02070309020205020404" pitchFamily="49" charset="0"/>
                <a:cs typeface="Courier New" panose="02070309020205020404" pitchFamily="49" charset="0"/>
              </a:rPr>
              <a:t>        print("method")</a:t>
            </a:r>
          </a:p>
          <a:p>
            <a:r>
              <a:rPr lang="en-US" sz="2000" b="1">
                <a:latin typeface="Courier New" panose="02070309020205020404" pitchFamily="49" charset="0"/>
                <a:cs typeface="Courier New" panose="02070309020205020404" pitchFamily="49" charset="0"/>
              </a:rPr>
              <a:t>        </a:t>
            </a:r>
            <a:r>
              <a:rPr lang="en-US" sz="2000" b="1">
                <a:solidFill>
                  <a:srgbClr val="FF0000"/>
                </a:solidFill>
                <a:latin typeface="Courier New" panose="02070309020205020404" pitchFamily="49" charset="0"/>
                <a:cs typeface="Courier New" panose="02070309020205020404" pitchFamily="49" charset="0"/>
              </a:rPr>
              <a:t>self.other()</a:t>
            </a:r>
          </a:p>
          <a:p>
            <a:endParaRPr lang="en-US" sz="2000" b="1">
              <a:latin typeface="Courier New" panose="02070309020205020404" pitchFamily="49" charset="0"/>
              <a:cs typeface="Courier New" panose="02070309020205020404" pitchFamily="49" charset="0"/>
            </a:endParaRPr>
          </a:p>
          <a:p>
            <a:r>
              <a:rPr lang="en-US" sz="2000" b="1">
                <a:latin typeface="Courier New" panose="02070309020205020404" pitchFamily="49" charset="0"/>
                <a:cs typeface="Courier New" panose="02070309020205020404" pitchFamily="49" charset="0"/>
              </a:rPr>
              <a:t>obj = Classy()</a:t>
            </a:r>
          </a:p>
          <a:p>
            <a:r>
              <a:rPr lang="en-US" sz="2000" b="1">
                <a:latin typeface="Courier New" panose="02070309020205020404" pitchFamily="49" charset="0"/>
                <a:cs typeface="Courier New" panose="02070309020205020404" pitchFamily="49" charset="0"/>
              </a:rPr>
              <a:t>obj.method()</a:t>
            </a:r>
            <a:endParaRPr 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2560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005" y="167761"/>
            <a:ext cx="10925299" cy="865393"/>
          </a:xfrm>
        </p:spPr>
        <p:txBody>
          <a:bodyPr/>
          <a:lstStyle/>
          <a:p>
            <a:r>
              <a:rPr lang="en-US" dirty="0"/>
              <a:t>Encapsulation</a:t>
            </a:r>
          </a:p>
        </p:txBody>
      </p:sp>
      <p:sp>
        <p:nvSpPr>
          <p:cNvPr id="3" name="Content Placeholder 2"/>
          <p:cNvSpPr>
            <a:spLocks noGrp="1"/>
          </p:cNvSpPr>
          <p:nvPr>
            <p:ph idx="1"/>
          </p:nvPr>
        </p:nvSpPr>
        <p:spPr>
          <a:xfrm>
            <a:off x="190005" y="1195755"/>
            <a:ext cx="10925299" cy="5359424"/>
          </a:xfrm>
        </p:spPr>
        <p:txBody>
          <a:bodyPr>
            <a:normAutofit fontScale="77500" lnSpcReduction="20000"/>
          </a:bodyPr>
          <a:lstStyle/>
          <a:p>
            <a:r>
              <a:rPr lang="en-US" sz="3100" dirty="0"/>
              <a:t>An attribute is made </a:t>
            </a:r>
            <a:r>
              <a:rPr lang="en-US" sz="3100" u="sng" dirty="0"/>
              <a:t>private</a:t>
            </a:r>
            <a:r>
              <a:rPr lang="en-US" sz="3100" dirty="0"/>
              <a:t> in Python by prefixing the name with two underscores</a:t>
            </a:r>
          </a:p>
          <a:p>
            <a:pPr marL="1828800" indent="0">
              <a:buNone/>
            </a:pPr>
            <a:r>
              <a:rPr lang="en-US" sz="2600">
                <a:latin typeface="Courier New" panose="02070309020205020404" pitchFamily="49" charset="0"/>
                <a:cs typeface="Courier New" panose="02070309020205020404" pitchFamily="49" charset="0"/>
              </a:rPr>
              <a:t>__</a:t>
            </a:r>
            <a:r>
              <a:rPr lang="en-US" sz="2600" dirty="0">
                <a:latin typeface="Courier New" panose="02070309020205020404" pitchFamily="49" charset="0"/>
                <a:cs typeface="Courier New" panose="02070309020205020404" pitchFamily="49" charset="0"/>
              </a:rPr>
              <a:t>name</a:t>
            </a:r>
          </a:p>
          <a:p>
            <a:pPr marL="1828800" indent="0">
              <a:buNone/>
            </a:pPr>
            <a:r>
              <a:rPr lang="en-US" sz="2600" dirty="0">
                <a:latin typeface="Courier New" panose="02070309020205020404" pitchFamily="49" charset="0"/>
                <a:cs typeface="Courier New" panose="02070309020205020404" pitchFamily="49" charset="0"/>
              </a:rPr>
              <a:t>__price</a:t>
            </a:r>
          </a:p>
          <a:p>
            <a:pPr marL="1828800" indent="0">
              <a:buNone/>
            </a:pPr>
            <a:r>
              <a:rPr lang="en-US" sz="2600">
                <a:latin typeface="Courier New" panose="02070309020205020404" pitchFamily="49" charset="0"/>
                <a:cs typeface="Courier New" panose="02070309020205020404" pitchFamily="49" charset="0"/>
              </a:rPr>
              <a:t>__discountPercent</a:t>
            </a:r>
          </a:p>
          <a:p>
            <a:pPr marL="1828800" indent="0">
              <a:buNone/>
            </a:pPr>
            <a:r>
              <a:rPr lang="en-US" sz="2600">
                <a:latin typeface="Courier New" panose="02070309020205020404" pitchFamily="49" charset="0"/>
                <a:cs typeface="Courier New" panose="02070309020205020404" pitchFamily="49" charset="0"/>
              </a:rPr>
              <a:t>__age</a:t>
            </a:r>
            <a:endParaRPr lang="en-US" sz="2600" dirty="0">
              <a:latin typeface="Courier New" panose="02070309020205020404" pitchFamily="49" charset="0"/>
              <a:cs typeface="Courier New" panose="02070309020205020404" pitchFamily="49" charset="0"/>
            </a:endParaRPr>
          </a:p>
          <a:p>
            <a:pPr marL="1828800" indent="0">
              <a:buNone/>
            </a:pPr>
            <a:endParaRPr lang="en-US" sz="1300" b="1" dirty="0"/>
          </a:p>
          <a:p>
            <a:pPr marL="463550" indent="-344488"/>
            <a:r>
              <a:rPr lang="en-US" sz="3100" dirty="0"/>
              <a:t>Using private attributes enables data hiding, or </a:t>
            </a:r>
            <a:r>
              <a:rPr lang="en-US" sz="3100" u="sng" dirty="0"/>
              <a:t>encapsulation</a:t>
            </a:r>
            <a:r>
              <a:rPr lang="en-US" sz="3100" dirty="0"/>
              <a:t>. We want to prevent direct modification of data; for instance, the following statements should not be allowed:</a:t>
            </a:r>
          </a:p>
          <a:p>
            <a:pPr marL="416242" lvl="1" indent="0">
              <a:buNone/>
            </a:pPr>
            <a:endParaRPr lang="en-US" sz="1700" dirty="0"/>
          </a:p>
          <a:p>
            <a:pPr marL="914400" indent="0">
              <a:buNone/>
            </a:pPr>
            <a:r>
              <a:rPr lang="en-US" sz="2600" dirty="0">
                <a:latin typeface="Courier New" panose="02070309020205020404" pitchFamily="49" charset="0"/>
                <a:cs typeface="Courier New" panose="02070309020205020404" pitchFamily="49" charset="0"/>
              </a:rPr>
              <a:t>product1.price = 11.25 # change the price!</a:t>
            </a:r>
          </a:p>
          <a:p>
            <a:pPr marL="914400" indent="0">
              <a:buNone/>
            </a:pPr>
            <a:r>
              <a:rPr lang="en-US" sz="2600" dirty="0">
                <a:latin typeface="Courier New" panose="02070309020205020404" pitchFamily="49" charset="0"/>
                <a:cs typeface="Courier New" panose="02070309020205020404" pitchFamily="49" charset="0"/>
              </a:rPr>
              <a:t>my_dog.name = 'Alf'    # Alf is an alien, not a dog</a:t>
            </a:r>
          </a:p>
          <a:p>
            <a:pPr marL="914400" indent="0">
              <a:buNone/>
            </a:pPr>
            <a:endParaRPr lang="en-US" sz="1500" dirty="0"/>
          </a:p>
          <a:p>
            <a:pPr marL="463550" indent="-344488"/>
            <a:r>
              <a:rPr lang="en-US" sz="3100" dirty="0"/>
              <a:t>Encapsulation prevents direct access and direct modification of your class's data…(this is a good thing).</a:t>
            </a:r>
          </a:p>
          <a:p>
            <a:pPr marL="760730" lvl="1" indent="-344488"/>
            <a:r>
              <a:rPr lang="en-US" sz="2600" dirty="0"/>
              <a:t>Python doesn't formally support private variables, this is actually just a convention that should be followed.</a:t>
            </a:r>
          </a:p>
        </p:txBody>
      </p:sp>
      <p:sp>
        <p:nvSpPr>
          <p:cNvPr id="4" name="Slide Number Placeholder 3"/>
          <p:cNvSpPr>
            <a:spLocks noGrp="1"/>
          </p:cNvSpPr>
          <p:nvPr>
            <p:ph type="sldNum" sz="quarter" idx="12"/>
          </p:nvPr>
        </p:nvSpPr>
        <p:spPr/>
        <p:txBody>
          <a:bodyPr/>
          <a:lstStyle/>
          <a:p>
            <a:fld id="{E84E2596-301E-4832-9EC0-2653E7A66251}" type="slidenum">
              <a:rPr lang="en-US" smtClean="0"/>
              <a:t>18</a:t>
            </a:fld>
            <a:endParaRPr lang="en-US" dirty="0"/>
          </a:p>
        </p:txBody>
      </p:sp>
    </p:spTree>
    <p:extLst>
      <p:ext uri="{BB962C8B-B14F-4D97-AF65-F5344CB8AC3E}">
        <p14:creationId xmlns:p14="http://schemas.microsoft.com/office/powerpoint/2010/main" val="2133586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0888"/>
            <a:ext cx="10160000" cy="865393"/>
          </a:xfrm>
        </p:spPr>
        <p:txBody>
          <a:bodyPr/>
          <a:lstStyle/>
          <a:p>
            <a:r>
              <a:rPr lang="en-US" dirty="0"/>
              <a:t>Accessors and Mutators</a:t>
            </a:r>
          </a:p>
        </p:txBody>
      </p:sp>
      <p:sp>
        <p:nvSpPr>
          <p:cNvPr id="3" name="Content Placeholder 2"/>
          <p:cNvSpPr>
            <a:spLocks noGrp="1"/>
          </p:cNvSpPr>
          <p:nvPr>
            <p:ph idx="1"/>
          </p:nvPr>
        </p:nvSpPr>
        <p:spPr>
          <a:xfrm>
            <a:off x="609600" y="1306286"/>
            <a:ext cx="10160000" cy="5170714"/>
          </a:xfrm>
        </p:spPr>
        <p:txBody>
          <a:bodyPr>
            <a:normAutofit/>
          </a:bodyPr>
          <a:lstStyle/>
          <a:p>
            <a:r>
              <a:rPr lang="en-US" sz="3000" dirty="0"/>
              <a:t>In order to make the private data available to users of our class, we code accessors (</a:t>
            </a:r>
            <a:r>
              <a:rPr lang="en-US" sz="3000" u="sng" dirty="0"/>
              <a:t>getters)</a:t>
            </a:r>
            <a:r>
              <a:rPr lang="en-US" sz="3000" dirty="0"/>
              <a:t> and mutators (</a:t>
            </a:r>
            <a:r>
              <a:rPr lang="en-US" sz="3000" u="sng" dirty="0"/>
              <a:t>setters)</a:t>
            </a:r>
            <a:r>
              <a:rPr lang="en-US" sz="3000" dirty="0"/>
              <a:t> for each private attribute</a:t>
            </a:r>
          </a:p>
          <a:p>
            <a:pPr marL="391795"/>
            <a:r>
              <a:rPr lang="en-US" sz="3000" dirty="0"/>
              <a:t>An accessor is a method which returns the attribute's value</a:t>
            </a:r>
          </a:p>
          <a:p>
            <a:pPr marL="1828800" lvl="1" indent="0">
              <a:buNone/>
            </a:pPr>
            <a:r>
              <a:rPr lang="en-US" sz="2200" dirty="0">
                <a:latin typeface="Courier New" panose="02070309020205020404" pitchFamily="49" charset="0"/>
                <a:cs typeface="Courier New" panose="02070309020205020404" pitchFamily="49" charset="0"/>
              </a:rPr>
              <a:t>def getPrice(self):</a:t>
            </a:r>
          </a:p>
          <a:p>
            <a:pPr marL="1828800" lvl="1" indent="0">
              <a:buNone/>
            </a:pPr>
            <a:r>
              <a:rPr lang="en-US" sz="2200" dirty="0">
                <a:latin typeface="Courier New" panose="02070309020205020404" pitchFamily="49" charset="0"/>
                <a:cs typeface="Courier New" panose="02070309020205020404" pitchFamily="49" charset="0"/>
              </a:rPr>
              <a:t>        return self.__price</a:t>
            </a:r>
          </a:p>
          <a:p>
            <a:pPr marL="498158" indent="-344488"/>
            <a:r>
              <a:rPr lang="en-US" sz="3000" dirty="0"/>
              <a:t>A mutator is a method which takes a value parameter and assigns that value to the attribute (can also implement validation of the value)</a:t>
            </a:r>
          </a:p>
          <a:p>
            <a:pPr marL="1828800" lvl="1" indent="0">
              <a:buNone/>
            </a:pPr>
            <a:r>
              <a:rPr lang="en-US" sz="2200" dirty="0">
                <a:latin typeface="Courier New" panose="02070309020205020404" pitchFamily="49" charset="0"/>
                <a:cs typeface="Courier New" panose="02070309020205020404" pitchFamily="49" charset="0"/>
              </a:rPr>
              <a:t>def setPrice(self, price):</a:t>
            </a:r>
          </a:p>
          <a:p>
            <a:pPr marL="1828800" lvl="1" indent="0">
              <a:buNone/>
            </a:pPr>
            <a:r>
              <a:rPr lang="en-US" sz="2200" dirty="0">
                <a:latin typeface="Courier New" panose="02070309020205020404" pitchFamily="49" charset="0"/>
                <a:cs typeface="Courier New" panose="02070309020205020404" pitchFamily="49" charset="0"/>
              </a:rPr>
              <a:t>        self.__price = price</a:t>
            </a:r>
          </a:p>
        </p:txBody>
      </p:sp>
      <p:sp>
        <p:nvSpPr>
          <p:cNvPr id="4" name="Slide Number Placeholder 3"/>
          <p:cNvSpPr>
            <a:spLocks noGrp="1"/>
          </p:cNvSpPr>
          <p:nvPr>
            <p:ph type="sldNum" sz="quarter" idx="12"/>
          </p:nvPr>
        </p:nvSpPr>
        <p:spPr/>
        <p:txBody>
          <a:bodyPr/>
          <a:lstStyle/>
          <a:p>
            <a:fld id="{E84E2596-301E-4832-9EC0-2653E7A66251}" type="slidenum">
              <a:rPr lang="en-US" smtClean="0"/>
              <a:t>19</a:t>
            </a:fld>
            <a:endParaRPr lang="en-US" dirty="0"/>
          </a:p>
        </p:txBody>
      </p:sp>
    </p:spTree>
    <p:extLst>
      <p:ext uri="{BB962C8B-B14F-4D97-AF65-F5344CB8AC3E}">
        <p14:creationId xmlns:p14="http://schemas.microsoft.com/office/powerpoint/2010/main" val="3741907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AB0EAC-7270-4572-A932-B04A979A0FA2}"/>
              </a:ext>
            </a:extLst>
          </p:cNvPr>
          <p:cNvSpPr>
            <a:spLocks noGrp="1"/>
          </p:cNvSpPr>
          <p:nvPr>
            <p:ph type="ctrTitle"/>
          </p:nvPr>
        </p:nvSpPr>
        <p:spPr/>
        <p:txBody>
          <a:bodyPr/>
          <a:lstStyle/>
          <a:p>
            <a:r>
              <a:rPr lang="en-US"/>
              <a:t>Object-Oriented Programming in Python</a:t>
            </a:r>
          </a:p>
        </p:txBody>
      </p:sp>
      <p:sp>
        <p:nvSpPr>
          <p:cNvPr id="3" name="Subtitle 2">
            <a:extLst>
              <a:ext uri="{FF2B5EF4-FFF2-40B4-BE49-F238E27FC236}">
                <a16:creationId xmlns:a16="http://schemas.microsoft.com/office/drawing/2014/main" id="{CCAEA0C7-2F80-199B-C874-CF276283310C}"/>
              </a:ext>
            </a:extLst>
          </p:cNvPr>
          <p:cNvSpPr>
            <a:spLocks noGrp="1"/>
          </p:cNvSpPr>
          <p:nvPr>
            <p:ph type="subTitle" idx="1"/>
          </p:nvPr>
        </p:nvSpPr>
        <p:spPr/>
        <p:txBody>
          <a:bodyPr/>
          <a:lstStyle/>
          <a:p>
            <a:r>
              <a:rPr lang="en-US"/>
              <a:t>Chapter 9: Classes</a:t>
            </a:r>
          </a:p>
        </p:txBody>
      </p:sp>
      <p:sp>
        <p:nvSpPr>
          <p:cNvPr id="4" name="Slide Number Placeholder 3">
            <a:extLst>
              <a:ext uri="{FF2B5EF4-FFF2-40B4-BE49-F238E27FC236}">
                <a16:creationId xmlns:a16="http://schemas.microsoft.com/office/drawing/2014/main" id="{12530F6E-126A-4999-9DC7-5AEE5EECDA47}"/>
              </a:ext>
            </a:extLst>
          </p:cNvPr>
          <p:cNvSpPr>
            <a:spLocks noGrp="1"/>
          </p:cNvSpPr>
          <p:nvPr>
            <p:ph type="sldNum" sz="quarter" idx="12"/>
          </p:nvPr>
        </p:nvSpPr>
        <p:spPr/>
        <p:txBody>
          <a:bodyPr/>
          <a:lstStyle/>
          <a:p>
            <a:fld id="{E84E2596-301E-4832-9EC0-2653E7A66251}" type="slidenum">
              <a:rPr lang="en-US" smtClean="0"/>
              <a:t>2</a:t>
            </a:fld>
            <a:endParaRPr lang="en-US"/>
          </a:p>
        </p:txBody>
      </p:sp>
    </p:spTree>
    <p:extLst>
      <p:ext uri="{BB962C8B-B14F-4D97-AF65-F5344CB8AC3E}">
        <p14:creationId xmlns:p14="http://schemas.microsoft.com/office/powerpoint/2010/main" val="3083822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91886"/>
            <a:ext cx="10160000" cy="6085114"/>
          </a:xfrm>
        </p:spPr>
        <p:txBody>
          <a:bodyPr>
            <a:normAutofit/>
          </a:bodyPr>
          <a:lstStyle/>
          <a:p>
            <a:pPr marL="114300" indent="0">
              <a:buNone/>
            </a:pPr>
            <a:r>
              <a:rPr lang="en-US" sz="2000" b="1" dirty="0">
                <a:latin typeface="Courier New" panose="02070309020205020404" pitchFamily="49" charset="0"/>
                <a:cs typeface="Courier New" panose="02070309020205020404" pitchFamily="49" charset="0"/>
              </a:rPr>
              <a:t># inventory.py</a:t>
            </a:r>
          </a:p>
          <a:p>
            <a:pPr marL="114300" indent="0">
              <a:buNone/>
            </a:pPr>
            <a:r>
              <a:rPr lang="en-US" sz="2000" b="1" dirty="0">
                <a:latin typeface="Courier New" panose="02070309020205020404" pitchFamily="49" charset="0"/>
                <a:cs typeface="Courier New" panose="02070309020205020404" pitchFamily="49" charset="0"/>
              </a:rPr>
              <a:t>…</a:t>
            </a:r>
          </a:p>
          <a:p>
            <a:pPr marL="114300" indent="0">
              <a:buNone/>
            </a:pPr>
            <a:r>
              <a:rPr lang="en-US" sz="2000" dirty="0">
                <a:latin typeface="Courier New" panose="02070309020205020404" pitchFamily="49" charset="0"/>
                <a:cs typeface="Courier New" panose="02070309020205020404" pitchFamily="49" charset="0"/>
              </a:rPr>
              <a:t>print("Name:\t\t\t{:s}".format(product1.name))</a:t>
            </a:r>
          </a:p>
          <a:p>
            <a:pPr marL="114300" indent="0">
              <a:buNone/>
            </a:pPr>
            <a:r>
              <a:rPr lang="en-US" sz="2000" b="1" dirty="0">
                <a:latin typeface="Courier New" panose="02070309020205020404" pitchFamily="49" charset="0"/>
                <a:cs typeface="Courier New" panose="02070309020205020404" pitchFamily="49" charset="0"/>
              </a:rPr>
              <a:t>product1.setPrice(11.25)    # use mutator</a:t>
            </a:r>
          </a:p>
          <a:p>
            <a:pPr marL="114300" indent="0">
              <a:buNone/>
            </a:pPr>
            <a:r>
              <a:rPr lang="en-US" sz="2000" b="1" dirty="0">
                <a:latin typeface="Courier New" panose="02070309020205020404" pitchFamily="49" charset="0"/>
                <a:cs typeface="Courier New" panose="02070309020205020404" pitchFamily="49" charset="0"/>
              </a:rPr>
              <a:t># use accessor </a:t>
            </a:r>
            <a:r>
              <a:rPr lang="en-US" sz="2000" dirty="0">
                <a:latin typeface="Courier New" panose="02070309020205020404" pitchFamily="49" charset="0"/>
                <a:cs typeface="Courier New" panose="02070309020205020404" pitchFamily="49" charset="0"/>
              </a:rPr>
              <a:t>print("Price:\t\t\t{:.2f}".format(</a:t>
            </a:r>
            <a:r>
              <a:rPr lang="en-US" sz="2000" b="1" dirty="0">
                <a:latin typeface="Courier New" panose="02070309020205020404" pitchFamily="49" charset="0"/>
                <a:cs typeface="Courier New" panose="02070309020205020404" pitchFamily="49" charset="0"/>
              </a:rPr>
              <a:t>product1.getPrice())</a:t>
            </a:r>
            <a:r>
              <a:rPr lang="en-US" sz="2000" dirty="0">
                <a:latin typeface="Courier New" panose="02070309020205020404" pitchFamily="49" charset="0"/>
                <a:cs typeface="Courier New" panose="02070309020205020404" pitchFamily="49" charset="0"/>
              </a:rPr>
              <a:t>)</a:t>
            </a:r>
          </a:p>
          <a:p>
            <a:pPr marL="114300" indent="0">
              <a:buNone/>
            </a:pPr>
            <a:r>
              <a:rPr lang="en-US" sz="2000" dirty="0">
                <a:latin typeface="Courier New" panose="02070309020205020404" pitchFamily="49" charset="0"/>
                <a:cs typeface="Courier New" panose="02070309020205020404" pitchFamily="49" charset="0"/>
              </a:rPr>
              <a:t>print("Discount percent:\t{:d}%".format(product1.discountPercent))</a:t>
            </a:r>
          </a:p>
          <a:p>
            <a:pPr marL="114300" indent="0">
              <a:buNone/>
            </a:pPr>
            <a:r>
              <a:rPr lang="en-US" sz="2000" dirty="0">
                <a:latin typeface="Courier New" panose="02070309020205020404" pitchFamily="49" charset="0"/>
                <a:cs typeface="Courier New" panose="02070309020205020404" pitchFamily="49" charset="0"/>
              </a:rPr>
              <a:t>print("Discount amount:\t{:.2f}".format(product1.getDiscountAmount()))</a:t>
            </a:r>
          </a:p>
          <a:p>
            <a:pPr marL="114300" indent="0">
              <a:buNone/>
            </a:pPr>
            <a:r>
              <a:rPr lang="en-US" sz="2000" dirty="0">
                <a:latin typeface="Courier New" panose="02070309020205020404" pitchFamily="49" charset="0"/>
                <a:cs typeface="Courier New" panose="02070309020205020404" pitchFamily="49" charset="0"/>
              </a:rPr>
              <a:t>print("Discount price:\t\t{:.2f}".format(product1.getDiscountPrice()))</a:t>
            </a:r>
          </a:p>
        </p:txBody>
      </p:sp>
      <p:sp>
        <p:nvSpPr>
          <p:cNvPr id="4" name="Slide Number Placeholder 3"/>
          <p:cNvSpPr>
            <a:spLocks noGrp="1"/>
          </p:cNvSpPr>
          <p:nvPr>
            <p:ph type="sldNum" sz="quarter" idx="12"/>
          </p:nvPr>
        </p:nvSpPr>
        <p:spPr/>
        <p:txBody>
          <a:bodyPr/>
          <a:lstStyle/>
          <a:p>
            <a:fld id="{E84E2596-301E-4832-9EC0-2653E7A66251}" type="slidenum">
              <a:rPr lang="en-US" smtClean="0"/>
              <a:t>20</a:t>
            </a:fld>
            <a:endParaRPr lang="en-US" dirty="0"/>
          </a:p>
        </p:txBody>
      </p:sp>
      <p:sp>
        <p:nvSpPr>
          <p:cNvPr id="5" name="Rectangle 4"/>
          <p:cNvSpPr/>
          <p:nvPr/>
        </p:nvSpPr>
        <p:spPr>
          <a:xfrm>
            <a:off x="2479963" y="4635941"/>
            <a:ext cx="6419273" cy="1754326"/>
          </a:xfrm>
          <a:prstGeom prst="rect">
            <a:avLst/>
          </a:prstGeom>
          <a:solidFill>
            <a:schemeClr val="accent3">
              <a:lumMod val="40000"/>
              <a:lumOff val="60000"/>
            </a:schemeClr>
          </a:solidFill>
        </p:spPr>
        <p:txBody>
          <a:bodyPr wrap="square">
            <a:spAutoFit/>
          </a:bodyPr>
          <a:lstStyle/>
          <a:p>
            <a:r>
              <a:rPr lang="en-US" dirty="0"/>
              <a:t>PRODUCT DATA</a:t>
            </a:r>
          </a:p>
          <a:p>
            <a:r>
              <a:rPr lang="en-US" dirty="0"/>
              <a:t>Name:			Stanley 13 Ounce Wood Hammer</a:t>
            </a:r>
          </a:p>
          <a:p>
            <a:r>
              <a:rPr lang="en-US" dirty="0"/>
              <a:t>Price:			</a:t>
            </a:r>
            <a:r>
              <a:rPr lang="en-US" b="1" dirty="0"/>
              <a:t>11.25</a:t>
            </a:r>
          </a:p>
          <a:p>
            <a:r>
              <a:rPr lang="en-US" dirty="0"/>
              <a:t>Discount percent:	                  62%</a:t>
            </a:r>
          </a:p>
          <a:p>
            <a:r>
              <a:rPr lang="en-US" dirty="0"/>
              <a:t>Discount amount:	                  6.97</a:t>
            </a:r>
          </a:p>
          <a:p>
            <a:r>
              <a:rPr lang="en-US" dirty="0"/>
              <a:t>Discount price:		4.28</a:t>
            </a:r>
          </a:p>
        </p:txBody>
      </p:sp>
    </p:spTree>
    <p:extLst>
      <p:ext uri="{BB962C8B-B14F-4D97-AF65-F5344CB8AC3E}">
        <p14:creationId xmlns:p14="http://schemas.microsoft.com/office/powerpoint/2010/main" val="2757041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152FF-9FAA-4C6E-AA4F-42862F5A3433}"/>
              </a:ext>
            </a:extLst>
          </p:cNvPr>
          <p:cNvSpPr>
            <a:spLocks noGrp="1"/>
          </p:cNvSpPr>
          <p:nvPr>
            <p:ph type="title"/>
          </p:nvPr>
        </p:nvSpPr>
        <p:spPr>
          <a:xfrm>
            <a:off x="609600" y="111352"/>
            <a:ext cx="10160000" cy="846591"/>
          </a:xfrm>
        </p:spPr>
        <p:txBody>
          <a:bodyPr/>
          <a:lstStyle/>
          <a:p>
            <a:r>
              <a:rPr lang="en-US" dirty="0"/>
              <a:t>Decorators</a:t>
            </a:r>
          </a:p>
        </p:txBody>
      </p:sp>
      <p:sp>
        <p:nvSpPr>
          <p:cNvPr id="3" name="Content Placeholder 2"/>
          <p:cNvSpPr>
            <a:spLocks noGrp="1"/>
          </p:cNvSpPr>
          <p:nvPr>
            <p:ph idx="1"/>
          </p:nvPr>
        </p:nvSpPr>
        <p:spPr>
          <a:xfrm>
            <a:off x="609600" y="1153886"/>
            <a:ext cx="10160000" cy="5323114"/>
          </a:xfrm>
        </p:spPr>
        <p:txBody>
          <a:bodyPr>
            <a:normAutofit fontScale="85000" lnSpcReduction="10000"/>
          </a:bodyPr>
          <a:lstStyle/>
          <a:p>
            <a:r>
              <a:rPr lang="en-US" sz="2800" dirty="0"/>
              <a:t>Python provides @-based </a:t>
            </a:r>
            <a:r>
              <a:rPr lang="en-US" sz="2800" u="sng" dirty="0"/>
              <a:t>decorators</a:t>
            </a:r>
            <a:r>
              <a:rPr lang="en-US" sz="2800" dirty="0"/>
              <a:t> which will transparently implement accessors and mutators whenever the attribute is accessed:</a:t>
            </a:r>
          </a:p>
          <a:p>
            <a:pPr marL="114300" indent="0">
              <a:buNone/>
            </a:pPr>
            <a:endParaRPr lang="en-US" sz="1400" b="1" dirty="0"/>
          </a:p>
          <a:p>
            <a:pPr marL="114300" indent="0">
              <a:buNone/>
            </a:pPr>
            <a:r>
              <a:rPr lang="en-US" sz="2400" dirty="0">
                <a:latin typeface="Courier New" panose="02070309020205020404" pitchFamily="49" charset="0"/>
                <a:cs typeface="Courier New" panose="02070309020205020404" pitchFamily="49" charset="0"/>
              </a:rPr>
              <a:t>    # accessor/mutator for price using decorators</a:t>
            </a:r>
          </a:p>
          <a:p>
            <a:pPr marL="114300" indent="0">
              <a:buNone/>
            </a:pPr>
            <a:r>
              <a:rPr lang="en-US" sz="2400" b="1" dirty="0">
                <a:latin typeface="Courier New" panose="02070309020205020404" pitchFamily="49" charset="0"/>
                <a:cs typeface="Courier New" panose="02070309020205020404" pitchFamily="49" charset="0"/>
              </a:rPr>
              <a:t>    @property</a:t>
            </a:r>
          </a:p>
          <a:p>
            <a:pPr marL="114300" indent="0">
              <a:buNone/>
            </a:pPr>
            <a:r>
              <a:rPr lang="en-US" sz="2400" b="1" dirty="0">
                <a:latin typeface="Courier New" panose="02070309020205020404" pitchFamily="49" charset="0"/>
                <a:cs typeface="Courier New" panose="02070309020205020404" pitchFamily="49" charset="0"/>
              </a:rPr>
              <a:t>    def price(self):</a:t>
            </a:r>
          </a:p>
          <a:p>
            <a:pPr marL="114300" indent="0">
              <a:buNone/>
            </a:pPr>
            <a:r>
              <a:rPr lang="en-US" sz="2400" dirty="0">
                <a:latin typeface="Courier New" panose="02070309020205020404" pitchFamily="49" charset="0"/>
                <a:cs typeface="Courier New" panose="02070309020205020404" pitchFamily="49" charset="0"/>
              </a:rPr>
              <a:t>        # print("in price getter") # debug</a:t>
            </a:r>
          </a:p>
          <a:p>
            <a:pPr marL="114300" indent="0">
              <a:buNone/>
            </a:pPr>
            <a:r>
              <a:rPr lang="en-US" sz="2400" dirty="0">
                <a:latin typeface="Courier New" panose="02070309020205020404" pitchFamily="49" charset="0"/>
                <a:cs typeface="Courier New" panose="02070309020205020404" pitchFamily="49" charset="0"/>
              </a:rPr>
              <a:t>        return self.__price</a:t>
            </a:r>
          </a:p>
          <a:p>
            <a:pPr marL="114300" indent="0">
              <a:buNone/>
            </a:pPr>
            <a:endParaRPr lang="en-US" sz="1400" dirty="0">
              <a:latin typeface="Courier New" panose="02070309020205020404" pitchFamily="49" charset="0"/>
              <a:cs typeface="Courier New" panose="02070309020205020404" pitchFamily="49" charset="0"/>
            </a:endParaRPr>
          </a:p>
          <a:p>
            <a:pPr marL="114300" indent="0">
              <a:buNone/>
            </a:pPr>
            <a:r>
              <a:rPr lang="en-US" sz="2400" b="1" dirty="0">
                <a:latin typeface="Courier New" panose="02070309020205020404" pitchFamily="49" charset="0"/>
                <a:cs typeface="Courier New" panose="02070309020205020404" pitchFamily="49" charset="0"/>
              </a:rPr>
              <a:t>    @price.setter</a:t>
            </a:r>
          </a:p>
          <a:p>
            <a:pPr marL="114300" indent="0">
              <a:buNone/>
            </a:pPr>
            <a:r>
              <a:rPr lang="en-US" sz="2400" b="1" dirty="0">
                <a:latin typeface="Courier New" panose="02070309020205020404" pitchFamily="49" charset="0"/>
                <a:cs typeface="Courier New" panose="02070309020205020404" pitchFamily="49" charset="0"/>
              </a:rPr>
              <a:t>    def price(self, price):</a:t>
            </a:r>
          </a:p>
          <a:p>
            <a:pPr marL="114300" indent="0">
              <a:buNone/>
            </a:pPr>
            <a:r>
              <a:rPr lang="en-US" sz="2400" dirty="0">
                <a:latin typeface="Courier New" panose="02070309020205020404" pitchFamily="49" charset="0"/>
                <a:cs typeface="Courier New" panose="02070309020205020404" pitchFamily="49" charset="0"/>
              </a:rPr>
              <a:t>        # print("in price setter")  # debug</a:t>
            </a:r>
          </a:p>
          <a:p>
            <a:pPr marL="114300" indent="0">
              <a:buNone/>
            </a:pPr>
            <a:r>
              <a:rPr lang="en-US" sz="2400" dirty="0">
                <a:latin typeface="Courier New" panose="02070309020205020404" pitchFamily="49" charset="0"/>
                <a:cs typeface="Courier New" panose="02070309020205020404" pitchFamily="49" charset="0"/>
              </a:rPr>
              <a:t>        self.__price = price</a:t>
            </a:r>
          </a:p>
          <a:p>
            <a:pPr marL="114300" indent="0">
              <a:buNone/>
            </a:pPr>
            <a:endParaRPr lang="en-US" sz="1400" b="1" dirty="0"/>
          </a:p>
          <a:p>
            <a:r>
              <a:rPr lang="en-US" sz="2800" dirty="0"/>
              <a:t>Decorators allow us to access the data normally, without special methods, but still take  advantage of encapsulation. </a:t>
            </a:r>
          </a:p>
        </p:txBody>
      </p:sp>
      <p:sp>
        <p:nvSpPr>
          <p:cNvPr id="4" name="Slide Number Placeholder 3"/>
          <p:cNvSpPr>
            <a:spLocks noGrp="1"/>
          </p:cNvSpPr>
          <p:nvPr>
            <p:ph type="sldNum" sz="quarter" idx="12"/>
          </p:nvPr>
        </p:nvSpPr>
        <p:spPr/>
        <p:txBody>
          <a:bodyPr/>
          <a:lstStyle/>
          <a:p>
            <a:fld id="{E84E2596-301E-4832-9EC0-2653E7A66251}" type="slidenum">
              <a:rPr lang="en-US" smtClean="0"/>
              <a:t>21</a:t>
            </a:fld>
            <a:endParaRPr lang="en-US" dirty="0"/>
          </a:p>
        </p:txBody>
      </p:sp>
    </p:spTree>
    <p:extLst>
      <p:ext uri="{BB962C8B-B14F-4D97-AF65-F5344CB8AC3E}">
        <p14:creationId xmlns:p14="http://schemas.microsoft.com/office/powerpoint/2010/main" val="2623611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3131" y="249381"/>
            <a:ext cx="10687793" cy="6483927"/>
          </a:xfrm>
        </p:spPr>
        <p:txBody>
          <a:bodyPr>
            <a:normAutofit/>
          </a:bodyPr>
          <a:lstStyle/>
          <a:p>
            <a:pPr indent="-222250"/>
            <a:r>
              <a:rPr lang="en-US" sz="2400" dirty="0"/>
              <a:t>The highlighted statements below </a:t>
            </a:r>
            <a:r>
              <a:rPr lang="en-US" sz="2400" u="sng" dirty="0"/>
              <a:t>appear</a:t>
            </a:r>
            <a:r>
              <a:rPr lang="en-US" sz="2400" dirty="0"/>
              <a:t> to directly use the Product class attributes, but are actually using the underlying accessor and mutator.</a:t>
            </a:r>
          </a:p>
          <a:p>
            <a:pPr marL="463550" indent="0">
              <a:buNone/>
            </a:pPr>
            <a:endParaRPr lang="en-US" sz="1200" b="1" dirty="0">
              <a:solidFill>
                <a:srgbClr val="FF0000"/>
              </a:solidFill>
            </a:endParaRPr>
          </a:p>
          <a:p>
            <a:pPr marL="182880" indent="0">
              <a:spcBef>
                <a:spcPts val="300"/>
              </a:spcBef>
              <a:buNone/>
            </a:pPr>
            <a:r>
              <a:rPr lang="en-US" sz="2000" b="1" dirty="0">
                <a:latin typeface="Courier New" panose="02070309020205020404" pitchFamily="49" charset="0"/>
                <a:cs typeface="Courier New" panose="02070309020205020404" pitchFamily="49" charset="0"/>
              </a:rPr>
              <a:t># enabled debugging statements in Product class</a:t>
            </a:r>
          </a:p>
          <a:p>
            <a:pPr marL="182880" indent="0">
              <a:spcBef>
                <a:spcPts val="300"/>
              </a:spcBef>
              <a:buNone/>
            </a:pPr>
            <a:r>
              <a:rPr lang="en-US" sz="2000" dirty="0">
                <a:latin typeface="Courier New" panose="02070309020205020404" pitchFamily="49" charset="0"/>
                <a:cs typeface="Courier New" panose="02070309020205020404" pitchFamily="49" charset="0"/>
              </a:rPr>
              <a:t># print data for product1 to console</a:t>
            </a:r>
          </a:p>
          <a:p>
            <a:pPr marL="182880" indent="0">
              <a:spcBef>
                <a:spcPts val="300"/>
              </a:spcBef>
              <a:buNone/>
            </a:pPr>
            <a:r>
              <a:rPr lang="en-US" sz="2000" dirty="0">
                <a:latin typeface="Courier New" panose="02070309020205020404" pitchFamily="49" charset="0"/>
                <a:cs typeface="Courier New" panose="02070309020205020404" pitchFamily="49" charset="0"/>
              </a:rPr>
              <a:t>print("PRODUCT DATA")</a:t>
            </a:r>
          </a:p>
          <a:p>
            <a:pPr marL="182880" indent="0">
              <a:spcBef>
                <a:spcPts val="300"/>
              </a:spcBef>
              <a:buNone/>
            </a:pPr>
            <a:r>
              <a:rPr lang="en-US" sz="2000" dirty="0">
                <a:latin typeface="Courier New" panose="02070309020205020404" pitchFamily="49" charset="0"/>
                <a:cs typeface="Courier New" panose="02070309020205020404" pitchFamily="49" charset="0"/>
              </a:rPr>
              <a:t>print("Name:\t\t\t{:s}".format(product1.name))</a:t>
            </a:r>
          </a:p>
          <a:p>
            <a:pPr marL="182880" indent="0">
              <a:spcBef>
                <a:spcPts val="300"/>
              </a:spcBef>
              <a:buNone/>
            </a:pPr>
            <a:r>
              <a:rPr lang="en-US" sz="2000" b="1" dirty="0">
                <a:latin typeface="Courier New" panose="02070309020205020404" pitchFamily="49" charset="0"/>
                <a:cs typeface="Courier New" panose="02070309020205020404" pitchFamily="49" charset="0"/>
              </a:rPr>
              <a:t>product1.price = 11.25  # change the price!</a:t>
            </a:r>
          </a:p>
          <a:p>
            <a:pPr marL="182880" indent="0">
              <a:spcBef>
                <a:spcPts val="300"/>
              </a:spcBef>
              <a:buNone/>
            </a:pPr>
            <a:r>
              <a:rPr lang="en-US" sz="2000" b="1" dirty="0">
                <a:latin typeface="Courier New" panose="02070309020205020404" pitchFamily="49" charset="0"/>
                <a:cs typeface="Courier New" panose="02070309020205020404" pitchFamily="49" charset="0"/>
              </a:rPr>
              <a:t>print("Price:\t\t\t{:.2f}".format(product1.price))</a:t>
            </a:r>
          </a:p>
          <a:p>
            <a:pPr marL="182880" indent="0">
              <a:spcBef>
                <a:spcPts val="300"/>
              </a:spcBef>
              <a:buNone/>
            </a:pPr>
            <a:r>
              <a:rPr lang="en-US" sz="2000" dirty="0">
                <a:latin typeface="Courier New" panose="02070309020205020404" pitchFamily="49" charset="0"/>
                <a:cs typeface="Courier New" panose="02070309020205020404" pitchFamily="49" charset="0"/>
              </a:rPr>
              <a:t>print("Discount percent:\t{:d}%".format(product1.discountPercent))</a:t>
            </a:r>
          </a:p>
          <a:p>
            <a:pPr marL="182880" indent="0">
              <a:spcBef>
                <a:spcPts val="300"/>
              </a:spcBef>
              <a:buNone/>
            </a:pPr>
            <a:r>
              <a:rPr lang="en-US" sz="2000" dirty="0">
                <a:latin typeface="Courier New" panose="02070309020205020404" pitchFamily="49" charset="0"/>
                <a:cs typeface="Courier New" panose="02070309020205020404" pitchFamily="49" charset="0"/>
              </a:rPr>
              <a:t>print("Discount amount:\t{:.2f}".format(product1.getDiscountAmount()))</a:t>
            </a:r>
          </a:p>
          <a:p>
            <a:pPr marL="182880" indent="0">
              <a:spcBef>
                <a:spcPts val="300"/>
              </a:spcBef>
              <a:buNone/>
            </a:pPr>
            <a:r>
              <a:rPr lang="en-US" sz="2000" dirty="0">
                <a:latin typeface="Courier New" panose="02070309020205020404" pitchFamily="49" charset="0"/>
                <a:cs typeface="Courier New" panose="02070309020205020404" pitchFamily="49" charset="0"/>
              </a:rPr>
              <a:t>print("Discount price:\t\t{:.2f}".format(product1.getDiscountPrice()))</a:t>
            </a:r>
          </a:p>
        </p:txBody>
      </p:sp>
      <p:sp>
        <p:nvSpPr>
          <p:cNvPr id="4" name="Slide Number Placeholder 3"/>
          <p:cNvSpPr>
            <a:spLocks noGrp="1"/>
          </p:cNvSpPr>
          <p:nvPr>
            <p:ph type="sldNum" sz="quarter" idx="12"/>
          </p:nvPr>
        </p:nvSpPr>
        <p:spPr/>
        <p:txBody>
          <a:bodyPr/>
          <a:lstStyle/>
          <a:p>
            <a:fld id="{E84E2596-301E-4832-9EC0-2653E7A66251}" type="slidenum">
              <a:rPr lang="en-US" smtClean="0"/>
              <a:t>22</a:t>
            </a:fld>
            <a:endParaRPr lang="en-US" dirty="0"/>
          </a:p>
        </p:txBody>
      </p:sp>
      <p:sp>
        <p:nvSpPr>
          <p:cNvPr id="5" name="Rectangle 4"/>
          <p:cNvSpPr/>
          <p:nvPr/>
        </p:nvSpPr>
        <p:spPr>
          <a:xfrm>
            <a:off x="6196417" y="5042118"/>
            <a:ext cx="4764507" cy="1815882"/>
          </a:xfrm>
          <a:prstGeom prst="rect">
            <a:avLst/>
          </a:prstGeom>
          <a:solidFill>
            <a:schemeClr val="accent3">
              <a:lumMod val="40000"/>
              <a:lumOff val="60000"/>
            </a:schemeClr>
          </a:solidFill>
        </p:spPr>
        <p:txBody>
          <a:bodyPr wrap="square">
            <a:spAutoFit/>
          </a:bodyPr>
          <a:lstStyle/>
          <a:p>
            <a:r>
              <a:rPr lang="en-US" sz="1400" dirty="0"/>
              <a:t>PRODUCT DATA</a:t>
            </a:r>
          </a:p>
          <a:p>
            <a:r>
              <a:rPr lang="en-US" sz="1400" dirty="0"/>
              <a:t>Name:	</a:t>
            </a:r>
            <a:r>
              <a:rPr lang="en-US" sz="1400"/>
              <a:t>	Stanley </a:t>
            </a:r>
            <a:r>
              <a:rPr lang="en-US" sz="1400" dirty="0"/>
              <a:t>13 Ounce Wood Hammer</a:t>
            </a:r>
          </a:p>
          <a:p>
            <a:r>
              <a:rPr lang="en-US" sz="1400" dirty="0"/>
              <a:t>in price setter</a:t>
            </a:r>
          </a:p>
          <a:p>
            <a:r>
              <a:rPr lang="en-US" sz="1400" dirty="0"/>
              <a:t>in price getter</a:t>
            </a:r>
          </a:p>
          <a:p>
            <a:r>
              <a:rPr lang="en-US" sz="1400" dirty="0"/>
              <a:t>Price:	</a:t>
            </a:r>
            <a:r>
              <a:rPr lang="en-US" sz="1400"/>
              <a:t>	11.25</a:t>
            </a:r>
            <a:endParaRPr lang="en-US" sz="1400" dirty="0"/>
          </a:p>
          <a:p>
            <a:r>
              <a:rPr lang="en-US" sz="1400" dirty="0"/>
              <a:t>Discount percent:</a:t>
            </a:r>
            <a:r>
              <a:rPr lang="en-US" sz="1400"/>
              <a:t>	62</a:t>
            </a:r>
            <a:r>
              <a:rPr lang="en-US" sz="1400" dirty="0"/>
              <a:t>%</a:t>
            </a:r>
          </a:p>
          <a:p>
            <a:r>
              <a:rPr lang="en-US" sz="1400" dirty="0"/>
              <a:t>Discount amount:</a:t>
            </a:r>
            <a:r>
              <a:rPr lang="en-US" sz="1400"/>
              <a:t>	6.97</a:t>
            </a:r>
            <a:endParaRPr lang="en-US" sz="1400" dirty="0"/>
          </a:p>
          <a:p>
            <a:r>
              <a:rPr lang="en-US" sz="1400" dirty="0"/>
              <a:t>Discount price:</a:t>
            </a:r>
            <a:r>
              <a:rPr lang="en-US" sz="1400"/>
              <a:t>	4.28</a:t>
            </a:r>
            <a:endParaRPr lang="en-US" sz="1400" dirty="0"/>
          </a:p>
        </p:txBody>
      </p:sp>
    </p:spTree>
    <p:extLst>
      <p:ext uri="{BB962C8B-B14F-4D97-AF65-F5344CB8AC3E}">
        <p14:creationId xmlns:p14="http://schemas.microsoft.com/office/powerpoint/2010/main" val="488315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C1444-7FA8-6B38-AF80-92EC20385E12}"/>
              </a:ext>
            </a:extLst>
          </p:cNvPr>
          <p:cNvSpPr>
            <a:spLocks noGrp="1"/>
          </p:cNvSpPr>
          <p:nvPr>
            <p:ph type="title"/>
          </p:nvPr>
        </p:nvSpPr>
        <p:spPr/>
        <p:txBody>
          <a:bodyPr/>
          <a:lstStyle/>
          <a:p>
            <a:r>
              <a:rPr lang="en-US"/>
              <a:t>Lab for Using Decorators</a:t>
            </a:r>
          </a:p>
        </p:txBody>
      </p:sp>
      <p:sp>
        <p:nvSpPr>
          <p:cNvPr id="3" name="Slide Number Placeholder 2">
            <a:extLst>
              <a:ext uri="{FF2B5EF4-FFF2-40B4-BE49-F238E27FC236}">
                <a16:creationId xmlns:a16="http://schemas.microsoft.com/office/drawing/2014/main" id="{AF7F3767-FB44-38B0-EB6B-FC1B149FAB74}"/>
              </a:ext>
            </a:extLst>
          </p:cNvPr>
          <p:cNvSpPr>
            <a:spLocks noGrp="1"/>
          </p:cNvSpPr>
          <p:nvPr>
            <p:ph type="sldNum" sz="quarter" idx="12"/>
          </p:nvPr>
        </p:nvSpPr>
        <p:spPr/>
        <p:txBody>
          <a:bodyPr/>
          <a:lstStyle/>
          <a:p>
            <a:fld id="{E84E2596-301E-4832-9EC0-2653E7A66251}" type="slidenum">
              <a:rPr lang="en-US" smtClean="0"/>
              <a:t>23</a:t>
            </a:fld>
            <a:endParaRPr lang="en-US"/>
          </a:p>
        </p:txBody>
      </p:sp>
    </p:spTree>
    <p:extLst>
      <p:ext uri="{BB962C8B-B14F-4D97-AF65-F5344CB8AC3E}">
        <p14:creationId xmlns:p14="http://schemas.microsoft.com/office/powerpoint/2010/main" val="14615968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EB87-C924-476A-94E7-03CCA7F5EF17}"/>
              </a:ext>
            </a:extLst>
          </p:cNvPr>
          <p:cNvSpPr>
            <a:spLocks noGrp="1"/>
          </p:cNvSpPr>
          <p:nvPr>
            <p:ph type="title"/>
          </p:nvPr>
        </p:nvSpPr>
        <p:spPr>
          <a:xfrm>
            <a:off x="609600" y="191510"/>
            <a:ext cx="10160000" cy="796780"/>
          </a:xfrm>
        </p:spPr>
        <p:txBody>
          <a:bodyPr/>
          <a:lstStyle/>
          <a:p>
            <a:r>
              <a:rPr lang="en-US"/>
              <a:t>More on Instance Variables</a:t>
            </a:r>
            <a:endParaRPr lang="en-US" dirty="0"/>
          </a:p>
        </p:txBody>
      </p:sp>
      <p:sp>
        <p:nvSpPr>
          <p:cNvPr id="3" name="Content Placeholder 2">
            <a:extLst>
              <a:ext uri="{FF2B5EF4-FFF2-40B4-BE49-F238E27FC236}">
                <a16:creationId xmlns:a16="http://schemas.microsoft.com/office/drawing/2014/main" id="{EA9729D8-FD5F-447B-9F57-85892D8ECC6D}"/>
              </a:ext>
            </a:extLst>
          </p:cNvPr>
          <p:cNvSpPr>
            <a:spLocks noGrp="1"/>
          </p:cNvSpPr>
          <p:nvPr>
            <p:ph idx="1"/>
          </p:nvPr>
        </p:nvSpPr>
        <p:spPr>
          <a:xfrm>
            <a:off x="609600" y="1139868"/>
            <a:ext cx="10160000" cy="5599135"/>
          </a:xfrm>
        </p:spPr>
        <p:txBody>
          <a:bodyPr>
            <a:noAutofit/>
          </a:bodyPr>
          <a:lstStyle/>
          <a:p>
            <a:pPr marL="114300" indent="0">
              <a:buNone/>
            </a:pPr>
            <a:r>
              <a:rPr lang="en-US" sz="1600" b="1">
                <a:latin typeface="Courier New" panose="02070309020205020404" pitchFamily="49" charset="0"/>
                <a:cs typeface="Courier New" panose="02070309020205020404" pitchFamily="49" charset="0"/>
              </a:rPr>
              <a:t>class ExampleClass:</a:t>
            </a:r>
          </a:p>
          <a:p>
            <a:pPr marL="114300" indent="0">
              <a:buNone/>
            </a:pPr>
            <a:r>
              <a:rPr lang="en-US" sz="1600" b="1">
                <a:latin typeface="Courier New" panose="02070309020205020404" pitchFamily="49" charset="0"/>
                <a:cs typeface="Courier New" panose="02070309020205020404" pitchFamily="49" charset="0"/>
              </a:rPr>
              <a:t>    def __init__(self, val = 1):</a:t>
            </a:r>
          </a:p>
          <a:p>
            <a:pPr marL="114300" indent="0">
              <a:buNone/>
            </a:pPr>
            <a:r>
              <a:rPr lang="en-US" sz="1600" b="1">
                <a:latin typeface="Courier New" panose="02070309020205020404" pitchFamily="49" charset="0"/>
                <a:cs typeface="Courier New" panose="02070309020205020404" pitchFamily="49" charset="0"/>
              </a:rPr>
              <a:t>        self.__first = val</a:t>
            </a:r>
          </a:p>
          <a:p>
            <a:pPr marL="114300" indent="0">
              <a:buNone/>
            </a:pPr>
            <a:endParaRPr lang="en-US" sz="1600" b="1">
              <a:latin typeface="Courier New" panose="02070309020205020404" pitchFamily="49" charset="0"/>
              <a:cs typeface="Courier New" panose="02070309020205020404" pitchFamily="49" charset="0"/>
            </a:endParaRPr>
          </a:p>
          <a:p>
            <a:pPr marL="114300" indent="0">
              <a:buNone/>
            </a:pPr>
            <a:r>
              <a:rPr lang="en-US" sz="1600" b="1">
                <a:latin typeface="Courier New" panose="02070309020205020404" pitchFamily="49" charset="0"/>
                <a:cs typeface="Courier New" panose="02070309020205020404" pitchFamily="49" charset="0"/>
              </a:rPr>
              <a:t>    def set_second(self, val):</a:t>
            </a:r>
          </a:p>
          <a:p>
            <a:pPr marL="114300" indent="0">
              <a:buNone/>
            </a:pPr>
            <a:r>
              <a:rPr lang="en-US" sz="1600" b="1">
                <a:latin typeface="Courier New" panose="02070309020205020404" pitchFamily="49" charset="0"/>
                <a:cs typeface="Courier New" panose="02070309020205020404" pitchFamily="49" charset="0"/>
              </a:rPr>
              <a:t>        self.__second = val</a:t>
            </a:r>
          </a:p>
          <a:p>
            <a:pPr marL="114300" indent="0">
              <a:buNone/>
            </a:pPr>
            <a:endParaRPr lang="en-US" sz="1600" b="1">
              <a:latin typeface="Courier New" panose="02070309020205020404" pitchFamily="49" charset="0"/>
              <a:cs typeface="Courier New" panose="02070309020205020404" pitchFamily="49" charset="0"/>
            </a:endParaRPr>
          </a:p>
          <a:p>
            <a:pPr marL="114300" indent="0">
              <a:buNone/>
            </a:pPr>
            <a:r>
              <a:rPr lang="en-US" sz="1600" b="1">
                <a:latin typeface="Courier New" panose="02070309020205020404" pitchFamily="49" charset="0"/>
                <a:cs typeface="Courier New" panose="02070309020205020404" pitchFamily="49" charset="0"/>
              </a:rPr>
              <a:t>example_object_1 = ExampleClass()</a:t>
            </a:r>
          </a:p>
          <a:p>
            <a:pPr marL="114300" indent="0">
              <a:buNone/>
            </a:pPr>
            <a:r>
              <a:rPr lang="en-US" sz="1600" b="1">
                <a:latin typeface="Courier New" panose="02070309020205020404" pitchFamily="49" charset="0"/>
                <a:cs typeface="Courier New" panose="02070309020205020404" pitchFamily="49" charset="0"/>
              </a:rPr>
              <a:t>example_object_2 = ExampleClass(2)</a:t>
            </a:r>
          </a:p>
          <a:p>
            <a:pPr marL="114300" indent="0">
              <a:buNone/>
            </a:pPr>
            <a:endParaRPr lang="en-US" sz="1600" b="1">
              <a:latin typeface="Courier New" panose="02070309020205020404" pitchFamily="49" charset="0"/>
              <a:cs typeface="Courier New" panose="02070309020205020404" pitchFamily="49" charset="0"/>
            </a:endParaRPr>
          </a:p>
          <a:p>
            <a:pPr marL="114300" indent="0">
              <a:buNone/>
            </a:pPr>
            <a:r>
              <a:rPr lang="en-US" sz="1600" b="1">
                <a:latin typeface="Courier New" panose="02070309020205020404" pitchFamily="49" charset="0"/>
                <a:cs typeface="Courier New" panose="02070309020205020404" pitchFamily="49" charset="0"/>
              </a:rPr>
              <a:t>example_object_2.set_second(3)</a:t>
            </a:r>
          </a:p>
          <a:p>
            <a:pPr marL="114300" indent="0">
              <a:buNone/>
            </a:pPr>
            <a:endParaRPr lang="en-US" sz="1600" b="1">
              <a:latin typeface="Courier New" panose="02070309020205020404" pitchFamily="49" charset="0"/>
              <a:cs typeface="Courier New" panose="02070309020205020404" pitchFamily="49" charset="0"/>
            </a:endParaRPr>
          </a:p>
          <a:p>
            <a:pPr marL="114300" indent="0">
              <a:buNone/>
            </a:pPr>
            <a:r>
              <a:rPr lang="en-US" sz="1600" b="1">
                <a:latin typeface="Courier New" panose="02070309020205020404" pitchFamily="49" charset="0"/>
                <a:cs typeface="Courier New" panose="02070309020205020404" pitchFamily="49" charset="0"/>
              </a:rPr>
              <a:t>example_object_3 = ExampleClass(4)</a:t>
            </a:r>
          </a:p>
          <a:p>
            <a:pPr marL="114300" indent="0">
              <a:buNone/>
            </a:pPr>
            <a:r>
              <a:rPr lang="en-US" sz="1600" b="1">
                <a:latin typeface="Courier New" panose="02070309020205020404" pitchFamily="49" charset="0"/>
                <a:cs typeface="Courier New" panose="02070309020205020404" pitchFamily="49" charset="0"/>
              </a:rPr>
              <a:t>example_object_3.__third = 5</a:t>
            </a:r>
          </a:p>
          <a:p>
            <a:pPr marL="114300" indent="0">
              <a:buNone/>
            </a:pPr>
            <a:endParaRPr lang="en-US" sz="1600" b="1">
              <a:latin typeface="Courier New" panose="02070309020205020404" pitchFamily="49" charset="0"/>
              <a:cs typeface="Courier New" panose="02070309020205020404" pitchFamily="49" charset="0"/>
            </a:endParaRPr>
          </a:p>
          <a:p>
            <a:pPr marL="114300" indent="0">
              <a:buNone/>
            </a:pPr>
            <a:r>
              <a:rPr lang="en-US" sz="1600" b="1">
                <a:latin typeface="Courier New" panose="02070309020205020404" pitchFamily="49" charset="0"/>
                <a:cs typeface="Courier New" panose="02070309020205020404" pitchFamily="49" charset="0"/>
              </a:rPr>
              <a:t>print(example_object_1.</a:t>
            </a:r>
            <a:r>
              <a:rPr lang="en-US" sz="1600" b="1">
                <a:solidFill>
                  <a:srgbClr val="FF0000"/>
                </a:solidFill>
                <a:latin typeface="Courier New" panose="02070309020205020404" pitchFamily="49" charset="0"/>
                <a:cs typeface="Courier New" panose="02070309020205020404" pitchFamily="49" charset="0"/>
              </a:rPr>
              <a:t>__dict__</a:t>
            </a:r>
            <a:r>
              <a:rPr lang="en-US" sz="1600" b="1">
                <a:latin typeface="Courier New" panose="02070309020205020404" pitchFamily="49" charset="0"/>
                <a:cs typeface="Courier New" panose="02070309020205020404" pitchFamily="49" charset="0"/>
              </a:rPr>
              <a:t>)</a:t>
            </a:r>
          </a:p>
          <a:p>
            <a:pPr marL="114300" indent="0">
              <a:buNone/>
            </a:pPr>
            <a:r>
              <a:rPr lang="en-US" sz="1600" b="1">
                <a:latin typeface="Courier New" panose="02070309020205020404" pitchFamily="49" charset="0"/>
                <a:cs typeface="Courier New" panose="02070309020205020404" pitchFamily="49" charset="0"/>
              </a:rPr>
              <a:t>print(example_object_2.</a:t>
            </a:r>
            <a:r>
              <a:rPr lang="en-US" sz="1600" b="1">
                <a:solidFill>
                  <a:srgbClr val="FF0000"/>
                </a:solidFill>
                <a:latin typeface="Courier New" panose="02070309020205020404" pitchFamily="49" charset="0"/>
                <a:cs typeface="Courier New" panose="02070309020205020404" pitchFamily="49" charset="0"/>
              </a:rPr>
              <a:t>__dict__</a:t>
            </a:r>
            <a:r>
              <a:rPr lang="en-US" sz="1600" b="1">
                <a:latin typeface="Courier New" panose="02070309020205020404" pitchFamily="49" charset="0"/>
                <a:cs typeface="Courier New" panose="02070309020205020404" pitchFamily="49" charset="0"/>
              </a:rPr>
              <a:t>)</a:t>
            </a:r>
          </a:p>
          <a:p>
            <a:pPr marL="114300" indent="0">
              <a:buNone/>
            </a:pPr>
            <a:r>
              <a:rPr lang="en-US" sz="1600" b="1">
                <a:latin typeface="Courier New" panose="02070309020205020404" pitchFamily="49" charset="0"/>
                <a:cs typeface="Courier New" panose="02070309020205020404" pitchFamily="49" charset="0"/>
              </a:rPr>
              <a:t>print(example_object_3.</a:t>
            </a:r>
            <a:r>
              <a:rPr lang="en-US" sz="1600" b="1">
                <a:solidFill>
                  <a:srgbClr val="FF0000"/>
                </a:solidFill>
                <a:latin typeface="Courier New" panose="02070309020205020404" pitchFamily="49" charset="0"/>
                <a:cs typeface="Courier New" panose="02070309020205020404" pitchFamily="49" charset="0"/>
              </a:rPr>
              <a:t>__dict__</a:t>
            </a:r>
            <a:r>
              <a:rPr lang="en-US" sz="1600" b="1">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929F546F-6A45-41FB-938D-9714565F62AB}"/>
              </a:ext>
            </a:extLst>
          </p:cNvPr>
          <p:cNvSpPr>
            <a:spLocks noGrp="1"/>
          </p:cNvSpPr>
          <p:nvPr>
            <p:ph type="sldNum" sz="quarter" idx="12"/>
          </p:nvPr>
        </p:nvSpPr>
        <p:spPr/>
        <p:txBody>
          <a:bodyPr/>
          <a:lstStyle/>
          <a:p>
            <a:fld id="{E84E2596-301E-4832-9EC0-2653E7A66251}" type="slidenum">
              <a:rPr lang="en-US" smtClean="0"/>
              <a:t>24</a:t>
            </a:fld>
            <a:endParaRPr lang="en-US"/>
          </a:p>
        </p:txBody>
      </p:sp>
      <p:sp>
        <p:nvSpPr>
          <p:cNvPr id="6" name="TextBox 5">
            <a:extLst>
              <a:ext uri="{FF2B5EF4-FFF2-40B4-BE49-F238E27FC236}">
                <a16:creationId xmlns:a16="http://schemas.microsoft.com/office/drawing/2014/main" id="{D3192036-B5ED-7A6B-33AF-B1112F8367BD}"/>
              </a:ext>
            </a:extLst>
          </p:cNvPr>
          <p:cNvSpPr txBox="1"/>
          <p:nvPr/>
        </p:nvSpPr>
        <p:spPr>
          <a:xfrm>
            <a:off x="5908111" y="4453003"/>
            <a:ext cx="4400810" cy="2031325"/>
          </a:xfrm>
          <a:prstGeom prst="rect">
            <a:avLst/>
          </a:prstGeom>
          <a:noFill/>
          <a:ln>
            <a:solidFill>
              <a:schemeClr val="tx1"/>
            </a:solidFill>
          </a:ln>
        </p:spPr>
        <p:txBody>
          <a:bodyPr wrap="square">
            <a:spAutoFit/>
          </a:bodyPr>
          <a:lstStyle/>
          <a:p>
            <a:pPr marL="169863" indent="-169863">
              <a:buFont typeface="Arial" panose="020B0604020202020204" pitchFamily="34" charset="0"/>
              <a:buChar char="•"/>
            </a:pPr>
            <a:r>
              <a:rPr lang="en-US"/>
              <a:t>Python objects include predefined attributes and methods</a:t>
            </a:r>
          </a:p>
          <a:p>
            <a:pPr marL="169863" indent="-169863">
              <a:buFont typeface="Arial" panose="020B0604020202020204" pitchFamily="34" charset="0"/>
              <a:buChar char="•"/>
            </a:pPr>
            <a:r>
              <a:rPr lang="en-US"/>
              <a:t>One of these attributes is a variable named </a:t>
            </a:r>
            <a:r>
              <a:rPr lang="en-US" b="1"/>
              <a:t>__dict__ </a:t>
            </a:r>
            <a:r>
              <a:rPr lang="en-US"/>
              <a:t>(a dictionary)</a:t>
            </a:r>
          </a:p>
          <a:p>
            <a:pPr marL="169863" indent="-169863">
              <a:buFont typeface="Arial" panose="020B0604020202020204" pitchFamily="34" charset="0"/>
              <a:buChar char="•"/>
            </a:pPr>
            <a:r>
              <a:rPr lang="en-US"/>
              <a:t>The variable contains the names and values of all the properties (variables) the object is currently carrying</a:t>
            </a:r>
          </a:p>
        </p:txBody>
      </p:sp>
    </p:spTree>
    <p:extLst>
      <p:ext uri="{BB962C8B-B14F-4D97-AF65-F5344CB8AC3E}">
        <p14:creationId xmlns:p14="http://schemas.microsoft.com/office/powerpoint/2010/main" val="18934623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EB87-C924-476A-94E7-03CCA7F5EF17}"/>
              </a:ext>
            </a:extLst>
          </p:cNvPr>
          <p:cNvSpPr>
            <a:spLocks noGrp="1"/>
          </p:cNvSpPr>
          <p:nvPr>
            <p:ph type="title"/>
          </p:nvPr>
        </p:nvSpPr>
        <p:spPr>
          <a:xfrm>
            <a:off x="609600" y="191510"/>
            <a:ext cx="10160000" cy="796780"/>
          </a:xfrm>
        </p:spPr>
        <p:txBody>
          <a:bodyPr/>
          <a:lstStyle/>
          <a:p>
            <a:r>
              <a:rPr lang="en-US"/>
              <a:t>More on Instance Variables</a:t>
            </a:r>
            <a:endParaRPr lang="en-US" dirty="0"/>
          </a:p>
        </p:txBody>
      </p:sp>
      <p:sp>
        <p:nvSpPr>
          <p:cNvPr id="3" name="Content Placeholder 2">
            <a:extLst>
              <a:ext uri="{FF2B5EF4-FFF2-40B4-BE49-F238E27FC236}">
                <a16:creationId xmlns:a16="http://schemas.microsoft.com/office/drawing/2014/main" id="{EA9729D8-FD5F-447B-9F57-85892D8ECC6D}"/>
              </a:ext>
            </a:extLst>
          </p:cNvPr>
          <p:cNvSpPr>
            <a:spLocks noGrp="1"/>
          </p:cNvSpPr>
          <p:nvPr>
            <p:ph idx="1"/>
          </p:nvPr>
        </p:nvSpPr>
        <p:spPr>
          <a:xfrm>
            <a:off x="609600" y="1139868"/>
            <a:ext cx="10160000" cy="5599135"/>
          </a:xfrm>
        </p:spPr>
        <p:txBody>
          <a:bodyPr>
            <a:noAutofit/>
          </a:bodyPr>
          <a:lstStyle/>
          <a:p>
            <a:r>
              <a:rPr lang="en-US" sz="2400"/>
              <a:t>The class named ExampleClass has a constructor, which unconditionally creates an instance variable named first, and sets it with the value passed through the first argument (ignoring the "self" argument)</a:t>
            </a:r>
          </a:p>
          <a:p>
            <a:pPr lvl="1"/>
            <a:r>
              <a:rPr lang="en-US"/>
              <a:t>Note that default values for parameters can be used in methods and constructors</a:t>
            </a:r>
          </a:p>
          <a:p>
            <a:r>
              <a:rPr lang="en-US" sz="2400"/>
              <a:t>The class also has a method which creates another instance variable, named second</a:t>
            </a:r>
          </a:p>
          <a:p>
            <a:r>
              <a:rPr lang="en-US" sz="2400"/>
              <a:t>Three objects of the class ExampleClass are created as follows:</a:t>
            </a:r>
          </a:p>
          <a:p>
            <a:pPr lvl="1"/>
            <a:r>
              <a:rPr lang="en-US"/>
              <a:t>example_object_1 only has a property named </a:t>
            </a:r>
            <a:r>
              <a:rPr lang="en-US" b="1"/>
              <a:t>first</a:t>
            </a:r>
          </a:p>
          <a:p>
            <a:pPr lvl="1"/>
            <a:r>
              <a:rPr lang="en-US"/>
              <a:t>example_object_2 has two properties: </a:t>
            </a:r>
            <a:r>
              <a:rPr lang="en-US" b="1"/>
              <a:t>first</a:t>
            </a:r>
            <a:r>
              <a:rPr lang="en-US"/>
              <a:t> and </a:t>
            </a:r>
            <a:r>
              <a:rPr lang="en-US" b="1"/>
              <a:t>second</a:t>
            </a:r>
          </a:p>
          <a:p>
            <a:pPr lvl="1"/>
            <a:r>
              <a:rPr lang="en-US"/>
              <a:t>example_object_3 has been modified "on the fly" with a property named </a:t>
            </a:r>
            <a:r>
              <a:rPr lang="en-US" b="1"/>
              <a:t>third</a:t>
            </a:r>
            <a:r>
              <a:rPr lang="en-US"/>
              <a:t>, outside of the class's code - this is fully permissible</a:t>
            </a:r>
          </a:p>
          <a:p>
            <a:r>
              <a:rPr lang="en-US"/>
              <a:t>Note that modifying an instance variable of any object has no impact on any other objects</a:t>
            </a:r>
          </a:p>
          <a:p>
            <a:pPr marL="114300" indent="0">
              <a:buNone/>
            </a:pPr>
            <a:endParaRPr lang="en-US" sz="160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929F546F-6A45-41FB-938D-9714565F62AB}"/>
              </a:ext>
            </a:extLst>
          </p:cNvPr>
          <p:cNvSpPr>
            <a:spLocks noGrp="1"/>
          </p:cNvSpPr>
          <p:nvPr>
            <p:ph type="sldNum" sz="quarter" idx="12"/>
          </p:nvPr>
        </p:nvSpPr>
        <p:spPr/>
        <p:txBody>
          <a:bodyPr/>
          <a:lstStyle/>
          <a:p>
            <a:fld id="{E84E2596-301E-4832-9EC0-2653E7A66251}" type="slidenum">
              <a:rPr lang="en-US" smtClean="0"/>
              <a:t>25</a:t>
            </a:fld>
            <a:endParaRPr lang="en-US"/>
          </a:p>
        </p:txBody>
      </p:sp>
    </p:spTree>
    <p:extLst>
      <p:ext uri="{BB962C8B-B14F-4D97-AF65-F5344CB8AC3E}">
        <p14:creationId xmlns:p14="http://schemas.microsoft.com/office/powerpoint/2010/main" val="40747673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EB87-C924-476A-94E7-03CCA7F5EF17}"/>
              </a:ext>
            </a:extLst>
          </p:cNvPr>
          <p:cNvSpPr>
            <a:spLocks noGrp="1"/>
          </p:cNvSpPr>
          <p:nvPr>
            <p:ph type="title"/>
          </p:nvPr>
        </p:nvSpPr>
        <p:spPr>
          <a:xfrm>
            <a:off x="609600" y="191510"/>
            <a:ext cx="10160000" cy="796780"/>
          </a:xfrm>
        </p:spPr>
        <p:txBody>
          <a:bodyPr/>
          <a:lstStyle/>
          <a:p>
            <a:r>
              <a:rPr lang="en-US"/>
              <a:t>More on Instance Variables</a:t>
            </a:r>
            <a:endParaRPr lang="en-US" dirty="0"/>
          </a:p>
        </p:txBody>
      </p:sp>
      <p:sp>
        <p:nvSpPr>
          <p:cNvPr id="3" name="Content Placeholder 2">
            <a:extLst>
              <a:ext uri="{FF2B5EF4-FFF2-40B4-BE49-F238E27FC236}">
                <a16:creationId xmlns:a16="http://schemas.microsoft.com/office/drawing/2014/main" id="{EA9729D8-FD5F-447B-9F57-85892D8ECC6D}"/>
              </a:ext>
            </a:extLst>
          </p:cNvPr>
          <p:cNvSpPr>
            <a:spLocks noGrp="1"/>
          </p:cNvSpPr>
          <p:nvPr>
            <p:ph idx="1"/>
          </p:nvPr>
        </p:nvSpPr>
        <p:spPr>
          <a:xfrm>
            <a:off x="609600" y="1139868"/>
            <a:ext cx="10160000" cy="5599135"/>
          </a:xfrm>
        </p:spPr>
        <p:txBody>
          <a:bodyPr>
            <a:noAutofit/>
          </a:bodyPr>
          <a:lstStyle/>
          <a:p>
            <a:r>
              <a:rPr lang="en-US" sz="2400"/>
              <a:t>Adding two underscores makes the instance variables "private"</a:t>
            </a:r>
          </a:p>
          <a:p>
            <a:r>
              <a:rPr lang="en-US" sz="2400"/>
              <a:t>When Python sees the underscores it </a:t>
            </a:r>
            <a:r>
              <a:rPr lang="en-US" sz="2400" b="1"/>
              <a:t>mangles</a:t>
            </a:r>
            <a:r>
              <a:rPr lang="en-US" sz="2400"/>
              <a:t> the operation in the following way:</a:t>
            </a:r>
          </a:p>
          <a:p>
            <a:pPr lvl="1"/>
            <a:r>
              <a:rPr lang="en-US"/>
              <a:t>it puts a class name before the name;</a:t>
            </a:r>
          </a:p>
          <a:p>
            <a:pPr lvl="1"/>
            <a:r>
              <a:rPr lang="en-US"/>
              <a:t>it puts an additional underscore at the beginning.</a:t>
            </a:r>
          </a:p>
          <a:p>
            <a:r>
              <a:rPr lang="en-US" sz="2400"/>
              <a:t>__first becomes _ExampleClass__first</a:t>
            </a:r>
          </a:p>
          <a:p>
            <a:r>
              <a:rPr lang="en-US" sz="2400"/>
              <a:t>The name can now be accessed from outside the class, e.g.</a:t>
            </a:r>
          </a:p>
          <a:p>
            <a:endParaRPr lang="en-US" sz="2400"/>
          </a:p>
          <a:p>
            <a:pPr marL="1258888" indent="0">
              <a:buNone/>
            </a:pPr>
            <a:r>
              <a:rPr lang="en-US" sz="2000" b="1">
                <a:latin typeface="Courier New" panose="02070309020205020404" pitchFamily="49" charset="0"/>
                <a:cs typeface="Courier New" panose="02070309020205020404" pitchFamily="49" charset="0"/>
              </a:rPr>
              <a:t>print(example_object_1._ExampleClass__first)</a:t>
            </a:r>
          </a:p>
          <a:p>
            <a:endParaRPr lang="en-US" sz="2400"/>
          </a:p>
          <a:p>
            <a:r>
              <a:rPr lang="en-US" sz="2400"/>
              <a:t>Making a property private is limited; the mangling doesn't happen if you add a private instance variable outside the class code (as demonstrated by the __third variable in ExampleClass)</a:t>
            </a:r>
          </a:p>
        </p:txBody>
      </p:sp>
      <p:sp>
        <p:nvSpPr>
          <p:cNvPr id="4" name="Slide Number Placeholder 3">
            <a:extLst>
              <a:ext uri="{FF2B5EF4-FFF2-40B4-BE49-F238E27FC236}">
                <a16:creationId xmlns:a16="http://schemas.microsoft.com/office/drawing/2014/main" id="{929F546F-6A45-41FB-938D-9714565F62AB}"/>
              </a:ext>
            </a:extLst>
          </p:cNvPr>
          <p:cNvSpPr>
            <a:spLocks noGrp="1"/>
          </p:cNvSpPr>
          <p:nvPr>
            <p:ph type="sldNum" sz="quarter" idx="12"/>
          </p:nvPr>
        </p:nvSpPr>
        <p:spPr/>
        <p:txBody>
          <a:bodyPr/>
          <a:lstStyle/>
          <a:p>
            <a:fld id="{E84E2596-301E-4832-9EC0-2653E7A66251}" type="slidenum">
              <a:rPr lang="en-US" smtClean="0"/>
              <a:t>26</a:t>
            </a:fld>
            <a:endParaRPr lang="en-US"/>
          </a:p>
        </p:txBody>
      </p:sp>
    </p:spTree>
    <p:extLst>
      <p:ext uri="{BB962C8B-B14F-4D97-AF65-F5344CB8AC3E}">
        <p14:creationId xmlns:p14="http://schemas.microsoft.com/office/powerpoint/2010/main" val="27259555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EB87-C924-476A-94E7-03CCA7F5EF17}"/>
              </a:ext>
            </a:extLst>
          </p:cNvPr>
          <p:cNvSpPr>
            <a:spLocks noGrp="1"/>
          </p:cNvSpPr>
          <p:nvPr>
            <p:ph type="title"/>
          </p:nvPr>
        </p:nvSpPr>
        <p:spPr>
          <a:xfrm>
            <a:off x="609600" y="191510"/>
            <a:ext cx="10160000" cy="796780"/>
          </a:xfrm>
        </p:spPr>
        <p:txBody>
          <a:bodyPr/>
          <a:lstStyle/>
          <a:p>
            <a:r>
              <a:rPr lang="en-US"/>
              <a:t>More on Predefined Attributes</a:t>
            </a:r>
            <a:endParaRPr lang="en-US" dirty="0"/>
          </a:p>
        </p:txBody>
      </p:sp>
      <p:sp>
        <p:nvSpPr>
          <p:cNvPr id="3" name="Content Placeholder 2">
            <a:extLst>
              <a:ext uri="{FF2B5EF4-FFF2-40B4-BE49-F238E27FC236}">
                <a16:creationId xmlns:a16="http://schemas.microsoft.com/office/drawing/2014/main" id="{EA9729D8-FD5F-447B-9F57-85892D8ECC6D}"/>
              </a:ext>
            </a:extLst>
          </p:cNvPr>
          <p:cNvSpPr>
            <a:spLocks noGrp="1"/>
          </p:cNvSpPr>
          <p:nvPr>
            <p:ph idx="1"/>
          </p:nvPr>
        </p:nvSpPr>
        <p:spPr>
          <a:xfrm>
            <a:off x="609600" y="988290"/>
            <a:ext cx="10160000" cy="5750713"/>
          </a:xfrm>
        </p:spPr>
        <p:txBody>
          <a:bodyPr>
            <a:noAutofit/>
          </a:bodyPr>
          <a:lstStyle/>
          <a:p>
            <a:r>
              <a:rPr lang="en-US" sz="2800"/>
              <a:t>Note how __dict__ deals with methods:</a:t>
            </a:r>
          </a:p>
          <a:p>
            <a:endParaRPr lang="en-US" sz="1200"/>
          </a:p>
          <a:p>
            <a:pPr marL="914400" indent="-3175">
              <a:buNone/>
            </a:pPr>
            <a:r>
              <a:rPr lang="en-US" sz="1600" b="1">
                <a:latin typeface="Courier New" panose="02070309020205020404" pitchFamily="49" charset="0"/>
                <a:cs typeface="Courier New" panose="02070309020205020404" pitchFamily="49" charset="0"/>
              </a:rPr>
              <a:t>class Classy:</a:t>
            </a:r>
          </a:p>
          <a:p>
            <a:pPr marL="914400" indent="-3175">
              <a:buNone/>
            </a:pPr>
            <a:r>
              <a:rPr lang="en-US" sz="1600" b="1">
                <a:latin typeface="Courier New" panose="02070309020205020404" pitchFamily="49" charset="0"/>
                <a:cs typeface="Courier New" panose="02070309020205020404" pitchFamily="49" charset="0"/>
              </a:rPr>
              <a:t>    varia = 1</a:t>
            </a:r>
          </a:p>
          <a:p>
            <a:pPr marL="914400" indent="-3175">
              <a:buNone/>
            </a:pPr>
            <a:r>
              <a:rPr lang="en-US" sz="1600" b="1">
                <a:latin typeface="Courier New" panose="02070309020205020404" pitchFamily="49" charset="0"/>
                <a:cs typeface="Courier New" panose="02070309020205020404" pitchFamily="49" charset="0"/>
              </a:rPr>
              <a:t>    def __init__(self):</a:t>
            </a:r>
          </a:p>
          <a:p>
            <a:pPr marL="914400" indent="-3175">
              <a:buNone/>
            </a:pPr>
            <a:r>
              <a:rPr lang="en-US" sz="1600" b="1">
                <a:latin typeface="Courier New" panose="02070309020205020404" pitchFamily="49" charset="0"/>
                <a:cs typeface="Courier New" panose="02070309020205020404" pitchFamily="49" charset="0"/>
              </a:rPr>
              <a:t>        self.var = 2</a:t>
            </a:r>
          </a:p>
          <a:p>
            <a:pPr marL="914400" indent="-3175">
              <a:buNone/>
            </a:pPr>
            <a:endParaRPr lang="en-US" sz="1600" b="1">
              <a:latin typeface="Courier New" panose="02070309020205020404" pitchFamily="49" charset="0"/>
              <a:cs typeface="Courier New" panose="02070309020205020404" pitchFamily="49" charset="0"/>
            </a:endParaRPr>
          </a:p>
          <a:p>
            <a:pPr marL="914400" indent="-3175">
              <a:buNone/>
            </a:pPr>
            <a:r>
              <a:rPr lang="en-US" sz="1600" b="1">
                <a:latin typeface="Courier New" panose="02070309020205020404" pitchFamily="49" charset="0"/>
                <a:cs typeface="Courier New" panose="02070309020205020404" pitchFamily="49" charset="0"/>
              </a:rPr>
              <a:t>    def method(self):</a:t>
            </a:r>
          </a:p>
          <a:p>
            <a:pPr marL="914400" indent="-3175">
              <a:buNone/>
            </a:pPr>
            <a:r>
              <a:rPr lang="en-US" sz="1600" b="1">
                <a:latin typeface="Courier New" panose="02070309020205020404" pitchFamily="49" charset="0"/>
                <a:cs typeface="Courier New" panose="02070309020205020404" pitchFamily="49" charset="0"/>
              </a:rPr>
              <a:t>        pass</a:t>
            </a:r>
          </a:p>
          <a:p>
            <a:pPr marL="914400" indent="-3175">
              <a:buNone/>
            </a:pPr>
            <a:endParaRPr lang="en-US" sz="1600" b="1">
              <a:latin typeface="Courier New" panose="02070309020205020404" pitchFamily="49" charset="0"/>
              <a:cs typeface="Courier New" panose="02070309020205020404" pitchFamily="49" charset="0"/>
            </a:endParaRPr>
          </a:p>
          <a:p>
            <a:pPr marL="914400" indent="-3175">
              <a:buNone/>
            </a:pPr>
            <a:r>
              <a:rPr lang="en-US" sz="1600" b="1">
                <a:latin typeface="Courier New" panose="02070309020205020404" pitchFamily="49" charset="0"/>
                <a:cs typeface="Courier New" panose="02070309020205020404" pitchFamily="49" charset="0"/>
              </a:rPr>
              <a:t>    def __hidden(self):</a:t>
            </a:r>
          </a:p>
          <a:p>
            <a:pPr marL="914400" indent="-3175">
              <a:buNone/>
            </a:pPr>
            <a:r>
              <a:rPr lang="en-US" sz="1600" b="1">
                <a:latin typeface="Courier New" panose="02070309020205020404" pitchFamily="49" charset="0"/>
                <a:cs typeface="Courier New" panose="02070309020205020404" pitchFamily="49" charset="0"/>
              </a:rPr>
              <a:t>        pass</a:t>
            </a:r>
          </a:p>
          <a:p>
            <a:pPr marL="914400" indent="-3175">
              <a:buNone/>
            </a:pPr>
            <a:endParaRPr lang="en-US" sz="1600" b="1">
              <a:latin typeface="Courier New" panose="02070309020205020404" pitchFamily="49" charset="0"/>
              <a:cs typeface="Courier New" panose="02070309020205020404" pitchFamily="49" charset="0"/>
            </a:endParaRPr>
          </a:p>
          <a:p>
            <a:pPr marL="914400" indent="-3175">
              <a:buNone/>
            </a:pPr>
            <a:r>
              <a:rPr lang="en-US" sz="1600" b="1">
                <a:latin typeface="Courier New" panose="02070309020205020404" pitchFamily="49" charset="0"/>
                <a:cs typeface="Courier New" panose="02070309020205020404" pitchFamily="49" charset="0"/>
              </a:rPr>
              <a:t>obj = Classy()</a:t>
            </a:r>
          </a:p>
          <a:p>
            <a:pPr marL="914400" indent="-3175">
              <a:buNone/>
            </a:pPr>
            <a:r>
              <a:rPr lang="en-US" sz="1600" b="1">
                <a:latin typeface="Courier New" panose="02070309020205020404" pitchFamily="49" charset="0"/>
                <a:cs typeface="Courier New" panose="02070309020205020404" pitchFamily="49" charset="0"/>
              </a:rPr>
              <a:t>print("obj.__dict__ = \n", obj.__dict__)</a:t>
            </a:r>
          </a:p>
          <a:p>
            <a:pPr marL="914400" indent="-3175">
              <a:buNone/>
            </a:pPr>
            <a:r>
              <a:rPr lang="en-US" sz="1600" b="1">
                <a:latin typeface="Courier New" panose="02070309020205020404" pitchFamily="49" charset="0"/>
                <a:cs typeface="Courier New" panose="02070309020205020404" pitchFamily="49" charset="0"/>
              </a:rPr>
              <a:t>print()</a:t>
            </a:r>
          </a:p>
          <a:p>
            <a:pPr marL="914400" indent="-3175">
              <a:buNone/>
            </a:pPr>
            <a:r>
              <a:rPr lang="en-US" sz="1600" b="1">
                <a:latin typeface="Courier New" panose="02070309020205020404" pitchFamily="49" charset="0"/>
                <a:cs typeface="Courier New" panose="02070309020205020404" pitchFamily="49" charset="0"/>
              </a:rPr>
              <a:t>print("Classy.__dict__ = \n", Classy.__dict__)</a:t>
            </a:r>
          </a:p>
        </p:txBody>
      </p:sp>
      <p:sp>
        <p:nvSpPr>
          <p:cNvPr id="4" name="Slide Number Placeholder 3">
            <a:extLst>
              <a:ext uri="{FF2B5EF4-FFF2-40B4-BE49-F238E27FC236}">
                <a16:creationId xmlns:a16="http://schemas.microsoft.com/office/drawing/2014/main" id="{929F546F-6A45-41FB-938D-9714565F62AB}"/>
              </a:ext>
            </a:extLst>
          </p:cNvPr>
          <p:cNvSpPr>
            <a:spLocks noGrp="1"/>
          </p:cNvSpPr>
          <p:nvPr>
            <p:ph type="sldNum" sz="quarter" idx="12"/>
          </p:nvPr>
        </p:nvSpPr>
        <p:spPr/>
        <p:txBody>
          <a:bodyPr/>
          <a:lstStyle/>
          <a:p>
            <a:fld id="{E84E2596-301E-4832-9EC0-2653E7A66251}" type="slidenum">
              <a:rPr lang="en-US" smtClean="0"/>
              <a:t>27</a:t>
            </a:fld>
            <a:endParaRPr lang="en-US"/>
          </a:p>
        </p:txBody>
      </p:sp>
    </p:spTree>
    <p:extLst>
      <p:ext uri="{BB962C8B-B14F-4D97-AF65-F5344CB8AC3E}">
        <p14:creationId xmlns:p14="http://schemas.microsoft.com/office/powerpoint/2010/main" val="14438805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EB87-C924-476A-94E7-03CCA7F5EF17}"/>
              </a:ext>
            </a:extLst>
          </p:cNvPr>
          <p:cNvSpPr>
            <a:spLocks noGrp="1"/>
          </p:cNvSpPr>
          <p:nvPr>
            <p:ph type="title"/>
          </p:nvPr>
        </p:nvSpPr>
        <p:spPr>
          <a:xfrm>
            <a:off x="609600" y="191510"/>
            <a:ext cx="10160000" cy="796780"/>
          </a:xfrm>
        </p:spPr>
        <p:txBody>
          <a:bodyPr/>
          <a:lstStyle/>
          <a:p>
            <a:r>
              <a:rPr lang="en-US"/>
              <a:t>More on Predefined Attributes: __name__</a:t>
            </a:r>
            <a:endParaRPr lang="en-US" dirty="0"/>
          </a:p>
        </p:txBody>
      </p:sp>
      <p:sp>
        <p:nvSpPr>
          <p:cNvPr id="3" name="Content Placeholder 2">
            <a:extLst>
              <a:ext uri="{FF2B5EF4-FFF2-40B4-BE49-F238E27FC236}">
                <a16:creationId xmlns:a16="http://schemas.microsoft.com/office/drawing/2014/main" id="{EA9729D8-FD5F-447B-9F57-85892D8ECC6D}"/>
              </a:ext>
            </a:extLst>
          </p:cNvPr>
          <p:cNvSpPr>
            <a:spLocks noGrp="1"/>
          </p:cNvSpPr>
          <p:nvPr>
            <p:ph idx="1"/>
          </p:nvPr>
        </p:nvSpPr>
        <p:spPr>
          <a:xfrm>
            <a:off x="609600" y="988290"/>
            <a:ext cx="10160000" cy="5750713"/>
          </a:xfrm>
        </p:spPr>
        <p:txBody>
          <a:bodyPr>
            <a:noAutofit/>
          </a:bodyPr>
          <a:lstStyle/>
          <a:p>
            <a:r>
              <a:rPr lang="en-US" sz="2800"/>
              <a:t>Another built-in property worth mentioning is __name__, which is a string</a:t>
            </a:r>
          </a:p>
          <a:p>
            <a:pPr lvl="1"/>
            <a:r>
              <a:rPr lang="en-US" sz="2600"/>
              <a:t>The property contains the name of the class represented by a string</a:t>
            </a:r>
          </a:p>
          <a:p>
            <a:pPr lvl="1"/>
            <a:r>
              <a:rPr lang="en-US" sz="2600"/>
              <a:t>Note: the __name__ attribute belongs to the class, not the objects represented by the class (see "Class Variables" in the next section)</a:t>
            </a:r>
          </a:p>
          <a:p>
            <a:endParaRPr lang="en-US" sz="2800"/>
          </a:p>
          <a:p>
            <a:pPr marL="855663" indent="0">
              <a:buNone/>
            </a:pPr>
            <a:r>
              <a:rPr lang="en-US" sz="2400" b="1">
                <a:latin typeface="Courier New" panose="02070309020205020404" pitchFamily="49" charset="0"/>
                <a:cs typeface="Courier New" panose="02070309020205020404" pitchFamily="49" charset="0"/>
              </a:rPr>
              <a:t>class Classy:</a:t>
            </a:r>
          </a:p>
          <a:p>
            <a:pPr marL="855663" indent="0">
              <a:buNone/>
            </a:pPr>
            <a:r>
              <a:rPr lang="en-US" sz="2400" b="1">
                <a:latin typeface="Courier New" panose="02070309020205020404" pitchFamily="49" charset="0"/>
                <a:cs typeface="Courier New" panose="02070309020205020404" pitchFamily="49" charset="0"/>
              </a:rPr>
              <a:t>    pass</a:t>
            </a:r>
          </a:p>
          <a:p>
            <a:pPr marL="855663" indent="0">
              <a:buNone/>
            </a:pPr>
            <a:endParaRPr lang="en-US" sz="2400" b="1">
              <a:latin typeface="Courier New" panose="02070309020205020404" pitchFamily="49" charset="0"/>
              <a:cs typeface="Courier New" panose="02070309020205020404" pitchFamily="49" charset="0"/>
            </a:endParaRPr>
          </a:p>
          <a:p>
            <a:pPr marL="855663" indent="0">
              <a:buNone/>
            </a:pPr>
            <a:r>
              <a:rPr lang="en-US" sz="2400" b="1">
                <a:latin typeface="Courier New" panose="02070309020205020404" pitchFamily="49" charset="0"/>
                <a:cs typeface="Courier New" panose="02070309020205020404" pitchFamily="49" charset="0"/>
              </a:rPr>
              <a:t>print(Classy.__name__)</a:t>
            </a:r>
          </a:p>
          <a:p>
            <a:pPr marL="855663" indent="0">
              <a:buNone/>
            </a:pPr>
            <a:r>
              <a:rPr lang="en-US" sz="2400" b="1">
                <a:latin typeface="Courier New" panose="02070309020205020404" pitchFamily="49" charset="0"/>
                <a:cs typeface="Courier New" panose="02070309020205020404" pitchFamily="49" charset="0"/>
              </a:rPr>
              <a:t>obj = Classy()</a:t>
            </a:r>
          </a:p>
          <a:p>
            <a:pPr marL="855663" indent="0">
              <a:buNone/>
            </a:pPr>
            <a:r>
              <a:rPr lang="en-US" sz="2400" b="1">
                <a:latin typeface="Courier New" panose="02070309020205020404" pitchFamily="49" charset="0"/>
                <a:cs typeface="Courier New" panose="02070309020205020404" pitchFamily="49" charset="0"/>
              </a:rPr>
              <a:t>print(</a:t>
            </a:r>
            <a:r>
              <a:rPr lang="en-US" sz="2400" b="1">
                <a:solidFill>
                  <a:srgbClr val="FF0000"/>
                </a:solidFill>
                <a:latin typeface="Courier New" panose="02070309020205020404" pitchFamily="49" charset="0"/>
                <a:cs typeface="Courier New" panose="02070309020205020404" pitchFamily="49" charset="0"/>
              </a:rPr>
              <a:t>obj.__name__)</a:t>
            </a:r>
          </a:p>
        </p:txBody>
      </p:sp>
      <p:sp>
        <p:nvSpPr>
          <p:cNvPr id="4" name="Slide Number Placeholder 3">
            <a:extLst>
              <a:ext uri="{FF2B5EF4-FFF2-40B4-BE49-F238E27FC236}">
                <a16:creationId xmlns:a16="http://schemas.microsoft.com/office/drawing/2014/main" id="{929F546F-6A45-41FB-938D-9714565F62AB}"/>
              </a:ext>
            </a:extLst>
          </p:cNvPr>
          <p:cNvSpPr>
            <a:spLocks noGrp="1"/>
          </p:cNvSpPr>
          <p:nvPr>
            <p:ph type="sldNum" sz="quarter" idx="12"/>
          </p:nvPr>
        </p:nvSpPr>
        <p:spPr/>
        <p:txBody>
          <a:bodyPr/>
          <a:lstStyle/>
          <a:p>
            <a:fld id="{E84E2596-301E-4832-9EC0-2653E7A66251}" type="slidenum">
              <a:rPr lang="en-US" smtClean="0"/>
              <a:t>28</a:t>
            </a:fld>
            <a:endParaRPr lang="en-US"/>
          </a:p>
        </p:txBody>
      </p:sp>
    </p:spTree>
    <p:extLst>
      <p:ext uri="{BB962C8B-B14F-4D97-AF65-F5344CB8AC3E}">
        <p14:creationId xmlns:p14="http://schemas.microsoft.com/office/powerpoint/2010/main" val="16240537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EB87-C924-476A-94E7-03CCA7F5EF17}"/>
              </a:ext>
            </a:extLst>
          </p:cNvPr>
          <p:cNvSpPr>
            <a:spLocks noGrp="1"/>
          </p:cNvSpPr>
          <p:nvPr>
            <p:ph type="title"/>
          </p:nvPr>
        </p:nvSpPr>
        <p:spPr>
          <a:xfrm>
            <a:off x="609600" y="191510"/>
            <a:ext cx="10160000" cy="796780"/>
          </a:xfrm>
        </p:spPr>
        <p:txBody>
          <a:bodyPr/>
          <a:lstStyle/>
          <a:p>
            <a:r>
              <a:rPr lang="en-US"/>
              <a:t>The type() Function</a:t>
            </a:r>
            <a:endParaRPr lang="en-US" dirty="0"/>
          </a:p>
        </p:txBody>
      </p:sp>
      <p:sp>
        <p:nvSpPr>
          <p:cNvPr id="3" name="Content Placeholder 2">
            <a:extLst>
              <a:ext uri="{FF2B5EF4-FFF2-40B4-BE49-F238E27FC236}">
                <a16:creationId xmlns:a16="http://schemas.microsoft.com/office/drawing/2014/main" id="{EA9729D8-FD5F-447B-9F57-85892D8ECC6D}"/>
              </a:ext>
            </a:extLst>
          </p:cNvPr>
          <p:cNvSpPr>
            <a:spLocks noGrp="1"/>
          </p:cNvSpPr>
          <p:nvPr>
            <p:ph idx="1"/>
          </p:nvPr>
        </p:nvSpPr>
        <p:spPr>
          <a:xfrm>
            <a:off x="609600" y="988290"/>
            <a:ext cx="10160000" cy="5750713"/>
          </a:xfrm>
        </p:spPr>
        <p:txBody>
          <a:bodyPr>
            <a:noAutofit/>
          </a:bodyPr>
          <a:lstStyle/>
          <a:p>
            <a:r>
              <a:rPr lang="en-US" sz="2800"/>
              <a:t>If you want to find the class of a particular object, you can use a function named type(), which is will provide the class name which has been used to instantiate any object</a:t>
            </a:r>
          </a:p>
          <a:p>
            <a:endParaRPr lang="en-US" sz="2800"/>
          </a:p>
          <a:p>
            <a:pPr marL="855663" indent="0">
              <a:buNone/>
            </a:pPr>
            <a:r>
              <a:rPr lang="en-US" sz="2400" b="1">
                <a:latin typeface="Courier New" panose="02070309020205020404" pitchFamily="49" charset="0"/>
                <a:cs typeface="Courier New" panose="02070309020205020404" pitchFamily="49" charset="0"/>
              </a:rPr>
              <a:t>class Classy:</a:t>
            </a:r>
          </a:p>
          <a:p>
            <a:pPr marL="855663" indent="0">
              <a:buNone/>
            </a:pPr>
            <a:r>
              <a:rPr lang="en-US" sz="2400" b="1">
                <a:latin typeface="Courier New" panose="02070309020205020404" pitchFamily="49" charset="0"/>
                <a:cs typeface="Courier New" panose="02070309020205020404" pitchFamily="49" charset="0"/>
              </a:rPr>
              <a:t>    pass</a:t>
            </a:r>
          </a:p>
          <a:p>
            <a:pPr marL="855663" indent="0">
              <a:buNone/>
            </a:pPr>
            <a:endParaRPr lang="en-US" sz="2400" b="1">
              <a:latin typeface="Courier New" panose="02070309020205020404" pitchFamily="49" charset="0"/>
              <a:cs typeface="Courier New" panose="02070309020205020404" pitchFamily="49" charset="0"/>
            </a:endParaRPr>
          </a:p>
          <a:p>
            <a:pPr marL="855663" indent="0">
              <a:buNone/>
            </a:pPr>
            <a:r>
              <a:rPr lang="en-US" sz="2400" b="1">
                <a:latin typeface="Courier New" panose="02070309020205020404" pitchFamily="49" charset="0"/>
                <a:cs typeface="Courier New" panose="02070309020205020404" pitchFamily="49" charset="0"/>
              </a:rPr>
              <a:t>print(Classy.__name__)</a:t>
            </a:r>
          </a:p>
          <a:p>
            <a:pPr marL="855663" indent="0">
              <a:buNone/>
            </a:pPr>
            <a:r>
              <a:rPr lang="en-US" sz="2400" b="1">
                <a:latin typeface="Courier New" panose="02070309020205020404" pitchFamily="49" charset="0"/>
                <a:cs typeface="Courier New" panose="02070309020205020404" pitchFamily="49" charset="0"/>
              </a:rPr>
              <a:t>obj = Classy()</a:t>
            </a:r>
          </a:p>
          <a:p>
            <a:pPr marL="855663" indent="0">
              <a:buNone/>
            </a:pPr>
            <a:r>
              <a:rPr lang="en-US" sz="2400" b="1">
                <a:latin typeface="Courier New" panose="02070309020205020404" pitchFamily="49" charset="0"/>
                <a:cs typeface="Courier New" panose="02070309020205020404" pitchFamily="49" charset="0"/>
              </a:rPr>
              <a:t>print(</a:t>
            </a:r>
            <a:r>
              <a:rPr lang="en-US" sz="2400" b="1">
                <a:solidFill>
                  <a:srgbClr val="FF0000"/>
                </a:solidFill>
                <a:latin typeface="Courier New" panose="02070309020205020404" pitchFamily="49" charset="0"/>
                <a:cs typeface="Courier New" panose="02070309020205020404" pitchFamily="49" charset="0"/>
              </a:rPr>
              <a:t>type(obj).__name__</a:t>
            </a:r>
            <a:r>
              <a:rPr lang="en-US" sz="2400" b="1">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929F546F-6A45-41FB-938D-9714565F62AB}"/>
              </a:ext>
            </a:extLst>
          </p:cNvPr>
          <p:cNvSpPr>
            <a:spLocks noGrp="1"/>
          </p:cNvSpPr>
          <p:nvPr>
            <p:ph type="sldNum" sz="quarter" idx="12"/>
          </p:nvPr>
        </p:nvSpPr>
        <p:spPr/>
        <p:txBody>
          <a:bodyPr/>
          <a:lstStyle/>
          <a:p>
            <a:fld id="{E84E2596-301E-4832-9EC0-2653E7A66251}" type="slidenum">
              <a:rPr lang="en-US" smtClean="0"/>
              <a:t>29</a:t>
            </a:fld>
            <a:endParaRPr lang="en-US"/>
          </a:p>
        </p:txBody>
      </p:sp>
    </p:spTree>
    <p:extLst>
      <p:ext uri="{BB962C8B-B14F-4D97-AF65-F5344CB8AC3E}">
        <p14:creationId xmlns:p14="http://schemas.microsoft.com/office/powerpoint/2010/main" val="759695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35582-3055-4B15-A4B1-33F2C27652C9}"/>
              </a:ext>
            </a:extLst>
          </p:cNvPr>
          <p:cNvSpPr>
            <a:spLocks noGrp="1"/>
          </p:cNvSpPr>
          <p:nvPr>
            <p:ph type="title"/>
          </p:nvPr>
        </p:nvSpPr>
        <p:spPr>
          <a:xfrm>
            <a:off x="609600" y="159"/>
            <a:ext cx="10160000" cy="761682"/>
          </a:xfrm>
        </p:spPr>
        <p:txBody>
          <a:bodyPr/>
          <a:lstStyle/>
          <a:p>
            <a:r>
              <a:rPr lang="en-US" dirty="0"/>
              <a:t>Objectives</a:t>
            </a:r>
          </a:p>
        </p:txBody>
      </p:sp>
      <p:sp>
        <p:nvSpPr>
          <p:cNvPr id="3" name="Content Placeholder 2">
            <a:extLst>
              <a:ext uri="{FF2B5EF4-FFF2-40B4-BE49-F238E27FC236}">
                <a16:creationId xmlns:a16="http://schemas.microsoft.com/office/drawing/2014/main" id="{A39D04C2-D6A5-4DFA-B836-9E5F20507329}"/>
              </a:ext>
            </a:extLst>
          </p:cNvPr>
          <p:cNvSpPr>
            <a:spLocks noGrp="1"/>
          </p:cNvSpPr>
          <p:nvPr>
            <p:ph idx="1"/>
          </p:nvPr>
        </p:nvSpPr>
        <p:spPr>
          <a:xfrm>
            <a:off x="609600" y="924128"/>
            <a:ext cx="10160000" cy="5933872"/>
          </a:xfrm>
        </p:spPr>
        <p:txBody>
          <a:bodyPr>
            <a:normAutofit/>
          </a:bodyPr>
          <a:lstStyle/>
          <a:p>
            <a:r>
              <a:rPr lang="en-US" sz="2400"/>
              <a:t>Create a class, define the attributes, and design constructors and methods of the class.</a:t>
            </a:r>
          </a:p>
          <a:p>
            <a:r>
              <a:rPr lang="en-US" sz="2400"/>
              <a:t>Use the Unified Modeling Language (UML) to diagram a class and the objects instantiated.</a:t>
            </a:r>
          </a:p>
          <a:p>
            <a:r>
              <a:rPr lang="en-US" sz="2400"/>
              <a:t>Instantiate objects from a class and access members using dot notation.</a:t>
            </a:r>
          </a:p>
          <a:p>
            <a:r>
              <a:rPr lang="en-US" sz="2400"/>
              <a:t>Use encapsulation to protect private members.</a:t>
            </a:r>
          </a:p>
          <a:p>
            <a:r>
              <a:rPr lang="en-US" sz="2400"/>
              <a:t>Use decorators to implement accessors and mutators.</a:t>
            </a:r>
          </a:p>
          <a:p>
            <a:r>
              <a:rPr lang="en-US" sz="2400"/>
              <a:t>Use inheritance to design base and subclasses.</a:t>
            </a:r>
          </a:p>
          <a:p>
            <a:r>
              <a:rPr lang="en-US" sz="2400"/>
              <a:t>Use methods for introspection.</a:t>
            </a:r>
          </a:p>
          <a:p>
            <a:r>
              <a:rPr lang="en-US" sz="2400"/>
              <a:t>Demonstrate polymorphism.</a:t>
            </a:r>
          </a:p>
          <a:p>
            <a:r>
              <a:rPr lang="en-US" sz="2400"/>
              <a:t>Define the Garbage Collection in Python.</a:t>
            </a:r>
          </a:p>
          <a:p>
            <a:endParaRPr lang="en-US" sz="2000"/>
          </a:p>
        </p:txBody>
      </p:sp>
      <p:sp>
        <p:nvSpPr>
          <p:cNvPr id="4" name="Slide Number Placeholder 3">
            <a:extLst>
              <a:ext uri="{FF2B5EF4-FFF2-40B4-BE49-F238E27FC236}">
                <a16:creationId xmlns:a16="http://schemas.microsoft.com/office/drawing/2014/main" id="{F81689E5-597E-48D2-8F90-507B94F79B3F}"/>
              </a:ext>
            </a:extLst>
          </p:cNvPr>
          <p:cNvSpPr>
            <a:spLocks noGrp="1"/>
          </p:cNvSpPr>
          <p:nvPr>
            <p:ph type="sldNum" sz="quarter" idx="12"/>
          </p:nvPr>
        </p:nvSpPr>
        <p:spPr/>
        <p:txBody>
          <a:bodyPr/>
          <a:lstStyle/>
          <a:p>
            <a:fld id="{E84E2596-301E-4832-9EC0-2653E7A66251}" type="slidenum">
              <a:rPr lang="en-US" smtClean="0"/>
              <a:t>3</a:t>
            </a:fld>
            <a:endParaRPr lang="en-US"/>
          </a:p>
        </p:txBody>
      </p:sp>
    </p:spTree>
    <p:extLst>
      <p:ext uri="{BB962C8B-B14F-4D97-AF65-F5344CB8AC3E}">
        <p14:creationId xmlns:p14="http://schemas.microsoft.com/office/powerpoint/2010/main" val="29439343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EB87-C924-476A-94E7-03CCA7F5EF17}"/>
              </a:ext>
            </a:extLst>
          </p:cNvPr>
          <p:cNvSpPr>
            <a:spLocks noGrp="1"/>
          </p:cNvSpPr>
          <p:nvPr>
            <p:ph type="title"/>
          </p:nvPr>
        </p:nvSpPr>
        <p:spPr>
          <a:xfrm>
            <a:off x="609600" y="191510"/>
            <a:ext cx="10160000" cy="796780"/>
          </a:xfrm>
        </p:spPr>
        <p:txBody>
          <a:bodyPr/>
          <a:lstStyle/>
          <a:p>
            <a:r>
              <a:rPr lang="en-US" sz="4400"/>
              <a:t>More on Predefined Attributes: __module__</a:t>
            </a:r>
            <a:endParaRPr lang="en-US" sz="4400" dirty="0"/>
          </a:p>
        </p:txBody>
      </p:sp>
      <p:sp>
        <p:nvSpPr>
          <p:cNvPr id="3" name="Content Placeholder 2">
            <a:extLst>
              <a:ext uri="{FF2B5EF4-FFF2-40B4-BE49-F238E27FC236}">
                <a16:creationId xmlns:a16="http://schemas.microsoft.com/office/drawing/2014/main" id="{EA9729D8-FD5F-447B-9F57-85892D8ECC6D}"/>
              </a:ext>
            </a:extLst>
          </p:cNvPr>
          <p:cNvSpPr>
            <a:spLocks noGrp="1"/>
          </p:cNvSpPr>
          <p:nvPr>
            <p:ph idx="1"/>
          </p:nvPr>
        </p:nvSpPr>
        <p:spPr>
          <a:xfrm>
            <a:off x="609600" y="988290"/>
            <a:ext cx="10160000" cy="5750713"/>
          </a:xfrm>
        </p:spPr>
        <p:txBody>
          <a:bodyPr>
            <a:noAutofit/>
          </a:bodyPr>
          <a:lstStyle/>
          <a:p>
            <a:r>
              <a:rPr lang="en-US" sz="2400"/>
              <a:t>__module__ is also a string; it stores the name of the module which contains the definition of the class</a:t>
            </a:r>
          </a:p>
          <a:p>
            <a:endParaRPr lang="en-US" sz="1600"/>
          </a:p>
          <a:p>
            <a:pPr marL="914400" indent="-3175">
              <a:buNone/>
            </a:pPr>
            <a:r>
              <a:rPr lang="en-US" sz="2000" b="1">
                <a:latin typeface="Courier New" panose="02070309020205020404" pitchFamily="49" charset="0"/>
                <a:cs typeface="Courier New" panose="02070309020205020404" pitchFamily="49" charset="0"/>
              </a:rPr>
              <a:t>class Classy:</a:t>
            </a:r>
          </a:p>
          <a:p>
            <a:pPr marL="914400" indent="-3175">
              <a:buNone/>
            </a:pPr>
            <a:r>
              <a:rPr lang="en-US" sz="2000" b="1">
                <a:latin typeface="Courier New" panose="02070309020205020404" pitchFamily="49" charset="0"/>
                <a:cs typeface="Courier New" panose="02070309020205020404" pitchFamily="49" charset="0"/>
              </a:rPr>
              <a:t>    pass</a:t>
            </a:r>
          </a:p>
          <a:p>
            <a:pPr marL="914400" indent="-3175">
              <a:buNone/>
            </a:pPr>
            <a:endParaRPr lang="en-US" sz="2000" b="1">
              <a:latin typeface="Courier New" panose="02070309020205020404" pitchFamily="49" charset="0"/>
              <a:cs typeface="Courier New" panose="02070309020205020404" pitchFamily="49" charset="0"/>
            </a:endParaRPr>
          </a:p>
          <a:p>
            <a:pPr marL="914400" indent="-3175">
              <a:buNone/>
            </a:pPr>
            <a:r>
              <a:rPr lang="en-US" sz="2000" b="1">
                <a:latin typeface="Courier New" panose="02070309020205020404" pitchFamily="49" charset="0"/>
                <a:cs typeface="Courier New" panose="02070309020205020404" pitchFamily="49" charset="0"/>
              </a:rPr>
              <a:t>print(Classy.__module__)</a:t>
            </a:r>
          </a:p>
          <a:p>
            <a:pPr marL="914400" indent="-3175">
              <a:buNone/>
            </a:pPr>
            <a:r>
              <a:rPr lang="en-US" sz="2000" b="1">
                <a:latin typeface="Courier New" panose="02070309020205020404" pitchFamily="49" charset="0"/>
                <a:cs typeface="Courier New" panose="02070309020205020404" pitchFamily="49" charset="0"/>
              </a:rPr>
              <a:t>obj = Classy()</a:t>
            </a:r>
          </a:p>
          <a:p>
            <a:pPr marL="914400" indent="-3175">
              <a:buNone/>
            </a:pPr>
            <a:r>
              <a:rPr lang="en-US" sz="2000" b="1">
                <a:latin typeface="Courier New" panose="02070309020205020404" pitchFamily="49" charset="0"/>
                <a:cs typeface="Courier New" panose="02070309020205020404" pitchFamily="49" charset="0"/>
              </a:rPr>
              <a:t>print(obj.__module__)</a:t>
            </a:r>
          </a:p>
          <a:p>
            <a:endParaRPr lang="en-US" sz="1600"/>
          </a:p>
          <a:p>
            <a:r>
              <a:rPr lang="en-US" sz="2400"/>
              <a:t>Remember than any module named __main__ is actually not a module, but the file currently being run</a:t>
            </a:r>
          </a:p>
        </p:txBody>
      </p:sp>
      <p:sp>
        <p:nvSpPr>
          <p:cNvPr id="4" name="Slide Number Placeholder 3">
            <a:extLst>
              <a:ext uri="{FF2B5EF4-FFF2-40B4-BE49-F238E27FC236}">
                <a16:creationId xmlns:a16="http://schemas.microsoft.com/office/drawing/2014/main" id="{929F546F-6A45-41FB-938D-9714565F62AB}"/>
              </a:ext>
            </a:extLst>
          </p:cNvPr>
          <p:cNvSpPr>
            <a:spLocks noGrp="1"/>
          </p:cNvSpPr>
          <p:nvPr>
            <p:ph type="sldNum" sz="quarter" idx="12"/>
          </p:nvPr>
        </p:nvSpPr>
        <p:spPr/>
        <p:txBody>
          <a:bodyPr/>
          <a:lstStyle/>
          <a:p>
            <a:fld id="{E84E2596-301E-4832-9EC0-2653E7A66251}" type="slidenum">
              <a:rPr lang="en-US" smtClean="0"/>
              <a:t>30</a:t>
            </a:fld>
            <a:endParaRPr lang="en-US"/>
          </a:p>
        </p:txBody>
      </p:sp>
    </p:spTree>
    <p:extLst>
      <p:ext uri="{BB962C8B-B14F-4D97-AF65-F5344CB8AC3E}">
        <p14:creationId xmlns:p14="http://schemas.microsoft.com/office/powerpoint/2010/main" val="36321953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EB87-C924-476A-94E7-03CCA7F5EF17}"/>
              </a:ext>
            </a:extLst>
          </p:cNvPr>
          <p:cNvSpPr>
            <a:spLocks noGrp="1"/>
          </p:cNvSpPr>
          <p:nvPr>
            <p:ph type="title"/>
          </p:nvPr>
        </p:nvSpPr>
        <p:spPr>
          <a:xfrm>
            <a:off x="609600" y="191510"/>
            <a:ext cx="10160000" cy="796780"/>
          </a:xfrm>
        </p:spPr>
        <p:txBody>
          <a:bodyPr/>
          <a:lstStyle/>
          <a:p>
            <a:r>
              <a:rPr lang="en-US" sz="4400"/>
              <a:t>More on Predefined Attributes: __bases__</a:t>
            </a:r>
            <a:endParaRPr lang="en-US" sz="4400" dirty="0"/>
          </a:p>
        </p:txBody>
      </p:sp>
      <p:sp>
        <p:nvSpPr>
          <p:cNvPr id="3" name="Content Placeholder 2">
            <a:extLst>
              <a:ext uri="{FF2B5EF4-FFF2-40B4-BE49-F238E27FC236}">
                <a16:creationId xmlns:a16="http://schemas.microsoft.com/office/drawing/2014/main" id="{EA9729D8-FD5F-447B-9F57-85892D8ECC6D}"/>
              </a:ext>
            </a:extLst>
          </p:cNvPr>
          <p:cNvSpPr>
            <a:spLocks noGrp="1"/>
          </p:cNvSpPr>
          <p:nvPr>
            <p:ph idx="1"/>
          </p:nvPr>
        </p:nvSpPr>
        <p:spPr>
          <a:xfrm>
            <a:off x="609600" y="988290"/>
            <a:ext cx="10160000" cy="5750713"/>
          </a:xfrm>
        </p:spPr>
        <p:txBody>
          <a:bodyPr>
            <a:noAutofit/>
          </a:bodyPr>
          <a:lstStyle/>
          <a:p>
            <a:pPr marL="228600"/>
            <a:r>
              <a:rPr lang="en-US" sz="2800"/>
              <a:t>__bases__ is a tuple which contains classes that are direct superclasses for a class</a:t>
            </a:r>
          </a:p>
          <a:p>
            <a:pPr marL="525780" lvl="1"/>
            <a:r>
              <a:rPr lang="en-US" sz="2600">
                <a:cs typeface="Courier New" panose="02070309020205020404" pitchFamily="49" charset="0"/>
              </a:rPr>
              <a:t>The order is the same as that used inside the class definition.</a:t>
            </a:r>
          </a:p>
          <a:p>
            <a:pPr marL="525780" lvl="1"/>
            <a:r>
              <a:rPr lang="en-US" sz="2600">
                <a:cs typeface="Courier New" panose="02070309020205020404" pitchFamily="49" charset="0"/>
              </a:rPr>
              <a:t>Note: only classes have this attribute - objects don't.</a:t>
            </a:r>
          </a:p>
          <a:p>
            <a:pPr marL="228600"/>
            <a:r>
              <a:rPr lang="en-US" sz="2800">
                <a:cs typeface="Courier New" panose="02070309020205020404" pitchFamily="49" charset="0"/>
              </a:rPr>
              <a:t>A class without explicit superclasses points to object (a predefined Python class) as its direct ancestor.</a:t>
            </a:r>
          </a:p>
        </p:txBody>
      </p:sp>
      <p:sp>
        <p:nvSpPr>
          <p:cNvPr id="4" name="Slide Number Placeholder 3">
            <a:extLst>
              <a:ext uri="{FF2B5EF4-FFF2-40B4-BE49-F238E27FC236}">
                <a16:creationId xmlns:a16="http://schemas.microsoft.com/office/drawing/2014/main" id="{929F546F-6A45-41FB-938D-9714565F62AB}"/>
              </a:ext>
            </a:extLst>
          </p:cNvPr>
          <p:cNvSpPr>
            <a:spLocks noGrp="1"/>
          </p:cNvSpPr>
          <p:nvPr>
            <p:ph type="sldNum" sz="quarter" idx="12"/>
          </p:nvPr>
        </p:nvSpPr>
        <p:spPr/>
        <p:txBody>
          <a:bodyPr/>
          <a:lstStyle/>
          <a:p>
            <a:fld id="{E84E2596-301E-4832-9EC0-2653E7A66251}" type="slidenum">
              <a:rPr lang="en-US" smtClean="0"/>
              <a:t>31</a:t>
            </a:fld>
            <a:endParaRPr lang="en-US"/>
          </a:p>
        </p:txBody>
      </p:sp>
    </p:spTree>
    <p:extLst>
      <p:ext uri="{BB962C8B-B14F-4D97-AF65-F5344CB8AC3E}">
        <p14:creationId xmlns:p14="http://schemas.microsoft.com/office/powerpoint/2010/main" val="13102414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EB87-C924-476A-94E7-03CCA7F5EF17}"/>
              </a:ext>
            </a:extLst>
          </p:cNvPr>
          <p:cNvSpPr>
            <a:spLocks noGrp="1"/>
          </p:cNvSpPr>
          <p:nvPr>
            <p:ph type="title"/>
          </p:nvPr>
        </p:nvSpPr>
        <p:spPr>
          <a:xfrm>
            <a:off x="609600" y="191510"/>
            <a:ext cx="10160000" cy="796780"/>
          </a:xfrm>
        </p:spPr>
        <p:txBody>
          <a:bodyPr/>
          <a:lstStyle/>
          <a:p>
            <a:r>
              <a:rPr lang="en-US" sz="4400"/>
              <a:t>More on Predefined Attributes: __bases__</a:t>
            </a:r>
            <a:endParaRPr lang="en-US" sz="4400" dirty="0"/>
          </a:p>
        </p:txBody>
      </p:sp>
      <p:sp>
        <p:nvSpPr>
          <p:cNvPr id="3" name="Content Placeholder 2">
            <a:extLst>
              <a:ext uri="{FF2B5EF4-FFF2-40B4-BE49-F238E27FC236}">
                <a16:creationId xmlns:a16="http://schemas.microsoft.com/office/drawing/2014/main" id="{EA9729D8-FD5F-447B-9F57-85892D8ECC6D}"/>
              </a:ext>
            </a:extLst>
          </p:cNvPr>
          <p:cNvSpPr>
            <a:spLocks noGrp="1"/>
          </p:cNvSpPr>
          <p:nvPr>
            <p:ph idx="1"/>
          </p:nvPr>
        </p:nvSpPr>
        <p:spPr>
          <a:xfrm>
            <a:off x="609600" y="988290"/>
            <a:ext cx="10160000" cy="5750713"/>
          </a:xfrm>
        </p:spPr>
        <p:txBody>
          <a:bodyPr>
            <a:noAutofit/>
          </a:bodyPr>
          <a:lstStyle/>
          <a:p>
            <a:pPr marL="914400" indent="0">
              <a:buNone/>
            </a:pPr>
            <a:r>
              <a:rPr lang="en-US" sz="1600" b="1">
                <a:latin typeface="Courier New" panose="02070309020205020404" pitchFamily="49" charset="0"/>
                <a:cs typeface="Courier New" panose="02070309020205020404" pitchFamily="49" charset="0"/>
              </a:rPr>
              <a:t>class SuperOne:</a:t>
            </a:r>
          </a:p>
          <a:p>
            <a:pPr marL="914400" indent="0">
              <a:buNone/>
            </a:pPr>
            <a:r>
              <a:rPr lang="en-US" sz="1600" b="1">
                <a:latin typeface="Courier New" panose="02070309020205020404" pitchFamily="49" charset="0"/>
                <a:cs typeface="Courier New" panose="02070309020205020404" pitchFamily="49" charset="0"/>
              </a:rPr>
              <a:t>    pass</a:t>
            </a:r>
          </a:p>
          <a:p>
            <a:pPr marL="914400" indent="0">
              <a:buNone/>
            </a:pPr>
            <a:endParaRPr lang="en-US" sz="1600" b="1">
              <a:latin typeface="Courier New" panose="02070309020205020404" pitchFamily="49" charset="0"/>
              <a:cs typeface="Courier New" panose="02070309020205020404" pitchFamily="49" charset="0"/>
            </a:endParaRPr>
          </a:p>
          <a:p>
            <a:pPr marL="914400" indent="0">
              <a:buNone/>
            </a:pPr>
            <a:r>
              <a:rPr lang="en-US" sz="1600" b="1">
                <a:latin typeface="Courier New" panose="02070309020205020404" pitchFamily="49" charset="0"/>
                <a:cs typeface="Courier New" panose="02070309020205020404" pitchFamily="49" charset="0"/>
              </a:rPr>
              <a:t>class SuperTwo:</a:t>
            </a:r>
          </a:p>
          <a:p>
            <a:pPr marL="914400" indent="0">
              <a:buNone/>
            </a:pPr>
            <a:r>
              <a:rPr lang="en-US" sz="1600" b="1">
                <a:latin typeface="Courier New" panose="02070309020205020404" pitchFamily="49" charset="0"/>
                <a:cs typeface="Courier New" panose="02070309020205020404" pitchFamily="49" charset="0"/>
              </a:rPr>
              <a:t>    pass</a:t>
            </a:r>
          </a:p>
          <a:p>
            <a:pPr marL="914400" indent="0">
              <a:buNone/>
            </a:pPr>
            <a:endParaRPr lang="en-US" sz="1600" b="1">
              <a:latin typeface="Courier New" panose="02070309020205020404" pitchFamily="49" charset="0"/>
              <a:cs typeface="Courier New" panose="02070309020205020404" pitchFamily="49" charset="0"/>
            </a:endParaRPr>
          </a:p>
          <a:p>
            <a:pPr marL="914400" indent="0">
              <a:buNone/>
            </a:pPr>
            <a:r>
              <a:rPr lang="en-US" sz="1600" b="1">
                <a:latin typeface="Courier New" panose="02070309020205020404" pitchFamily="49" charset="0"/>
                <a:cs typeface="Courier New" panose="02070309020205020404" pitchFamily="49" charset="0"/>
              </a:rPr>
              <a:t>class Sub(SuperOne, SuperTwo):</a:t>
            </a:r>
          </a:p>
          <a:p>
            <a:pPr marL="914400" indent="0">
              <a:buNone/>
            </a:pPr>
            <a:r>
              <a:rPr lang="en-US" sz="1600" b="1">
                <a:latin typeface="Courier New" panose="02070309020205020404" pitchFamily="49" charset="0"/>
                <a:cs typeface="Courier New" panose="02070309020205020404" pitchFamily="49" charset="0"/>
              </a:rPr>
              <a:t>    pass</a:t>
            </a:r>
          </a:p>
          <a:p>
            <a:pPr marL="914400" indent="0">
              <a:buNone/>
            </a:pPr>
            <a:endParaRPr lang="en-US" sz="1600" b="1">
              <a:latin typeface="Courier New" panose="02070309020205020404" pitchFamily="49" charset="0"/>
              <a:cs typeface="Courier New" panose="02070309020205020404" pitchFamily="49" charset="0"/>
            </a:endParaRPr>
          </a:p>
          <a:p>
            <a:pPr marL="914400" indent="0">
              <a:buNone/>
            </a:pPr>
            <a:r>
              <a:rPr lang="en-US" sz="1600" b="1">
                <a:latin typeface="Courier New" panose="02070309020205020404" pitchFamily="49" charset="0"/>
                <a:cs typeface="Courier New" panose="02070309020205020404" pitchFamily="49" charset="0"/>
              </a:rPr>
              <a:t>def printBases(cls):</a:t>
            </a:r>
          </a:p>
          <a:p>
            <a:pPr marL="914400" indent="0">
              <a:buNone/>
            </a:pPr>
            <a:r>
              <a:rPr lang="en-US" sz="1600" b="1">
                <a:latin typeface="Courier New" panose="02070309020205020404" pitchFamily="49" charset="0"/>
                <a:cs typeface="Courier New" panose="02070309020205020404" pitchFamily="49" charset="0"/>
              </a:rPr>
              <a:t>    print('( ', end='')</a:t>
            </a:r>
          </a:p>
          <a:p>
            <a:pPr marL="914400" indent="0">
              <a:buNone/>
            </a:pPr>
            <a:endParaRPr lang="en-US" sz="1600" b="1">
              <a:latin typeface="Courier New" panose="02070309020205020404" pitchFamily="49" charset="0"/>
              <a:cs typeface="Courier New" panose="02070309020205020404" pitchFamily="49" charset="0"/>
            </a:endParaRPr>
          </a:p>
          <a:p>
            <a:pPr marL="914400" indent="0">
              <a:buNone/>
            </a:pPr>
            <a:r>
              <a:rPr lang="en-US" sz="1600" b="1">
                <a:latin typeface="Courier New" panose="02070309020205020404" pitchFamily="49" charset="0"/>
                <a:cs typeface="Courier New" panose="02070309020205020404" pitchFamily="49" charset="0"/>
              </a:rPr>
              <a:t>    for x in cls.__bases__:</a:t>
            </a:r>
          </a:p>
          <a:p>
            <a:pPr marL="914400" indent="0">
              <a:buNone/>
            </a:pPr>
            <a:r>
              <a:rPr lang="en-US" sz="1600" b="1">
                <a:latin typeface="Courier New" panose="02070309020205020404" pitchFamily="49" charset="0"/>
                <a:cs typeface="Courier New" panose="02070309020205020404" pitchFamily="49" charset="0"/>
              </a:rPr>
              <a:t>        print(x.__name__, end=' ')</a:t>
            </a:r>
          </a:p>
          <a:p>
            <a:pPr marL="914400" indent="0">
              <a:buNone/>
            </a:pPr>
            <a:r>
              <a:rPr lang="en-US" sz="1600" b="1">
                <a:latin typeface="Courier New" panose="02070309020205020404" pitchFamily="49" charset="0"/>
                <a:cs typeface="Courier New" panose="02070309020205020404" pitchFamily="49" charset="0"/>
              </a:rPr>
              <a:t>    print(')')</a:t>
            </a:r>
          </a:p>
          <a:p>
            <a:pPr marL="914400" indent="0">
              <a:buNone/>
            </a:pPr>
            <a:endParaRPr lang="en-US" sz="1600" b="1">
              <a:latin typeface="Courier New" panose="02070309020205020404" pitchFamily="49" charset="0"/>
              <a:cs typeface="Courier New" panose="02070309020205020404" pitchFamily="49" charset="0"/>
            </a:endParaRPr>
          </a:p>
          <a:p>
            <a:pPr marL="914400" indent="0">
              <a:buNone/>
            </a:pPr>
            <a:r>
              <a:rPr lang="en-US" sz="1600" b="1">
                <a:latin typeface="Courier New" panose="02070309020205020404" pitchFamily="49" charset="0"/>
                <a:cs typeface="Courier New" panose="02070309020205020404" pitchFamily="49" charset="0"/>
              </a:rPr>
              <a:t>printBases(SuperOne)</a:t>
            </a:r>
          </a:p>
          <a:p>
            <a:pPr marL="914400" indent="0">
              <a:buNone/>
            </a:pPr>
            <a:r>
              <a:rPr lang="en-US" sz="1600" b="1">
                <a:latin typeface="Courier New" panose="02070309020205020404" pitchFamily="49" charset="0"/>
                <a:cs typeface="Courier New" panose="02070309020205020404" pitchFamily="49" charset="0"/>
              </a:rPr>
              <a:t>printBases(SuperTwo)</a:t>
            </a:r>
          </a:p>
          <a:p>
            <a:pPr marL="914400" indent="0">
              <a:buNone/>
            </a:pPr>
            <a:r>
              <a:rPr lang="en-US" sz="1600" b="1">
                <a:latin typeface="Courier New" panose="02070309020205020404" pitchFamily="49" charset="0"/>
                <a:cs typeface="Courier New" panose="02070309020205020404" pitchFamily="49" charset="0"/>
              </a:rPr>
              <a:t>printBases(Sub)</a:t>
            </a:r>
          </a:p>
        </p:txBody>
      </p:sp>
      <p:sp>
        <p:nvSpPr>
          <p:cNvPr id="4" name="Slide Number Placeholder 3">
            <a:extLst>
              <a:ext uri="{FF2B5EF4-FFF2-40B4-BE49-F238E27FC236}">
                <a16:creationId xmlns:a16="http://schemas.microsoft.com/office/drawing/2014/main" id="{929F546F-6A45-41FB-938D-9714565F62AB}"/>
              </a:ext>
            </a:extLst>
          </p:cNvPr>
          <p:cNvSpPr>
            <a:spLocks noGrp="1"/>
          </p:cNvSpPr>
          <p:nvPr>
            <p:ph type="sldNum" sz="quarter" idx="12"/>
          </p:nvPr>
        </p:nvSpPr>
        <p:spPr/>
        <p:txBody>
          <a:bodyPr/>
          <a:lstStyle/>
          <a:p>
            <a:fld id="{E84E2596-301E-4832-9EC0-2653E7A66251}" type="slidenum">
              <a:rPr lang="en-US" smtClean="0"/>
              <a:t>32</a:t>
            </a:fld>
            <a:endParaRPr lang="en-US"/>
          </a:p>
        </p:txBody>
      </p:sp>
    </p:spTree>
    <p:extLst>
      <p:ext uri="{BB962C8B-B14F-4D97-AF65-F5344CB8AC3E}">
        <p14:creationId xmlns:p14="http://schemas.microsoft.com/office/powerpoint/2010/main" val="25320409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EB87-C924-476A-94E7-03CCA7F5EF17}"/>
              </a:ext>
            </a:extLst>
          </p:cNvPr>
          <p:cNvSpPr>
            <a:spLocks noGrp="1"/>
          </p:cNvSpPr>
          <p:nvPr>
            <p:ph type="title"/>
          </p:nvPr>
        </p:nvSpPr>
        <p:spPr>
          <a:xfrm>
            <a:off x="609600" y="191510"/>
            <a:ext cx="10160000" cy="796780"/>
          </a:xfrm>
        </p:spPr>
        <p:txBody>
          <a:bodyPr/>
          <a:lstStyle/>
          <a:p>
            <a:r>
              <a:rPr lang="en-US" sz="4400"/>
              <a:t>More on Predefined Attributes: __str__</a:t>
            </a:r>
            <a:endParaRPr lang="en-US" sz="4400" dirty="0"/>
          </a:p>
        </p:txBody>
      </p:sp>
      <p:sp>
        <p:nvSpPr>
          <p:cNvPr id="3" name="Content Placeholder 2">
            <a:extLst>
              <a:ext uri="{FF2B5EF4-FFF2-40B4-BE49-F238E27FC236}">
                <a16:creationId xmlns:a16="http://schemas.microsoft.com/office/drawing/2014/main" id="{EA9729D8-FD5F-447B-9F57-85892D8ECC6D}"/>
              </a:ext>
            </a:extLst>
          </p:cNvPr>
          <p:cNvSpPr>
            <a:spLocks noGrp="1"/>
          </p:cNvSpPr>
          <p:nvPr>
            <p:ph idx="1"/>
          </p:nvPr>
        </p:nvSpPr>
        <p:spPr>
          <a:xfrm>
            <a:off x="609600" y="988290"/>
            <a:ext cx="10160000" cy="5750713"/>
          </a:xfrm>
        </p:spPr>
        <p:txBody>
          <a:bodyPr>
            <a:noAutofit/>
          </a:bodyPr>
          <a:lstStyle/>
          <a:p>
            <a:pPr marL="285750" indent="-285750"/>
            <a:r>
              <a:rPr lang="en-US" sz="2800"/>
              <a:t>__str__ is a </a:t>
            </a:r>
            <a:r>
              <a:rPr lang="en-US" sz="2800" u="sng"/>
              <a:t>method</a:t>
            </a:r>
            <a:r>
              <a:rPr lang="en-US" sz="2800"/>
              <a:t> which represents a formatted string representation of the object</a:t>
            </a:r>
          </a:p>
          <a:p>
            <a:pPr marL="285750" indent="-285750"/>
            <a:r>
              <a:rPr lang="en-US" sz="2800"/>
              <a:t>If the method is not provided, print will only display information about the object</a:t>
            </a:r>
          </a:p>
          <a:p>
            <a:pPr marL="285750" indent="-285750"/>
            <a:endParaRPr lang="en-US" sz="2800"/>
          </a:p>
          <a:p>
            <a:pPr marL="914400" indent="0">
              <a:buNone/>
            </a:pPr>
            <a:r>
              <a:rPr lang="en-US" sz="2000" b="1">
                <a:latin typeface="Courier New" panose="02070309020205020404" pitchFamily="49" charset="0"/>
                <a:cs typeface="Courier New" panose="02070309020205020404" pitchFamily="49" charset="0"/>
              </a:rPr>
              <a:t>class Animal:</a:t>
            </a:r>
          </a:p>
          <a:p>
            <a:pPr marL="914400" indent="0">
              <a:buNone/>
            </a:pPr>
            <a:r>
              <a:rPr lang="en-US" sz="2000" b="1">
                <a:latin typeface="Courier New" panose="02070309020205020404" pitchFamily="49" charset="0"/>
                <a:cs typeface="Courier New" panose="02070309020205020404" pitchFamily="49" charset="0"/>
              </a:rPr>
              <a:t>    def __init__(self, type):</a:t>
            </a:r>
          </a:p>
          <a:p>
            <a:pPr marL="914400" indent="0">
              <a:buNone/>
            </a:pPr>
            <a:r>
              <a:rPr lang="en-US" sz="2000" b="1">
                <a:latin typeface="Courier New" panose="02070309020205020404" pitchFamily="49" charset="0"/>
                <a:cs typeface="Courier New" panose="02070309020205020404" pitchFamily="49" charset="0"/>
              </a:rPr>
              <a:t>        self.type = type</a:t>
            </a:r>
          </a:p>
          <a:p>
            <a:pPr marL="914400" indent="0">
              <a:buNone/>
            </a:pPr>
            <a:r>
              <a:rPr lang="en-US" sz="2000" b="1">
                <a:latin typeface="Courier New" panose="02070309020205020404" pitchFamily="49" charset="0"/>
                <a:cs typeface="Courier New" panose="02070309020205020404" pitchFamily="49" charset="0"/>
              </a:rPr>
              <a:t>    def __str__(self):</a:t>
            </a:r>
          </a:p>
          <a:p>
            <a:pPr marL="914400" indent="0">
              <a:buNone/>
            </a:pPr>
            <a:r>
              <a:rPr lang="en-US" sz="2000" b="1">
                <a:latin typeface="Courier New" panose="02070309020205020404" pitchFamily="49" charset="0"/>
                <a:cs typeface="Courier New" panose="02070309020205020404" pitchFamily="49" charset="0"/>
              </a:rPr>
              <a:t>        return "I am a " + self.type</a:t>
            </a:r>
          </a:p>
          <a:p>
            <a:pPr marL="914400" indent="0">
              <a:buNone/>
            </a:pPr>
            <a:endParaRPr lang="en-US" sz="2000" b="1">
              <a:latin typeface="Courier New" panose="02070309020205020404" pitchFamily="49" charset="0"/>
              <a:cs typeface="Courier New" panose="02070309020205020404" pitchFamily="49" charset="0"/>
            </a:endParaRPr>
          </a:p>
          <a:p>
            <a:pPr marL="914400" indent="0">
              <a:buNone/>
            </a:pPr>
            <a:r>
              <a:rPr lang="en-US" sz="2000" b="1">
                <a:latin typeface="Courier New" panose="02070309020205020404" pitchFamily="49" charset="0"/>
                <a:cs typeface="Courier New" panose="02070309020205020404" pitchFamily="49" charset="0"/>
              </a:rPr>
              <a:t>anim = Animal("lion")</a:t>
            </a:r>
          </a:p>
          <a:p>
            <a:pPr marL="914400" indent="0">
              <a:buNone/>
            </a:pPr>
            <a:r>
              <a:rPr lang="en-US" sz="2000" b="1">
                <a:latin typeface="Courier New" panose="02070309020205020404" pitchFamily="49" charset="0"/>
                <a:cs typeface="Courier New" panose="02070309020205020404" pitchFamily="49" charset="0"/>
              </a:rPr>
              <a:t>print(anim)</a:t>
            </a:r>
          </a:p>
        </p:txBody>
      </p:sp>
      <p:sp>
        <p:nvSpPr>
          <p:cNvPr id="4" name="Slide Number Placeholder 3">
            <a:extLst>
              <a:ext uri="{FF2B5EF4-FFF2-40B4-BE49-F238E27FC236}">
                <a16:creationId xmlns:a16="http://schemas.microsoft.com/office/drawing/2014/main" id="{929F546F-6A45-41FB-938D-9714565F62AB}"/>
              </a:ext>
            </a:extLst>
          </p:cNvPr>
          <p:cNvSpPr>
            <a:spLocks noGrp="1"/>
          </p:cNvSpPr>
          <p:nvPr>
            <p:ph type="sldNum" sz="quarter" idx="12"/>
          </p:nvPr>
        </p:nvSpPr>
        <p:spPr/>
        <p:txBody>
          <a:bodyPr/>
          <a:lstStyle/>
          <a:p>
            <a:fld id="{E84E2596-301E-4832-9EC0-2653E7A66251}" type="slidenum">
              <a:rPr lang="en-US" smtClean="0"/>
              <a:t>33</a:t>
            </a:fld>
            <a:endParaRPr lang="en-US"/>
          </a:p>
        </p:txBody>
      </p:sp>
    </p:spTree>
    <p:extLst>
      <p:ext uri="{BB962C8B-B14F-4D97-AF65-F5344CB8AC3E}">
        <p14:creationId xmlns:p14="http://schemas.microsoft.com/office/powerpoint/2010/main" val="39918839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EB87-C924-476A-94E7-03CCA7F5EF17}"/>
              </a:ext>
            </a:extLst>
          </p:cNvPr>
          <p:cNvSpPr>
            <a:spLocks noGrp="1"/>
          </p:cNvSpPr>
          <p:nvPr>
            <p:ph type="title"/>
          </p:nvPr>
        </p:nvSpPr>
        <p:spPr>
          <a:xfrm>
            <a:off x="609600" y="191510"/>
            <a:ext cx="10160000" cy="796780"/>
          </a:xfrm>
        </p:spPr>
        <p:txBody>
          <a:bodyPr/>
          <a:lstStyle/>
          <a:p>
            <a:r>
              <a:rPr lang="en-US"/>
              <a:t>Class Variables</a:t>
            </a:r>
            <a:endParaRPr lang="en-US" dirty="0"/>
          </a:p>
        </p:txBody>
      </p:sp>
      <p:sp>
        <p:nvSpPr>
          <p:cNvPr id="3" name="Content Placeholder 2">
            <a:extLst>
              <a:ext uri="{FF2B5EF4-FFF2-40B4-BE49-F238E27FC236}">
                <a16:creationId xmlns:a16="http://schemas.microsoft.com/office/drawing/2014/main" id="{EA9729D8-FD5F-447B-9F57-85892D8ECC6D}"/>
              </a:ext>
            </a:extLst>
          </p:cNvPr>
          <p:cNvSpPr>
            <a:spLocks noGrp="1"/>
          </p:cNvSpPr>
          <p:nvPr>
            <p:ph idx="1"/>
          </p:nvPr>
        </p:nvSpPr>
        <p:spPr>
          <a:xfrm>
            <a:off x="609600" y="1139868"/>
            <a:ext cx="10160000" cy="5599135"/>
          </a:xfrm>
        </p:spPr>
        <p:txBody>
          <a:bodyPr>
            <a:noAutofit/>
          </a:bodyPr>
          <a:lstStyle/>
          <a:p>
            <a:r>
              <a:rPr lang="en-US" sz="2400"/>
              <a:t>A </a:t>
            </a:r>
            <a:r>
              <a:rPr lang="en-US" sz="2400" b="1"/>
              <a:t>class variable </a:t>
            </a:r>
            <a:r>
              <a:rPr lang="en-US" sz="2400"/>
              <a:t>is a property which exists in a class and is stored outside any instances of that class</a:t>
            </a:r>
          </a:p>
          <a:p>
            <a:pPr lvl="1"/>
            <a:r>
              <a:rPr lang="en-US"/>
              <a:t>In other object-oriented languages this is known as a </a:t>
            </a:r>
            <a:r>
              <a:rPr lang="en-US" u="sng"/>
              <a:t>static</a:t>
            </a:r>
            <a:r>
              <a:rPr lang="en-US"/>
              <a:t> variable</a:t>
            </a:r>
          </a:p>
          <a:p>
            <a:pPr lvl="1"/>
            <a:r>
              <a:rPr lang="en-US"/>
              <a:t>Note: no instance variables exist if there are no instantiated objects, </a:t>
            </a:r>
            <a:r>
              <a:rPr lang="en-US" b="1"/>
              <a:t>but a class variable exists even if there are no instantiated objects</a:t>
            </a:r>
          </a:p>
          <a:p>
            <a:endParaRPr lang="en-US" sz="1400"/>
          </a:p>
          <a:p>
            <a:pPr marL="855663" indent="-3175">
              <a:buNone/>
            </a:pPr>
            <a:r>
              <a:rPr lang="en-US" sz="1400" b="1">
                <a:latin typeface="Courier New" panose="02070309020205020404" pitchFamily="49" charset="0"/>
                <a:cs typeface="Courier New" panose="02070309020205020404" pitchFamily="49" charset="0"/>
              </a:rPr>
              <a:t>class ExampleClass:</a:t>
            </a:r>
          </a:p>
          <a:p>
            <a:pPr marL="855663" indent="-3175">
              <a:buNone/>
            </a:pPr>
            <a:r>
              <a:rPr lang="en-US" sz="1400" b="1">
                <a:latin typeface="Courier New" panose="02070309020205020404" pitchFamily="49" charset="0"/>
                <a:cs typeface="Courier New" panose="02070309020205020404" pitchFamily="49" charset="0"/>
              </a:rPr>
              <a:t>    </a:t>
            </a:r>
            <a:r>
              <a:rPr lang="en-US" sz="1400" b="1">
                <a:solidFill>
                  <a:srgbClr val="FF0000"/>
                </a:solidFill>
                <a:latin typeface="Courier New" panose="02070309020205020404" pitchFamily="49" charset="0"/>
                <a:cs typeface="Courier New" panose="02070309020205020404" pitchFamily="49" charset="0"/>
              </a:rPr>
              <a:t>counter = 0</a:t>
            </a:r>
          </a:p>
          <a:p>
            <a:pPr marL="855663" indent="-3175">
              <a:buNone/>
            </a:pPr>
            <a:r>
              <a:rPr lang="en-US" sz="1400" b="1">
                <a:latin typeface="Courier New" panose="02070309020205020404" pitchFamily="49" charset="0"/>
                <a:cs typeface="Courier New" panose="02070309020205020404" pitchFamily="49" charset="0"/>
              </a:rPr>
              <a:t>    def __init__(self, val = 1):</a:t>
            </a:r>
          </a:p>
          <a:p>
            <a:pPr marL="855663" indent="-3175">
              <a:buNone/>
            </a:pPr>
            <a:r>
              <a:rPr lang="en-US" sz="1400" b="1">
                <a:latin typeface="Courier New" panose="02070309020205020404" pitchFamily="49" charset="0"/>
                <a:cs typeface="Courier New" panose="02070309020205020404" pitchFamily="49" charset="0"/>
              </a:rPr>
              <a:t>        self.__first = val</a:t>
            </a:r>
          </a:p>
          <a:p>
            <a:pPr marL="855663" indent="-3175">
              <a:buNone/>
            </a:pPr>
            <a:r>
              <a:rPr lang="en-US" sz="1400" b="1">
                <a:latin typeface="Courier New" panose="02070309020205020404" pitchFamily="49" charset="0"/>
                <a:cs typeface="Courier New" panose="02070309020205020404" pitchFamily="49" charset="0"/>
              </a:rPr>
              <a:t>        ExampleClass.counter += 1</a:t>
            </a:r>
          </a:p>
          <a:p>
            <a:pPr marL="855663" indent="-3175">
              <a:buNone/>
            </a:pPr>
            <a:endParaRPr lang="en-US" sz="1400" b="1">
              <a:latin typeface="Courier New" panose="02070309020205020404" pitchFamily="49" charset="0"/>
              <a:cs typeface="Courier New" panose="02070309020205020404" pitchFamily="49" charset="0"/>
            </a:endParaRPr>
          </a:p>
          <a:p>
            <a:pPr marL="855663" indent="-3175">
              <a:buNone/>
            </a:pPr>
            <a:r>
              <a:rPr lang="en-US" sz="1400" b="1">
                <a:latin typeface="Courier New" panose="02070309020205020404" pitchFamily="49" charset="0"/>
                <a:cs typeface="Courier New" panose="02070309020205020404" pitchFamily="49" charset="0"/>
              </a:rPr>
              <a:t>example_object_1 = ExampleClass()</a:t>
            </a:r>
          </a:p>
          <a:p>
            <a:pPr marL="855663" indent="-3175">
              <a:buNone/>
            </a:pPr>
            <a:r>
              <a:rPr lang="en-US" sz="1400" b="1">
                <a:latin typeface="Courier New" panose="02070309020205020404" pitchFamily="49" charset="0"/>
                <a:cs typeface="Courier New" panose="02070309020205020404" pitchFamily="49" charset="0"/>
              </a:rPr>
              <a:t>example_object_2 = ExampleClass(2)</a:t>
            </a:r>
          </a:p>
          <a:p>
            <a:pPr marL="855663" indent="-3175">
              <a:buNone/>
            </a:pPr>
            <a:r>
              <a:rPr lang="en-US" sz="1400" b="1">
                <a:latin typeface="Courier New" panose="02070309020205020404" pitchFamily="49" charset="0"/>
                <a:cs typeface="Courier New" panose="02070309020205020404" pitchFamily="49" charset="0"/>
              </a:rPr>
              <a:t>example_object_3 = ExampleClass(4)</a:t>
            </a:r>
          </a:p>
          <a:p>
            <a:pPr marL="855663" indent="-3175">
              <a:buNone/>
            </a:pPr>
            <a:endParaRPr lang="en-US" sz="1400" b="1">
              <a:latin typeface="Courier New" panose="02070309020205020404" pitchFamily="49" charset="0"/>
              <a:cs typeface="Courier New" panose="02070309020205020404" pitchFamily="49" charset="0"/>
            </a:endParaRPr>
          </a:p>
          <a:p>
            <a:pPr marL="855663" indent="-3175">
              <a:buNone/>
            </a:pPr>
            <a:r>
              <a:rPr lang="en-US" sz="1400" b="1">
                <a:latin typeface="Courier New" panose="02070309020205020404" pitchFamily="49" charset="0"/>
                <a:cs typeface="Courier New" panose="02070309020205020404" pitchFamily="49" charset="0"/>
              </a:rPr>
              <a:t>print(example_object_1.__dict__, example_object_1.counter)</a:t>
            </a:r>
          </a:p>
          <a:p>
            <a:pPr marL="855663" indent="-3175">
              <a:buNone/>
            </a:pPr>
            <a:r>
              <a:rPr lang="en-US" sz="1400" b="1">
                <a:latin typeface="Courier New" panose="02070309020205020404" pitchFamily="49" charset="0"/>
                <a:cs typeface="Courier New" panose="02070309020205020404" pitchFamily="49" charset="0"/>
              </a:rPr>
              <a:t>print(example_object_2.__dict__, example_object_2.counter)</a:t>
            </a:r>
          </a:p>
          <a:p>
            <a:pPr marL="855663" indent="-3175">
              <a:buNone/>
            </a:pPr>
            <a:r>
              <a:rPr lang="en-US" sz="1400" b="1">
                <a:latin typeface="Courier New" panose="02070309020205020404" pitchFamily="49" charset="0"/>
                <a:cs typeface="Courier New" panose="02070309020205020404" pitchFamily="49" charset="0"/>
              </a:rPr>
              <a:t>print(example_object_3.__dict__, example_object_3.counter)</a:t>
            </a:r>
          </a:p>
        </p:txBody>
      </p:sp>
      <p:sp>
        <p:nvSpPr>
          <p:cNvPr id="4" name="Slide Number Placeholder 3">
            <a:extLst>
              <a:ext uri="{FF2B5EF4-FFF2-40B4-BE49-F238E27FC236}">
                <a16:creationId xmlns:a16="http://schemas.microsoft.com/office/drawing/2014/main" id="{929F546F-6A45-41FB-938D-9714565F62AB}"/>
              </a:ext>
            </a:extLst>
          </p:cNvPr>
          <p:cNvSpPr>
            <a:spLocks noGrp="1"/>
          </p:cNvSpPr>
          <p:nvPr>
            <p:ph type="sldNum" sz="quarter" idx="12"/>
          </p:nvPr>
        </p:nvSpPr>
        <p:spPr/>
        <p:txBody>
          <a:bodyPr/>
          <a:lstStyle/>
          <a:p>
            <a:fld id="{E84E2596-301E-4832-9EC0-2653E7A66251}" type="slidenum">
              <a:rPr lang="en-US" smtClean="0"/>
              <a:t>34</a:t>
            </a:fld>
            <a:endParaRPr lang="en-US"/>
          </a:p>
        </p:txBody>
      </p:sp>
    </p:spTree>
    <p:extLst>
      <p:ext uri="{BB962C8B-B14F-4D97-AF65-F5344CB8AC3E}">
        <p14:creationId xmlns:p14="http://schemas.microsoft.com/office/powerpoint/2010/main" val="21504466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EB87-C924-476A-94E7-03CCA7F5EF17}"/>
              </a:ext>
            </a:extLst>
          </p:cNvPr>
          <p:cNvSpPr>
            <a:spLocks noGrp="1"/>
          </p:cNvSpPr>
          <p:nvPr>
            <p:ph type="title"/>
          </p:nvPr>
        </p:nvSpPr>
        <p:spPr>
          <a:xfrm>
            <a:off x="609600" y="191510"/>
            <a:ext cx="10160000" cy="796780"/>
          </a:xfrm>
        </p:spPr>
        <p:txBody>
          <a:bodyPr/>
          <a:lstStyle/>
          <a:p>
            <a:r>
              <a:rPr lang="en-US"/>
              <a:t>Class Variables</a:t>
            </a:r>
            <a:endParaRPr lang="en-US" dirty="0"/>
          </a:p>
        </p:txBody>
      </p:sp>
      <p:sp>
        <p:nvSpPr>
          <p:cNvPr id="3" name="Content Placeholder 2">
            <a:extLst>
              <a:ext uri="{FF2B5EF4-FFF2-40B4-BE49-F238E27FC236}">
                <a16:creationId xmlns:a16="http://schemas.microsoft.com/office/drawing/2014/main" id="{EA9729D8-FD5F-447B-9F57-85892D8ECC6D}"/>
              </a:ext>
            </a:extLst>
          </p:cNvPr>
          <p:cNvSpPr>
            <a:spLocks noGrp="1"/>
          </p:cNvSpPr>
          <p:nvPr>
            <p:ph idx="1"/>
          </p:nvPr>
        </p:nvSpPr>
        <p:spPr>
          <a:xfrm>
            <a:off x="609600" y="1139868"/>
            <a:ext cx="10160000" cy="5599135"/>
          </a:xfrm>
        </p:spPr>
        <p:txBody>
          <a:bodyPr>
            <a:noAutofit/>
          </a:bodyPr>
          <a:lstStyle/>
          <a:p>
            <a:r>
              <a:rPr lang="en-US" sz="2400"/>
              <a:t>In the example the counter variable is initialized to 0 inside the class but outside any of methods; this makes it a class variable</a:t>
            </a:r>
          </a:p>
          <a:p>
            <a:r>
              <a:rPr lang="en-US" sz="2400"/>
              <a:t>Accessing a class variable looks the same as accessing an instance variable – in this case it is incremented by 1 in the constructor</a:t>
            </a:r>
          </a:p>
          <a:p>
            <a:pPr lvl="1"/>
            <a:r>
              <a:rPr lang="en-US" sz="2200"/>
              <a:t>Based on this behavior what do you think the counter variable is doing?</a:t>
            </a:r>
            <a:endParaRPr lang="en-US" sz="1400" b="1">
              <a:latin typeface="Courier New" panose="02070309020205020404" pitchFamily="49" charset="0"/>
              <a:cs typeface="Courier New" panose="02070309020205020404" pitchFamily="49" charset="0"/>
            </a:endParaRPr>
          </a:p>
          <a:p>
            <a:pPr marL="855663" indent="-3175">
              <a:buNone/>
            </a:pPr>
            <a:endParaRPr lang="en-US" sz="1000" b="1">
              <a:latin typeface="Courier New" panose="02070309020205020404" pitchFamily="49" charset="0"/>
              <a:cs typeface="Courier New" panose="02070309020205020404" pitchFamily="49" charset="0"/>
            </a:endParaRPr>
          </a:p>
          <a:p>
            <a:pPr marL="855663" indent="-3175">
              <a:buNone/>
            </a:pPr>
            <a:r>
              <a:rPr lang="en-US" sz="1400" b="1">
                <a:latin typeface="Courier New" panose="02070309020205020404" pitchFamily="49" charset="0"/>
                <a:cs typeface="Courier New" panose="02070309020205020404" pitchFamily="49" charset="0"/>
              </a:rPr>
              <a:t>class ExampleClass:</a:t>
            </a:r>
          </a:p>
          <a:p>
            <a:pPr marL="855663" indent="-3175">
              <a:buNone/>
            </a:pPr>
            <a:r>
              <a:rPr lang="en-US" sz="1400" b="1">
                <a:latin typeface="Courier New" panose="02070309020205020404" pitchFamily="49" charset="0"/>
                <a:cs typeface="Courier New" panose="02070309020205020404" pitchFamily="49" charset="0"/>
              </a:rPr>
              <a:t>    </a:t>
            </a:r>
            <a:r>
              <a:rPr lang="en-US" sz="1400" b="1">
                <a:solidFill>
                  <a:srgbClr val="FF0000"/>
                </a:solidFill>
                <a:latin typeface="Courier New" panose="02070309020205020404" pitchFamily="49" charset="0"/>
                <a:cs typeface="Courier New" panose="02070309020205020404" pitchFamily="49" charset="0"/>
              </a:rPr>
              <a:t>counter = 0</a:t>
            </a:r>
          </a:p>
          <a:p>
            <a:pPr marL="855663" indent="-3175">
              <a:buNone/>
            </a:pPr>
            <a:r>
              <a:rPr lang="en-US" sz="1400" b="1">
                <a:latin typeface="Courier New" panose="02070309020205020404" pitchFamily="49" charset="0"/>
                <a:cs typeface="Courier New" panose="02070309020205020404" pitchFamily="49" charset="0"/>
              </a:rPr>
              <a:t>    def __init__(self, val = 1):</a:t>
            </a:r>
          </a:p>
          <a:p>
            <a:pPr marL="855663" indent="-3175">
              <a:buNone/>
            </a:pPr>
            <a:r>
              <a:rPr lang="en-US" sz="1400" b="1">
                <a:latin typeface="Courier New" panose="02070309020205020404" pitchFamily="49" charset="0"/>
                <a:cs typeface="Courier New" panose="02070309020205020404" pitchFamily="49" charset="0"/>
              </a:rPr>
              <a:t>        self.__first = val</a:t>
            </a:r>
          </a:p>
          <a:p>
            <a:pPr marL="855663" indent="-3175">
              <a:buNone/>
            </a:pPr>
            <a:r>
              <a:rPr lang="en-US" sz="1400" b="1">
                <a:latin typeface="Courier New" panose="02070309020205020404" pitchFamily="49" charset="0"/>
                <a:cs typeface="Courier New" panose="02070309020205020404" pitchFamily="49" charset="0"/>
              </a:rPr>
              <a:t>        ExampleClass.counter += 1</a:t>
            </a:r>
          </a:p>
          <a:p>
            <a:pPr marL="855663" indent="-3175">
              <a:buNone/>
            </a:pPr>
            <a:endParaRPr lang="en-US" sz="1400" b="1">
              <a:latin typeface="Courier New" panose="02070309020205020404" pitchFamily="49" charset="0"/>
              <a:cs typeface="Courier New" panose="02070309020205020404" pitchFamily="49" charset="0"/>
            </a:endParaRPr>
          </a:p>
          <a:p>
            <a:pPr marL="855663" indent="-3175">
              <a:buNone/>
            </a:pPr>
            <a:r>
              <a:rPr lang="en-US" sz="1400" b="1">
                <a:latin typeface="Courier New" panose="02070309020205020404" pitchFamily="49" charset="0"/>
                <a:cs typeface="Courier New" panose="02070309020205020404" pitchFamily="49" charset="0"/>
              </a:rPr>
              <a:t>example_object_1 = ExampleClass()</a:t>
            </a:r>
          </a:p>
          <a:p>
            <a:pPr marL="855663" indent="-3175">
              <a:buNone/>
            </a:pPr>
            <a:r>
              <a:rPr lang="en-US" sz="1400" b="1">
                <a:latin typeface="Courier New" panose="02070309020205020404" pitchFamily="49" charset="0"/>
                <a:cs typeface="Courier New" panose="02070309020205020404" pitchFamily="49" charset="0"/>
              </a:rPr>
              <a:t>example_object_2 = ExampleClass(2)</a:t>
            </a:r>
          </a:p>
          <a:p>
            <a:pPr marL="855663" indent="-3175">
              <a:buNone/>
            </a:pPr>
            <a:r>
              <a:rPr lang="en-US" sz="1400" b="1">
                <a:latin typeface="Courier New" panose="02070309020205020404" pitchFamily="49" charset="0"/>
                <a:cs typeface="Courier New" panose="02070309020205020404" pitchFamily="49" charset="0"/>
              </a:rPr>
              <a:t>example_object_3 = ExampleClass(4)</a:t>
            </a:r>
          </a:p>
          <a:p>
            <a:pPr marL="855663" indent="-3175">
              <a:buNone/>
            </a:pPr>
            <a:endParaRPr lang="en-US" sz="1400" b="1">
              <a:latin typeface="Courier New" panose="02070309020205020404" pitchFamily="49" charset="0"/>
              <a:cs typeface="Courier New" panose="02070309020205020404" pitchFamily="49" charset="0"/>
            </a:endParaRPr>
          </a:p>
          <a:p>
            <a:pPr marL="855663" indent="-3175">
              <a:buNone/>
            </a:pPr>
            <a:r>
              <a:rPr lang="en-US" sz="1400" b="1">
                <a:latin typeface="Courier New" panose="02070309020205020404" pitchFamily="49" charset="0"/>
                <a:cs typeface="Courier New" panose="02070309020205020404" pitchFamily="49" charset="0"/>
              </a:rPr>
              <a:t>print(example_object_1.__dict__, example_object_1.counter)</a:t>
            </a:r>
          </a:p>
          <a:p>
            <a:pPr marL="855663" indent="-3175">
              <a:buNone/>
            </a:pPr>
            <a:r>
              <a:rPr lang="en-US" sz="1400" b="1">
                <a:latin typeface="Courier New" panose="02070309020205020404" pitchFamily="49" charset="0"/>
                <a:cs typeface="Courier New" panose="02070309020205020404" pitchFamily="49" charset="0"/>
              </a:rPr>
              <a:t>print(example_object_2.__dict__, example_object_2.counter)</a:t>
            </a:r>
          </a:p>
          <a:p>
            <a:pPr marL="855663" indent="-3175">
              <a:buNone/>
            </a:pPr>
            <a:r>
              <a:rPr lang="en-US" sz="1400" b="1">
                <a:latin typeface="Courier New" panose="02070309020205020404" pitchFamily="49" charset="0"/>
                <a:cs typeface="Courier New" panose="02070309020205020404" pitchFamily="49" charset="0"/>
              </a:rPr>
              <a:t>print(example_object_3.__dict__, example_object_3.counter)</a:t>
            </a:r>
          </a:p>
        </p:txBody>
      </p:sp>
      <p:sp>
        <p:nvSpPr>
          <p:cNvPr id="4" name="Slide Number Placeholder 3">
            <a:extLst>
              <a:ext uri="{FF2B5EF4-FFF2-40B4-BE49-F238E27FC236}">
                <a16:creationId xmlns:a16="http://schemas.microsoft.com/office/drawing/2014/main" id="{929F546F-6A45-41FB-938D-9714565F62AB}"/>
              </a:ext>
            </a:extLst>
          </p:cNvPr>
          <p:cNvSpPr>
            <a:spLocks noGrp="1"/>
          </p:cNvSpPr>
          <p:nvPr>
            <p:ph type="sldNum" sz="quarter" idx="12"/>
          </p:nvPr>
        </p:nvSpPr>
        <p:spPr/>
        <p:txBody>
          <a:bodyPr/>
          <a:lstStyle/>
          <a:p>
            <a:fld id="{E84E2596-301E-4832-9EC0-2653E7A66251}" type="slidenum">
              <a:rPr lang="en-US" smtClean="0"/>
              <a:t>35</a:t>
            </a:fld>
            <a:endParaRPr lang="en-US"/>
          </a:p>
        </p:txBody>
      </p:sp>
      <p:sp>
        <p:nvSpPr>
          <p:cNvPr id="5" name="TextBox 4">
            <a:extLst>
              <a:ext uri="{FF2B5EF4-FFF2-40B4-BE49-F238E27FC236}">
                <a16:creationId xmlns:a16="http://schemas.microsoft.com/office/drawing/2014/main" id="{46A716F0-00A3-32EC-BAA3-54B53C7023B8}"/>
              </a:ext>
            </a:extLst>
          </p:cNvPr>
          <p:cNvSpPr txBox="1"/>
          <p:nvPr/>
        </p:nvSpPr>
        <p:spPr>
          <a:xfrm>
            <a:off x="7949381" y="5189162"/>
            <a:ext cx="2820219" cy="1477328"/>
          </a:xfrm>
          <a:prstGeom prst="rect">
            <a:avLst/>
          </a:prstGeom>
          <a:noFill/>
          <a:ln>
            <a:solidFill>
              <a:schemeClr val="tx1"/>
            </a:solidFill>
          </a:ln>
        </p:spPr>
        <p:txBody>
          <a:bodyPr wrap="square">
            <a:spAutoFit/>
          </a:bodyPr>
          <a:lstStyle/>
          <a:p>
            <a:pPr marL="169863" indent="-169863">
              <a:buFont typeface="Arial" panose="020B0604020202020204" pitchFamily="34" charset="0"/>
              <a:buChar char="•"/>
            </a:pPr>
            <a:r>
              <a:rPr lang="en-US"/>
              <a:t>Class variables do not show up in an object's  __dict__ variable because they are not part of the object</a:t>
            </a:r>
          </a:p>
        </p:txBody>
      </p:sp>
    </p:spTree>
    <p:extLst>
      <p:ext uri="{BB962C8B-B14F-4D97-AF65-F5344CB8AC3E}">
        <p14:creationId xmlns:p14="http://schemas.microsoft.com/office/powerpoint/2010/main" val="4805347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EB87-C924-476A-94E7-03CCA7F5EF17}"/>
              </a:ext>
            </a:extLst>
          </p:cNvPr>
          <p:cNvSpPr>
            <a:spLocks noGrp="1"/>
          </p:cNvSpPr>
          <p:nvPr>
            <p:ph type="title"/>
          </p:nvPr>
        </p:nvSpPr>
        <p:spPr>
          <a:xfrm>
            <a:off x="609600" y="118997"/>
            <a:ext cx="10160000" cy="796780"/>
          </a:xfrm>
        </p:spPr>
        <p:txBody>
          <a:bodyPr/>
          <a:lstStyle/>
          <a:p>
            <a:r>
              <a:rPr lang="en-US"/>
              <a:t>Class Variables</a:t>
            </a:r>
            <a:endParaRPr lang="en-US" dirty="0"/>
          </a:p>
        </p:txBody>
      </p:sp>
      <p:sp>
        <p:nvSpPr>
          <p:cNvPr id="3" name="Content Placeholder 2">
            <a:extLst>
              <a:ext uri="{FF2B5EF4-FFF2-40B4-BE49-F238E27FC236}">
                <a16:creationId xmlns:a16="http://schemas.microsoft.com/office/drawing/2014/main" id="{EA9729D8-FD5F-447B-9F57-85892D8ECC6D}"/>
              </a:ext>
            </a:extLst>
          </p:cNvPr>
          <p:cNvSpPr>
            <a:spLocks noGrp="1"/>
          </p:cNvSpPr>
          <p:nvPr>
            <p:ph idx="1"/>
          </p:nvPr>
        </p:nvSpPr>
        <p:spPr>
          <a:xfrm>
            <a:off x="609600" y="1039762"/>
            <a:ext cx="10160000" cy="5699242"/>
          </a:xfrm>
        </p:spPr>
        <p:txBody>
          <a:bodyPr>
            <a:noAutofit/>
          </a:bodyPr>
          <a:lstStyle/>
          <a:p>
            <a:r>
              <a:rPr lang="en-US" sz="2400"/>
              <a:t>Naming class and instance variables is a critical part of correctly using objects in Python</a:t>
            </a:r>
          </a:p>
          <a:p>
            <a:pPr lvl="1"/>
            <a:r>
              <a:rPr lang="en-US"/>
              <a:t>The placement of an assignment statement can change the behavior of a class</a:t>
            </a:r>
          </a:p>
          <a:p>
            <a:r>
              <a:rPr lang="en-US" sz="2400"/>
              <a:t>The class's __dict__ in the example shown below contains much more data than its object's counterpart </a:t>
            </a:r>
          </a:p>
          <a:p>
            <a:pPr lvl="1"/>
            <a:r>
              <a:rPr lang="en-US"/>
              <a:t>The object's __dict__ is empty since the object has no instance variables.</a:t>
            </a:r>
            <a:endParaRPr lang="en-US">
              <a:latin typeface="Courier New" panose="02070309020205020404" pitchFamily="49" charset="0"/>
              <a:cs typeface="Courier New" panose="02070309020205020404" pitchFamily="49" charset="0"/>
            </a:endParaRPr>
          </a:p>
          <a:p>
            <a:endParaRPr lang="en-US" sz="1400" b="1">
              <a:latin typeface="Courier New" panose="02070309020205020404" pitchFamily="49" charset="0"/>
              <a:cs typeface="Courier New" panose="02070309020205020404" pitchFamily="49" charset="0"/>
            </a:endParaRPr>
          </a:p>
          <a:p>
            <a:pPr marL="914400" indent="0">
              <a:buNone/>
            </a:pPr>
            <a:r>
              <a:rPr lang="en-US" sz="1800" b="1">
                <a:latin typeface="Courier New" panose="02070309020205020404" pitchFamily="49" charset="0"/>
                <a:cs typeface="Courier New" panose="02070309020205020404" pitchFamily="49" charset="0"/>
              </a:rPr>
              <a:t>class ExampleClass:</a:t>
            </a:r>
          </a:p>
          <a:p>
            <a:pPr marL="914400" indent="0">
              <a:buNone/>
            </a:pPr>
            <a:r>
              <a:rPr lang="en-US" sz="1800" b="1">
                <a:latin typeface="Courier New" panose="02070309020205020404" pitchFamily="49" charset="0"/>
                <a:cs typeface="Courier New" panose="02070309020205020404" pitchFamily="49" charset="0"/>
              </a:rPr>
              <a:t>    varia = 1</a:t>
            </a:r>
          </a:p>
          <a:p>
            <a:pPr marL="914400" indent="0">
              <a:buNone/>
            </a:pPr>
            <a:r>
              <a:rPr lang="en-US" sz="1800" b="1">
                <a:latin typeface="Courier New" panose="02070309020205020404" pitchFamily="49" charset="0"/>
                <a:cs typeface="Courier New" panose="02070309020205020404" pitchFamily="49" charset="0"/>
              </a:rPr>
              <a:t>    def __init__(self, val):</a:t>
            </a:r>
          </a:p>
          <a:p>
            <a:pPr marL="914400" indent="0">
              <a:buNone/>
            </a:pPr>
            <a:r>
              <a:rPr lang="en-US" sz="1800" b="1">
                <a:latin typeface="Courier New" panose="02070309020205020404" pitchFamily="49" charset="0"/>
                <a:cs typeface="Courier New" panose="02070309020205020404" pitchFamily="49" charset="0"/>
              </a:rPr>
              <a:t>        ExampleClass.varia = val</a:t>
            </a:r>
          </a:p>
          <a:p>
            <a:pPr marL="914400" indent="0">
              <a:buNone/>
            </a:pPr>
            <a:endParaRPr lang="en-US" sz="1800" b="1">
              <a:latin typeface="Courier New" panose="02070309020205020404" pitchFamily="49" charset="0"/>
              <a:cs typeface="Courier New" panose="02070309020205020404" pitchFamily="49" charset="0"/>
            </a:endParaRPr>
          </a:p>
          <a:p>
            <a:pPr marL="914400" indent="0">
              <a:buNone/>
            </a:pPr>
            <a:r>
              <a:rPr lang="en-US" sz="1800" b="1">
                <a:latin typeface="Courier New" panose="02070309020205020404" pitchFamily="49" charset="0"/>
                <a:cs typeface="Courier New" panose="02070309020205020404" pitchFamily="49" charset="0"/>
              </a:rPr>
              <a:t>example_object = ExampleClass(2)</a:t>
            </a:r>
          </a:p>
          <a:p>
            <a:pPr marL="914400" indent="0">
              <a:buNone/>
            </a:pPr>
            <a:endParaRPr lang="en-US" sz="1800" b="1">
              <a:latin typeface="Courier New" panose="02070309020205020404" pitchFamily="49" charset="0"/>
              <a:cs typeface="Courier New" panose="02070309020205020404" pitchFamily="49" charset="0"/>
            </a:endParaRPr>
          </a:p>
          <a:p>
            <a:pPr marL="914400" indent="0">
              <a:buNone/>
            </a:pPr>
            <a:r>
              <a:rPr lang="en-US" sz="1800" b="1">
                <a:latin typeface="Courier New" panose="02070309020205020404" pitchFamily="49" charset="0"/>
                <a:cs typeface="Courier New" panose="02070309020205020404" pitchFamily="49" charset="0"/>
              </a:rPr>
              <a:t>print("Class __dict__: ", ExampleClass.__dict__)</a:t>
            </a:r>
          </a:p>
          <a:p>
            <a:pPr marL="914400" indent="0">
              <a:buNone/>
            </a:pPr>
            <a:r>
              <a:rPr lang="en-US" sz="1800" b="1">
                <a:latin typeface="Courier New" panose="02070309020205020404" pitchFamily="49" charset="0"/>
                <a:cs typeface="Courier New" panose="02070309020205020404" pitchFamily="49" charset="0"/>
              </a:rPr>
              <a:t>print("\nObject __dict__: ", example_object.__dict__)</a:t>
            </a:r>
          </a:p>
        </p:txBody>
      </p:sp>
      <p:sp>
        <p:nvSpPr>
          <p:cNvPr id="4" name="Slide Number Placeholder 3">
            <a:extLst>
              <a:ext uri="{FF2B5EF4-FFF2-40B4-BE49-F238E27FC236}">
                <a16:creationId xmlns:a16="http://schemas.microsoft.com/office/drawing/2014/main" id="{929F546F-6A45-41FB-938D-9714565F62AB}"/>
              </a:ext>
            </a:extLst>
          </p:cNvPr>
          <p:cNvSpPr>
            <a:spLocks noGrp="1"/>
          </p:cNvSpPr>
          <p:nvPr>
            <p:ph type="sldNum" sz="quarter" idx="12"/>
          </p:nvPr>
        </p:nvSpPr>
        <p:spPr/>
        <p:txBody>
          <a:bodyPr/>
          <a:lstStyle/>
          <a:p>
            <a:fld id="{E84E2596-301E-4832-9EC0-2653E7A66251}" type="slidenum">
              <a:rPr lang="en-US" smtClean="0"/>
              <a:t>36</a:t>
            </a:fld>
            <a:endParaRPr lang="en-US"/>
          </a:p>
        </p:txBody>
      </p:sp>
    </p:spTree>
    <p:extLst>
      <p:ext uri="{BB962C8B-B14F-4D97-AF65-F5344CB8AC3E}">
        <p14:creationId xmlns:p14="http://schemas.microsoft.com/office/powerpoint/2010/main" val="12461137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EB87-C924-476A-94E7-03CCA7F5EF17}"/>
              </a:ext>
            </a:extLst>
          </p:cNvPr>
          <p:cNvSpPr>
            <a:spLocks noGrp="1"/>
          </p:cNvSpPr>
          <p:nvPr>
            <p:ph type="title"/>
          </p:nvPr>
        </p:nvSpPr>
        <p:spPr>
          <a:xfrm>
            <a:off x="609600" y="118997"/>
            <a:ext cx="10160000" cy="796780"/>
          </a:xfrm>
        </p:spPr>
        <p:txBody>
          <a:bodyPr/>
          <a:lstStyle/>
          <a:p>
            <a:r>
              <a:rPr lang="en-US"/>
              <a:t>Checking for an Attribute's Existence</a:t>
            </a:r>
            <a:endParaRPr lang="en-US" dirty="0"/>
          </a:p>
        </p:txBody>
      </p:sp>
      <p:sp>
        <p:nvSpPr>
          <p:cNvPr id="3" name="Content Placeholder 2">
            <a:extLst>
              <a:ext uri="{FF2B5EF4-FFF2-40B4-BE49-F238E27FC236}">
                <a16:creationId xmlns:a16="http://schemas.microsoft.com/office/drawing/2014/main" id="{EA9729D8-FD5F-447B-9F57-85892D8ECC6D}"/>
              </a:ext>
            </a:extLst>
          </p:cNvPr>
          <p:cNvSpPr>
            <a:spLocks noGrp="1"/>
          </p:cNvSpPr>
          <p:nvPr>
            <p:ph idx="1"/>
          </p:nvPr>
        </p:nvSpPr>
        <p:spPr>
          <a:xfrm>
            <a:off x="609600" y="1039762"/>
            <a:ext cx="10160000" cy="5699242"/>
          </a:xfrm>
        </p:spPr>
        <p:txBody>
          <a:bodyPr>
            <a:noAutofit/>
          </a:bodyPr>
          <a:lstStyle/>
          <a:p>
            <a:r>
              <a:rPr lang="en-US" sz="2400"/>
              <a:t>Python's interpreted nature raises an important issue in object instantiation</a:t>
            </a:r>
          </a:p>
          <a:p>
            <a:pPr lvl="1"/>
            <a:r>
              <a:rPr lang="en-US"/>
              <a:t>In contrast to other programming languages, </a:t>
            </a:r>
            <a:r>
              <a:rPr lang="en-US" b="1"/>
              <a:t>you cannot expect that all objects of the same class have the same sets of properties</a:t>
            </a:r>
            <a:r>
              <a:rPr lang="en-US" sz="2200"/>
              <a:t>.</a:t>
            </a:r>
          </a:p>
          <a:p>
            <a:pPr marL="114300" indent="0">
              <a:buNone/>
            </a:pPr>
            <a:endParaRPr lang="en-US" sz="1000"/>
          </a:p>
          <a:p>
            <a:pPr marL="914400" indent="0">
              <a:buNone/>
            </a:pPr>
            <a:r>
              <a:rPr lang="en-US" sz="1800" b="1">
                <a:latin typeface="Courier New" panose="02070309020205020404" pitchFamily="49" charset="0"/>
                <a:cs typeface="Courier New" panose="02070309020205020404" pitchFamily="49" charset="0"/>
              </a:rPr>
              <a:t>class ExampleClass:</a:t>
            </a:r>
          </a:p>
          <a:p>
            <a:pPr marL="914400" indent="0">
              <a:buNone/>
            </a:pPr>
            <a:r>
              <a:rPr lang="en-US" sz="1800" b="1">
                <a:latin typeface="Courier New" panose="02070309020205020404" pitchFamily="49" charset="0"/>
                <a:cs typeface="Courier New" panose="02070309020205020404" pitchFamily="49" charset="0"/>
              </a:rPr>
              <a:t>    def __init__(self, val):</a:t>
            </a:r>
          </a:p>
          <a:p>
            <a:pPr marL="914400" indent="0">
              <a:buNone/>
            </a:pPr>
            <a:r>
              <a:rPr lang="en-US" sz="1800" b="1">
                <a:latin typeface="Courier New" panose="02070309020205020404" pitchFamily="49" charset="0"/>
                <a:cs typeface="Courier New" panose="02070309020205020404" pitchFamily="49" charset="0"/>
              </a:rPr>
              <a:t>        if val % 2 != 0:</a:t>
            </a:r>
          </a:p>
          <a:p>
            <a:pPr marL="914400" indent="0">
              <a:buNone/>
            </a:pPr>
            <a:r>
              <a:rPr lang="en-US" sz="1800" b="1">
                <a:latin typeface="Courier New" panose="02070309020205020404" pitchFamily="49" charset="0"/>
                <a:cs typeface="Courier New" panose="02070309020205020404" pitchFamily="49" charset="0"/>
              </a:rPr>
              <a:t>            self.a = 1</a:t>
            </a:r>
          </a:p>
          <a:p>
            <a:pPr marL="914400" indent="0">
              <a:buNone/>
            </a:pPr>
            <a:r>
              <a:rPr lang="en-US" sz="1800" b="1">
                <a:latin typeface="Courier New" panose="02070309020205020404" pitchFamily="49" charset="0"/>
                <a:cs typeface="Courier New" panose="02070309020205020404" pitchFamily="49" charset="0"/>
              </a:rPr>
              <a:t>        else:</a:t>
            </a:r>
          </a:p>
          <a:p>
            <a:pPr marL="914400" indent="0">
              <a:buNone/>
            </a:pPr>
            <a:r>
              <a:rPr lang="en-US" sz="1800" b="1">
                <a:latin typeface="Courier New" panose="02070309020205020404" pitchFamily="49" charset="0"/>
                <a:cs typeface="Courier New" panose="02070309020205020404" pitchFamily="49" charset="0"/>
              </a:rPr>
              <a:t>            self.b = 1</a:t>
            </a:r>
          </a:p>
          <a:p>
            <a:pPr marL="914400" indent="0">
              <a:buNone/>
            </a:pPr>
            <a:endParaRPr lang="en-US" sz="1800" b="1">
              <a:latin typeface="Courier New" panose="02070309020205020404" pitchFamily="49" charset="0"/>
              <a:cs typeface="Courier New" panose="02070309020205020404" pitchFamily="49" charset="0"/>
            </a:endParaRPr>
          </a:p>
          <a:p>
            <a:pPr marL="914400" indent="0">
              <a:buNone/>
            </a:pPr>
            <a:r>
              <a:rPr lang="en-US" sz="1800" b="1">
                <a:latin typeface="Courier New" panose="02070309020205020404" pitchFamily="49" charset="0"/>
                <a:cs typeface="Courier New" panose="02070309020205020404" pitchFamily="49" charset="0"/>
              </a:rPr>
              <a:t>example_object = ExampleClass(1)</a:t>
            </a:r>
          </a:p>
          <a:p>
            <a:pPr marL="914400" indent="0">
              <a:buNone/>
            </a:pPr>
            <a:r>
              <a:rPr lang="en-US" sz="1800" b="1">
                <a:latin typeface="Courier New" panose="02070309020205020404" pitchFamily="49" charset="0"/>
                <a:cs typeface="Courier New" panose="02070309020205020404" pitchFamily="49" charset="0"/>
              </a:rPr>
              <a:t>print(example_object.a)</a:t>
            </a:r>
          </a:p>
          <a:p>
            <a:pPr marL="914400" indent="0">
              <a:buNone/>
            </a:pPr>
            <a:r>
              <a:rPr lang="en-US" sz="1800" b="1">
                <a:latin typeface="Courier New" panose="02070309020205020404" pitchFamily="49" charset="0"/>
                <a:cs typeface="Courier New" panose="02070309020205020404" pitchFamily="49" charset="0"/>
              </a:rPr>
              <a:t>print(example_object.b)</a:t>
            </a:r>
          </a:p>
          <a:p>
            <a:endParaRPr lang="en-US" sz="1000"/>
          </a:p>
          <a:p>
            <a:r>
              <a:rPr lang="en-US" sz="2400"/>
              <a:t>The object created by the constructor in the above example can have only one of two possible attributes: a or b.</a:t>
            </a:r>
            <a:endParaRPr lang="en-US" sz="1800" b="1">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929F546F-6A45-41FB-938D-9714565F62AB}"/>
              </a:ext>
            </a:extLst>
          </p:cNvPr>
          <p:cNvSpPr>
            <a:spLocks noGrp="1"/>
          </p:cNvSpPr>
          <p:nvPr>
            <p:ph type="sldNum" sz="quarter" idx="12"/>
          </p:nvPr>
        </p:nvSpPr>
        <p:spPr/>
        <p:txBody>
          <a:bodyPr/>
          <a:lstStyle/>
          <a:p>
            <a:fld id="{E84E2596-301E-4832-9EC0-2653E7A66251}" type="slidenum">
              <a:rPr lang="en-US" smtClean="0"/>
              <a:t>37</a:t>
            </a:fld>
            <a:endParaRPr lang="en-US"/>
          </a:p>
        </p:txBody>
      </p:sp>
    </p:spTree>
    <p:extLst>
      <p:ext uri="{BB962C8B-B14F-4D97-AF65-F5344CB8AC3E}">
        <p14:creationId xmlns:p14="http://schemas.microsoft.com/office/powerpoint/2010/main" val="29662852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EB87-C924-476A-94E7-03CCA7F5EF17}"/>
              </a:ext>
            </a:extLst>
          </p:cNvPr>
          <p:cNvSpPr>
            <a:spLocks noGrp="1"/>
          </p:cNvSpPr>
          <p:nvPr>
            <p:ph type="title"/>
          </p:nvPr>
        </p:nvSpPr>
        <p:spPr>
          <a:xfrm>
            <a:off x="609600" y="118997"/>
            <a:ext cx="10160000" cy="796780"/>
          </a:xfrm>
        </p:spPr>
        <p:txBody>
          <a:bodyPr/>
          <a:lstStyle/>
          <a:p>
            <a:r>
              <a:rPr lang="en-US"/>
              <a:t>Checking for an Attribute's Existence</a:t>
            </a:r>
            <a:endParaRPr lang="en-US" dirty="0"/>
          </a:p>
        </p:txBody>
      </p:sp>
      <p:sp>
        <p:nvSpPr>
          <p:cNvPr id="3" name="Content Placeholder 2">
            <a:extLst>
              <a:ext uri="{FF2B5EF4-FFF2-40B4-BE49-F238E27FC236}">
                <a16:creationId xmlns:a16="http://schemas.microsoft.com/office/drawing/2014/main" id="{EA9729D8-FD5F-447B-9F57-85892D8ECC6D}"/>
              </a:ext>
            </a:extLst>
          </p:cNvPr>
          <p:cNvSpPr>
            <a:spLocks noGrp="1"/>
          </p:cNvSpPr>
          <p:nvPr>
            <p:ph idx="1"/>
          </p:nvPr>
        </p:nvSpPr>
        <p:spPr>
          <a:xfrm>
            <a:off x="609600" y="1039762"/>
            <a:ext cx="10160000" cy="5699242"/>
          </a:xfrm>
        </p:spPr>
        <p:txBody>
          <a:bodyPr>
            <a:noAutofit/>
          </a:bodyPr>
          <a:lstStyle/>
          <a:p>
            <a:r>
              <a:rPr lang="en-US" sz="2400"/>
              <a:t>The AttributeError exception provides a way to safely access an attribute</a:t>
            </a:r>
          </a:p>
          <a:p>
            <a:endParaRPr lang="en-US" sz="1100"/>
          </a:p>
          <a:p>
            <a:pPr marL="914400" indent="0">
              <a:buNone/>
            </a:pPr>
            <a:r>
              <a:rPr lang="en-US" sz="1600" b="1">
                <a:latin typeface="Courier New" panose="02070309020205020404" pitchFamily="49" charset="0"/>
                <a:cs typeface="Courier New" panose="02070309020205020404" pitchFamily="49" charset="0"/>
              </a:rPr>
              <a:t>class ExampleClass:</a:t>
            </a:r>
          </a:p>
          <a:p>
            <a:pPr marL="914400" indent="0">
              <a:buNone/>
            </a:pPr>
            <a:r>
              <a:rPr lang="en-US" sz="1600" b="1">
                <a:latin typeface="Courier New" panose="02070309020205020404" pitchFamily="49" charset="0"/>
                <a:cs typeface="Courier New" panose="02070309020205020404" pitchFamily="49" charset="0"/>
              </a:rPr>
              <a:t>    def __init__(self, val):</a:t>
            </a:r>
          </a:p>
          <a:p>
            <a:pPr marL="914400" indent="0">
              <a:buNone/>
            </a:pPr>
            <a:r>
              <a:rPr lang="en-US" sz="1600" b="1">
                <a:latin typeface="Courier New" panose="02070309020205020404" pitchFamily="49" charset="0"/>
                <a:cs typeface="Courier New" panose="02070309020205020404" pitchFamily="49" charset="0"/>
              </a:rPr>
              <a:t>        if val % 2 != 0:</a:t>
            </a:r>
          </a:p>
          <a:p>
            <a:pPr marL="914400" indent="0">
              <a:buNone/>
            </a:pPr>
            <a:r>
              <a:rPr lang="en-US" sz="1600" b="1">
                <a:latin typeface="Courier New" panose="02070309020205020404" pitchFamily="49" charset="0"/>
                <a:cs typeface="Courier New" panose="02070309020205020404" pitchFamily="49" charset="0"/>
              </a:rPr>
              <a:t>            self.a = 1</a:t>
            </a:r>
          </a:p>
          <a:p>
            <a:pPr marL="914400" indent="0">
              <a:buNone/>
            </a:pPr>
            <a:r>
              <a:rPr lang="en-US" sz="1600" b="1">
                <a:latin typeface="Courier New" panose="02070309020205020404" pitchFamily="49" charset="0"/>
                <a:cs typeface="Courier New" panose="02070309020205020404" pitchFamily="49" charset="0"/>
              </a:rPr>
              <a:t>        else:</a:t>
            </a:r>
          </a:p>
          <a:p>
            <a:pPr marL="914400" indent="0">
              <a:buNone/>
            </a:pPr>
            <a:r>
              <a:rPr lang="en-US" sz="1600" b="1">
                <a:latin typeface="Courier New" panose="02070309020205020404" pitchFamily="49" charset="0"/>
                <a:cs typeface="Courier New" panose="02070309020205020404" pitchFamily="49" charset="0"/>
              </a:rPr>
              <a:t>            self.b = 1</a:t>
            </a:r>
          </a:p>
          <a:p>
            <a:pPr marL="914400" indent="0">
              <a:buNone/>
            </a:pPr>
            <a:endParaRPr lang="en-US" sz="1600" b="1">
              <a:latin typeface="Courier New" panose="02070309020205020404" pitchFamily="49" charset="0"/>
              <a:cs typeface="Courier New" panose="02070309020205020404" pitchFamily="49" charset="0"/>
            </a:endParaRPr>
          </a:p>
          <a:p>
            <a:pPr marL="914400" indent="0">
              <a:buNone/>
            </a:pPr>
            <a:endParaRPr lang="en-US" sz="1600" b="1">
              <a:latin typeface="Courier New" panose="02070309020205020404" pitchFamily="49" charset="0"/>
              <a:cs typeface="Courier New" panose="02070309020205020404" pitchFamily="49" charset="0"/>
            </a:endParaRPr>
          </a:p>
          <a:p>
            <a:pPr marL="914400" indent="0">
              <a:buNone/>
            </a:pPr>
            <a:r>
              <a:rPr lang="en-US" sz="1600" b="1">
                <a:latin typeface="Courier New" panose="02070309020205020404" pitchFamily="49" charset="0"/>
                <a:cs typeface="Courier New" panose="02070309020205020404" pitchFamily="49" charset="0"/>
              </a:rPr>
              <a:t>example_object = ExampleClass(1)</a:t>
            </a:r>
          </a:p>
          <a:p>
            <a:pPr marL="914400" indent="0">
              <a:buNone/>
            </a:pPr>
            <a:r>
              <a:rPr lang="en-US" sz="1600" b="1">
                <a:latin typeface="Courier New" panose="02070309020205020404" pitchFamily="49" charset="0"/>
                <a:cs typeface="Courier New" panose="02070309020205020404" pitchFamily="49" charset="0"/>
              </a:rPr>
              <a:t>print(example_object.a)</a:t>
            </a:r>
          </a:p>
          <a:p>
            <a:pPr marL="914400" indent="0">
              <a:buNone/>
            </a:pPr>
            <a:endParaRPr lang="en-US" sz="1600" b="1">
              <a:latin typeface="Courier New" panose="02070309020205020404" pitchFamily="49" charset="0"/>
              <a:cs typeface="Courier New" panose="02070309020205020404" pitchFamily="49" charset="0"/>
            </a:endParaRPr>
          </a:p>
          <a:p>
            <a:pPr marL="914400" indent="0">
              <a:buNone/>
            </a:pPr>
            <a:r>
              <a:rPr lang="en-US" sz="1600" b="1">
                <a:latin typeface="Courier New" panose="02070309020205020404" pitchFamily="49" charset="0"/>
                <a:cs typeface="Courier New" panose="02070309020205020404" pitchFamily="49" charset="0"/>
              </a:rPr>
              <a:t>try:</a:t>
            </a:r>
          </a:p>
          <a:p>
            <a:pPr marL="914400" indent="0">
              <a:buNone/>
            </a:pPr>
            <a:r>
              <a:rPr lang="en-US" sz="1600" b="1">
                <a:latin typeface="Courier New" panose="02070309020205020404" pitchFamily="49" charset="0"/>
                <a:cs typeface="Courier New" panose="02070309020205020404" pitchFamily="49" charset="0"/>
              </a:rPr>
              <a:t>    print(example_object.b)</a:t>
            </a:r>
          </a:p>
          <a:p>
            <a:pPr marL="914400" indent="0">
              <a:buNone/>
            </a:pPr>
            <a:r>
              <a:rPr lang="en-US" sz="1600" b="1">
                <a:solidFill>
                  <a:srgbClr val="FF0000"/>
                </a:solidFill>
                <a:latin typeface="Courier New" panose="02070309020205020404" pitchFamily="49" charset="0"/>
                <a:cs typeface="Courier New" panose="02070309020205020404" pitchFamily="49" charset="0"/>
              </a:rPr>
              <a:t>except AttributeError</a:t>
            </a:r>
            <a:r>
              <a:rPr lang="en-US" sz="1600" b="1">
                <a:latin typeface="Courier New" panose="02070309020205020404" pitchFamily="49" charset="0"/>
                <a:cs typeface="Courier New" panose="02070309020205020404" pitchFamily="49" charset="0"/>
              </a:rPr>
              <a:t>:</a:t>
            </a:r>
          </a:p>
          <a:p>
            <a:pPr marL="914400" indent="0">
              <a:buNone/>
            </a:pPr>
            <a:r>
              <a:rPr lang="en-US" sz="1600" b="1">
                <a:latin typeface="Courier New" panose="02070309020205020404" pitchFamily="49" charset="0"/>
                <a:cs typeface="Courier New" panose="02070309020205020404" pitchFamily="49" charset="0"/>
              </a:rPr>
              <a:t>    pass</a:t>
            </a:r>
          </a:p>
        </p:txBody>
      </p:sp>
      <p:sp>
        <p:nvSpPr>
          <p:cNvPr id="4" name="Slide Number Placeholder 3">
            <a:extLst>
              <a:ext uri="{FF2B5EF4-FFF2-40B4-BE49-F238E27FC236}">
                <a16:creationId xmlns:a16="http://schemas.microsoft.com/office/drawing/2014/main" id="{929F546F-6A45-41FB-938D-9714565F62AB}"/>
              </a:ext>
            </a:extLst>
          </p:cNvPr>
          <p:cNvSpPr>
            <a:spLocks noGrp="1"/>
          </p:cNvSpPr>
          <p:nvPr>
            <p:ph type="sldNum" sz="quarter" idx="12"/>
          </p:nvPr>
        </p:nvSpPr>
        <p:spPr/>
        <p:txBody>
          <a:bodyPr/>
          <a:lstStyle/>
          <a:p>
            <a:fld id="{E84E2596-301E-4832-9EC0-2653E7A66251}" type="slidenum">
              <a:rPr lang="en-US" smtClean="0"/>
              <a:t>38</a:t>
            </a:fld>
            <a:endParaRPr lang="en-US"/>
          </a:p>
        </p:txBody>
      </p:sp>
    </p:spTree>
    <p:extLst>
      <p:ext uri="{BB962C8B-B14F-4D97-AF65-F5344CB8AC3E}">
        <p14:creationId xmlns:p14="http://schemas.microsoft.com/office/powerpoint/2010/main" val="1678514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EB87-C924-476A-94E7-03CCA7F5EF17}"/>
              </a:ext>
            </a:extLst>
          </p:cNvPr>
          <p:cNvSpPr>
            <a:spLocks noGrp="1"/>
          </p:cNvSpPr>
          <p:nvPr>
            <p:ph type="title"/>
          </p:nvPr>
        </p:nvSpPr>
        <p:spPr>
          <a:xfrm>
            <a:off x="609600" y="118997"/>
            <a:ext cx="10160000" cy="796780"/>
          </a:xfrm>
        </p:spPr>
        <p:txBody>
          <a:bodyPr/>
          <a:lstStyle/>
          <a:p>
            <a:r>
              <a:rPr lang="en-US"/>
              <a:t>Checking for an Attribute's Existence</a:t>
            </a:r>
            <a:endParaRPr lang="en-US" dirty="0"/>
          </a:p>
        </p:txBody>
      </p:sp>
      <p:sp>
        <p:nvSpPr>
          <p:cNvPr id="3" name="Content Placeholder 2">
            <a:extLst>
              <a:ext uri="{FF2B5EF4-FFF2-40B4-BE49-F238E27FC236}">
                <a16:creationId xmlns:a16="http://schemas.microsoft.com/office/drawing/2014/main" id="{EA9729D8-FD5F-447B-9F57-85892D8ECC6D}"/>
              </a:ext>
            </a:extLst>
          </p:cNvPr>
          <p:cNvSpPr>
            <a:spLocks noGrp="1"/>
          </p:cNvSpPr>
          <p:nvPr>
            <p:ph idx="1"/>
          </p:nvPr>
        </p:nvSpPr>
        <p:spPr>
          <a:xfrm>
            <a:off x="609600" y="995516"/>
            <a:ext cx="10160000" cy="5743488"/>
          </a:xfrm>
        </p:spPr>
        <p:txBody>
          <a:bodyPr>
            <a:noAutofit/>
          </a:bodyPr>
          <a:lstStyle/>
          <a:p>
            <a:r>
              <a:rPr lang="en-US" sz="2000"/>
              <a:t>The hassattr() function can also be used to check for an attribute</a:t>
            </a:r>
          </a:p>
          <a:p>
            <a:pPr lvl="1"/>
            <a:r>
              <a:rPr lang="en-US"/>
              <a:t>It expects two arguments to be passed to it:</a:t>
            </a:r>
          </a:p>
          <a:p>
            <a:pPr marL="1031875" lvl="2" indent="-255588">
              <a:buFont typeface="+mj-lt"/>
              <a:buAutoNum type="arabicPeriod"/>
            </a:pPr>
            <a:r>
              <a:rPr lang="en-US"/>
              <a:t>the class or the object being checked</a:t>
            </a:r>
          </a:p>
          <a:p>
            <a:pPr marL="1031875" lvl="2" indent="-255588">
              <a:buFont typeface="+mj-lt"/>
              <a:buAutoNum type="arabicPeriod"/>
            </a:pPr>
            <a:r>
              <a:rPr lang="en-US"/>
              <a:t>the name of the property whose existence has to be reported (note: it has to be a string containing the attribute name, not the name alone)</a:t>
            </a:r>
          </a:p>
          <a:p>
            <a:pPr lvl="1"/>
            <a:r>
              <a:rPr lang="en-US"/>
              <a:t>The function returns True or False</a:t>
            </a:r>
          </a:p>
          <a:p>
            <a:endParaRPr lang="en-US" sz="1000"/>
          </a:p>
          <a:p>
            <a:pPr marL="914400" indent="0">
              <a:buNone/>
            </a:pPr>
            <a:r>
              <a:rPr lang="en-US" sz="1600" b="1">
                <a:latin typeface="Courier New" panose="02070309020205020404" pitchFamily="49" charset="0"/>
                <a:cs typeface="Courier New" panose="02070309020205020404" pitchFamily="49" charset="0"/>
              </a:rPr>
              <a:t>class ExampleClass:</a:t>
            </a:r>
          </a:p>
          <a:p>
            <a:pPr marL="914400" indent="0">
              <a:buNone/>
            </a:pPr>
            <a:r>
              <a:rPr lang="en-US" sz="1600" b="1">
                <a:latin typeface="Courier New" panose="02070309020205020404" pitchFamily="49" charset="0"/>
                <a:cs typeface="Courier New" panose="02070309020205020404" pitchFamily="49" charset="0"/>
              </a:rPr>
              <a:t>    def __init__(self, val):</a:t>
            </a:r>
          </a:p>
          <a:p>
            <a:pPr marL="914400" indent="0">
              <a:buNone/>
            </a:pPr>
            <a:r>
              <a:rPr lang="en-US" sz="1600" b="1">
                <a:latin typeface="Courier New" panose="02070309020205020404" pitchFamily="49" charset="0"/>
                <a:cs typeface="Courier New" panose="02070309020205020404" pitchFamily="49" charset="0"/>
              </a:rPr>
              <a:t>        if val % 2 != 0:</a:t>
            </a:r>
          </a:p>
          <a:p>
            <a:pPr marL="914400" indent="0">
              <a:buNone/>
            </a:pPr>
            <a:r>
              <a:rPr lang="en-US" sz="1600" b="1">
                <a:latin typeface="Courier New" panose="02070309020205020404" pitchFamily="49" charset="0"/>
                <a:cs typeface="Courier New" panose="02070309020205020404" pitchFamily="49" charset="0"/>
              </a:rPr>
              <a:t>            self.a = 1</a:t>
            </a:r>
          </a:p>
          <a:p>
            <a:pPr marL="914400" indent="0">
              <a:buNone/>
            </a:pPr>
            <a:r>
              <a:rPr lang="en-US" sz="1600" b="1">
                <a:latin typeface="Courier New" panose="02070309020205020404" pitchFamily="49" charset="0"/>
                <a:cs typeface="Courier New" panose="02070309020205020404" pitchFamily="49" charset="0"/>
              </a:rPr>
              <a:t>        else:</a:t>
            </a:r>
          </a:p>
          <a:p>
            <a:pPr marL="914400" indent="0">
              <a:buNone/>
            </a:pPr>
            <a:r>
              <a:rPr lang="en-US" sz="1600" b="1">
                <a:latin typeface="Courier New" panose="02070309020205020404" pitchFamily="49" charset="0"/>
                <a:cs typeface="Courier New" panose="02070309020205020404" pitchFamily="49" charset="0"/>
              </a:rPr>
              <a:t>            self.b = 1</a:t>
            </a:r>
          </a:p>
          <a:p>
            <a:pPr marL="914400" indent="0">
              <a:buNone/>
            </a:pPr>
            <a:endParaRPr lang="en-US" sz="1600" b="1">
              <a:latin typeface="Courier New" panose="02070309020205020404" pitchFamily="49" charset="0"/>
              <a:cs typeface="Courier New" panose="02070309020205020404" pitchFamily="49" charset="0"/>
            </a:endParaRPr>
          </a:p>
          <a:p>
            <a:pPr marL="914400" indent="0">
              <a:buNone/>
            </a:pPr>
            <a:r>
              <a:rPr lang="en-US" sz="1600" b="1">
                <a:latin typeface="Courier New" panose="02070309020205020404" pitchFamily="49" charset="0"/>
                <a:cs typeface="Courier New" panose="02070309020205020404" pitchFamily="49" charset="0"/>
              </a:rPr>
              <a:t>example_object = ExampleClass(1)</a:t>
            </a:r>
          </a:p>
          <a:p>
            <a:pPr marL="914400" indent="0">
              <a:buNone/>
            </a:pPr>
            <a:r>
              <a:rPr lang="en-US" sz="1600" b="1">
                <a:latin typeface="Courier New" panose="02070309020205020404" pitchFamily="49" charset="0"/>
                <a:cs typeface="Courier New" panose="02070309020205020404" pitchFamily="49" charset="0"/>
              </a:rPr>
              <a:t>print(example_object.a)</a:t>
            </a:r>
          </a:p>
          <a:p>
            <a:pPr marL="914400" indent="0">
              <a:buNone/>
            </a:pPr>
            <a:endParaRPr lang="en-US" sz="1600" b="1">
              <a:latin typeface="Courier New" panose="02070309020205020404" pitchFamily="49" charset="0"/>
              <a:cs typeface="Courier New" panose="02070309020205020404" pitchFamily="49" charset="0"/>
            </a:endParaRPr>
          </a:p>
          <a:p>
            <a:pPr marL="914400" indent="0">
              <a:buNone/>
            </a:pPr>
            <a:r>
              <a:rPr lang="en-US" sz="1600" b="1">
                <a:latin typeface="Courier New" panose="02070309020205020404" pitchFamily="49" charset="0"/>
                <a:cs typeface="Courier New" panose="02070309020205020404" pitchFamily="49" charset="0"/>
              </a:rPr>
              <a:t>if </a:t>
            </a:r>
            <a:r>
              <a:rPr lang="en-US" sz="1600" b="1">
                <a:solidFill>
                  <a:srgbClr val="FF0000"/>
                </a:solidFill>
                <a:latin typeface="Courier New" panose="02070309020205020404" pitchFamily="49" charset="0"/>
                <a:cs typeface="Courier New" panose="02070309020205020404" pitchFamily="49" charset="0"/>
              </a:rPr>
              <a:t>hasattr(example_object, 'b'):</a:t>
            </a:r>
          </a:p>
          <a:p>
            <a:pPr marL="914400" indent="0">
              <a:buNone/>
            </a:pPr>
            <a:r>
              <a:rPr lang="en-US" sz="1600" b="1">
                <a:latin typeface="Courier New" panose="02070309020205020404" pitchFamily="49" charset="0"/>
                <a:cs typeface="Courier New" panose="02070309020205020404" pitchFamily="49" charset="0"/>
              </a:rPr>
              <a:t>    print(example_object.b)</a:t>
            </a:r>
          </a:p>
        </p:txBody>
      </p:sp>
      <p:sp>
        <p:nvSpPr>
          <p:cNvPr id="4" name="Slide Number Placeholder 3">
            <a:extLst>
              <a:ext uri="{FF2B5EF4-FFF2-40B4-BE49-F238E27FC236}">
                <a16:creationId xmlns:a16="http://schemas.microsoft.com/office/drawing/2014/main" id="{929F546F-6A45-41FB-938D-9714565F62AB}"/>
              </a:ext>
            </a:extLst>
          </p:cNvPr>
          <p:cNvSpPr>
            <a:spLocks noGrp="1"/>
          </p:cNvSpPr>
          <p:nvPr>
            <p:ph type="sldNum" sz="quarter" idx="12"/>
          </p:nvPr>
        </p:nvSpPr>
        <p:spPr/>
        <p:txBody>
          <a:bodyPr/>
          <a:lstStyle/>
          <a:p>
            <a:fld id="{E84E2596-301E-4832-9EC0-2653E7A66251}" type="slidenum">
              <a:rPr lang="en-US" smtClean="0"/>
              <a:t>39</a:t>
            </a:fld>
            <a:endParaRPr lang="en-US"/>
          </a:p>
        </p:txBody>
      </p:sp>
    </p:spTree>
    <p:extLst>
      <p:ext uri="{BB962C8B-B14F-4D97-AF65-F5344CB8AC3E}">
        <p14:creationId xmlns:p14="http://schemas.microsoft.com/office/powerpoint/2010/main" val="1285706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173038"/>
            <a:ext cx="10416903" cy="754425"/>
          </a:xfrm>
        </p:spPr>
        <p:txBody>
          <a:bodyPr/>
          <a:lstStyle/>
          <a:p>
            <a:r>
              <a:rPr lang="en-US" dirty="0"/>
              <a:t>Objects and Python</a:t>
            </a:r>
          </a:p>
        </p:txBody>
      </p:sp>
      <p:sp>
        <p:nvSpPr>
          <p:cNvPr id="3" name="Content Placeholder 2"/>
          <p:cNvSpPr>
            <a:spLocks noGrp="1"/>
          </p:cNvSpPr>
          <p:nvPr>
            <p:ph idx="1"/>
          </p:nvPr>
        </p:nvSpPr>
        <p:spPr>
          <a:xfrm>
            <a:off x="352697" y="1140031"/>
            <a:ext cx="10416903" cy="5462650"/>
          </a:xfrm>
        </p:spPr>
        <p:txBody>
          <a:bodyPr>
            <a:normAutofit fontScale="92500"/>
          </a:bodyPr>
          <a:lstStyle/>
          <a:p>
            <a:r>
              <a:rPr lang="en-US" sz="3000" b="1"/>
              <a:t>Procedural programming</a:t>
            </a:r>
            <a:r>
              <a:rPr lang="en-US" sz="3000"/>
              <a:t> (separate data and code) was the dominant approach to software development for decades, and is still in use today</a:t>
            </a:r>
          </a:p>
          <a:p>
            <a:pPr lvl="1"/>
            <a:r>
              <a:rPr lang="en-US" sz="3000"/>
              <a:t>It works very well for specific types of simpler and smaller projects</a:t>
            </a:r>
          </a:p>
          <a:p>
            <a:r>
              <a:rPr lang="en-US" sz="3000" b="1"/>
              <a:t>Object-oriented programming </a:t>
            </a:r>
            <a:r>
              <a:rPr lang="en-US" sz="3000"/>
              <a:t>(</a:t>
            </a:r>
            <a:r>
              <a:rPr lang="en-US" sz="3000" u="sng"/>
              <a:t>encapsulated</a:t>
            </a:r>
            <a:r>
              <a:rPr lang="en-US" sz="3000"/>
              <a:t> data and code) is relatively recent and is particularly useful when applied to larger and more complex projects carried out by teams of many developers</a:t>
            </a:r>
          </a:p>
          <a:p>
            <a:pPr lvl="1"/>
            <a:r>
              <a:rPr lang="en-US" sz="2800"/>
              <a:t>Many modern programs (e.g. graphical user interfaces) require knowledge of object-oriented programming</a:t>
            </a:r>
          </a:p>
          <a:p>
            <a:r>
              <a:rPr lang="en-US" sz="3000"/>
              <a:t>Objects </a:t>
            </a:r>
            <a:r>
              <a:rPr lang="en-US" sz="3000" dirty="0"/>
              <a:t>are Python’s abstraction </a:t>
            </a:r>
            <a:r>
              <a:rPr lang="en-US" sz="3000"/>
              <a:t>for data; </a:t>
            </a:r>
            <a:r>
              <a:rPr lang="en-US" sz="3000" u="sng"/>
              <a:t>all</a:t>
            </a:r>
            <a:r>
              <a:rPr lang="en-US" sz="3000"/>
              <a:t> </a:t>
            </a:r>
            <a:r>
              <a:rPr lang="en-US" sz="3000" u="sng" dirty="0"/>
              <a:t>data</a:t>
            </a:r>
            <a:r>
              <a:rPr lang="en-US" sz="3000" dirty="0"/>
              <a:t> in a Python program is represented by objects or by relations </a:t>
            </a:r>
            <a:r>
              <a:rPr lang="en-US" sz="3000"/>
              <a:t>between objects</a:t>
            </a:r>
            <a:endParaRPr lang="en-US" dirty="0"/>
          </a:p>
          <a:p>
            <a:pPr marL="914400"/>
            <a:r>
              <a:rPr lang="en-US" sz="1900" dirty="0">
                <a:solidFill>
                  <a:srgbClr val="0070C0"/>
                </a:solidFill>
                <a:hlinkClick r:id="rId2">
                  <a:extLst>
                    <a:ext uri="{A12FA001-AC4F-418D-AE19-62706E023703}">
                      <ahyp:hlinkClr xmlns:ahyp="http://schemas.microsoft.com/office/drawing/2018/hyperlinkcolor" val="tx"/>
                    </a:ext>
                  </a:extLst>
                </a:hlinkClick>
              </a:rPr>
              <a:t>https://docs.python.org/3/reference/datamodel.html#objects-values-and-types</a:t>
            </a:r>
            <a:endParaRPr lang="en-US" sz="1900" dirty="0">
              <a:solidFill>
                <a:srgbClr val="0070C0"/>
              </a:solidFill>
            </a:endParaRPr>
          </a:p>
        </p:txBody>
      </p:sp>
      <p:sp>
        <p:nvSpPr>
          <p:cNvPr id="4" name="Slide Number Placeholder 3"/>
          <p:cNvSpPr>
            <a:spLocks noGrp="1"/>
          </p:cNvSpPr>
          <p:nvPr>
            <p:ph type="sldNum" sz="quarter" idx="12"/>
          </p:nvPr>
        </p:nvSpPr>
        <p:spPr/>
        <p:txBody>
          <a:bodyPr/>
          <a:lstStyle/>
          <a:p>
            <a:fld id="{E84E2596-301E-4832-9EC0-2653E7A66251}" type="slidenum">
              <a:rPr lang="en-US" smtClean="0"/>
              <a:t>4</a:t>
            </a:fld>
            <a:endParaRPr lang="en-US" dirty="0"/>
          </a:p>
        </p:txBody>
      </p:sp>
    </p:spTree>
    <p:extLst>
      <p:ext uri="{BB962C8B-B14F-4D97-AF65-F5344CB8AC3E}">
        <p14:creationId xmlns:p14="http://schemas.microsoft.com/office/powerpoint/2010/main" val="31326583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EB87-C924-476A-94E7-03CCA7F5EF17}"/>
              </a:ext>
            </a:extLst>
          </p:cNvPr>
          <p:cNvSpPr>
            <a:spLocks noGrp="1"/>
          </p:cNvSpPr>
          <p:nvPr>
            <p:ph type="title"/>
          </p:nvPr>
        </p:nvSpPr>
        <p:spPr>
          <a:xfrm>
            <a:off x="609600" y="118997"/>
            <a:ext cx="10160000" cy="796780"/>
          </a:xfrm>
        </p:spPr>
        <p:txBody>
          <a:bodyPr/>
          <a:lstStyle/>
          <a:p>
            <a:r>
              <a:rPr lang="en-US"/>
              <a:t>Checking for an Attribute's Existence</a:t>
            </a:r>
            <a:endParaRPr lang="en-US" dirty="0"/>
          </a:p>
        </p:txBody>
      </p:sp>
      <p:sp>
        <p:nvSpPr>
          <p:cNvPr id="3" name="Content Placeholder 2">
            <a:extLst>
              <a:ext uri="{FF2B5EF4-FFF2-40B4-BE49-F238E27FC236}">
                <a16:creationId xmlns:a16="http://schemas.microsoft.com/office/drawing/2014/main" id="{EA9729D8-FD5F-447B-9F57-85892D8ECC6D}"/>
              </a:ext>
            </a:extLst>
          </p:cNvPr>
          <p:cNvSpPr>
            <a:spLocks noGrp="1"/>
          </p:cNvSpPr>
          <p:nvPr>
            <p:ph idx="1"/>
          </p:nvPr>
        </p:nvSpPr>
        <p:spPr>
          <a:xfrm>
            <a:off x="609600" y="995516"/>
            <a:ext cx="10160000" cy="5743488"/>
          </a:xfrm>
        </p:spPr>
        <p:txBody>
          <a:bodyPr>
            <a:noAutofit/>
          </a:bodyPr>
          <a:lstStyle/>
          <a:p>
            <a:r>
              <a:rPr lang="en-US" sz="3600"/>
              <a:t>hasattr() function can also operate on classes</a:t>
            </a:r>
          </a:p>
          <a:p>
            <a:pPr lvl="1"/>
            <a:r>
              <a:rPr lang="en-US" sz="2800"/>
              <a:t>It can be used to find out if a class variable is available</a:t>
            </a:r>
          </a:p>
          <a:p>
            <a:pPr lvl="1"/>
            <a:r>
              <a:rPr lang="en-US" sz="2800"/>
              <a:t>The function returns True if the specified class contains a given attribute, and False otherwise</a:t>
            </a:r>
          </a:p>
          <a:p>
            <a:pPr lvl="1"/>
            <a:endParaRPr lang="en-US" sz="1000"/>
          </a:p>
          <a:p>
            <a:pPr marL="914400" indent="0">
              <a:buNone/>
            </a:pPr>
            <a:endParaRPr lang="en-US" sz="2000" b="1">
              <a:latin typeface="Courier New" panose="02070309020205020404" pitchFamily="49" charset="0"/>
              <a:cs typeface="Courier New" panose="02070309020205020404" pitchFamily="49" charset="0"/>
            </a:endParaRPr>
          </a:p>
          <a:p>
            <a:pPr marL="914400" indent="0">
              <a:buNone/>
            </a:pPr>
            <a:r>
              <a:rPr lang="en-US" sz="2400" b="1">
                <a:latin typeface="Courier New" panose="02070309020205020404" pitchFamily="49" charset="0"/>
                <a:cs typeface="Courier New" panose="02070309020205020404" pitchFamily="49" charset="0"/>
              </a:rPr>
              <a:t>class ExampleClass:</a:t>
            </a:r>
          </a:p>
          <a:p>
            <a:pPr marL="914400" indent="0">
              <a:buNone/>
            </a:pPr>
            <a:r>
              <a:rPr lang="en-US" sz="2400" b="1">
                <a:latin typeface="Courier New" panose="02070309020205020404" pitchFamily="49" charset="0"/>
                <a:cs typeface="Courier New" panose="02070309020205020404" pitchFamily="49" charset="0"/>
              </a:rPr>
              <a:t>    attr = 1</a:t>
            </a:r>
          </a:p>
          <a:p>
            <a:pPr marL="914400" indent="0">
              <a:buNone/>
            </a:pPr>
            <a:endParaRPr lang="en-US" sz="2400" b="1">
              <a:latin typeface="Courier New" panose="02070309020205020404" pitchFamily="49" charset="0"/>
              <a:cs typeface="Courier New" panose="02070309020205020404" pitchFamily="49" charset="0"/>
            </a:endParaRPr>
          </a:p>
          <a:p>
            <a:pPr marL="914400" indent="0">
              <a:buNone/>
            </a:pPr>
            <a:r>
              <a:rPr lang="en-US" sz="2400" b="1">
                <a:latin typeface="Courier New" panose="02070309020205020404" pitchFamily="49" charset="0"/>
                <a:cs typeface="Courier New" panose="02070309020205020404" pitchFamily="49" charset="0"/>
              </a:rPr>
              <a:t>print(</a:t>
            </a:r>
            <a:r>
              <a:rPr lang="en-US" sz="2400" b="1">
                <a:solidFill>
                  <a:srgbClr val="FF0000"/>
                </a:solidFill>
                <a:latin typeface="Courier New" panose="02070309020205020404" pitchFamily="49" charset="0"/>
                <a:cs typeface="Courier New" panose="02070309020205020404" pitchFamily="49" charset="0"/>
              </a:rPr>
              <a:t>hasattr(ExampleClass, 'attr'))</a:t>
            </a:r>
          </a:p>
          <a:p>
            <a:pPr marL="914400" indent="0">
              <a:buNone/>
            </a:pPr>
            <a:r>
              <a:rPr lang="en-US" sz="2400" b="1">
                <a:latin typeface="Courier New" panose="02070309020205020404" pitchFamily="49" charset="0"/>
                <a:cs typeface="Courier New" panose="02070309020205020404" pitchFamily="49" charset="0"/>
              </a:rPr>
              <a:t>print(</a:t>
            </a:r>
            <a:r>
              <a:rPr lang="en-US" sz="2400" b="1">
                <a:solidFill>
                  <a:srgbClr val="FF0000"/>
                </a:solidFill>
                <a:latin typeface="Courier New" panose="02070309020205020404" pitchFamily="49" charset="0"/>
                <a:cs typeface="Courier New" panose="02070309020205020404" pitchFamily="49" charset="0"/>
              </a:rPr>
              <a:t>hasattr(ExampleClass, 'prop'))</a:t>
            </a:r>
          </a:p>
        </p:txBody>
      </p:sp>
      <p:sp>
        <p:nvSpPr>
          <p:cNvPr id="4" name="Slide Number Placeholder 3">
            <a:extLst>
              <a:ext uri="{FF2B5EF4-FFF2-40B4-BE49-F238E27FC236}">
                <a16:creationId xmlns:a16="http://schemas.microsoft.com/office/drawing/2014/main" id="{929F546F-6A45-41FB-938D-9714565F62AB}"/>
              </a:ext>
            </a:extLst>
          </p:cNvPr>
          <p:cNvSpPr>
            <a:spLocks noGrp="1"/>
          </p:cNvSpPr>
          <p:nvPr>
            <p:ph type="sldNum" sz="quarter" idx="12"/>
          </p:nvPr>
        </p:nvSpPr>
        <p:spPr/>
        <p:txBody>
          <a:bodyPr/>
          <a:lstStyle/>
          <a:p>
            <a:fld id="{E84E2596-301E-4832-9EC0-2653E7A66251}" type="slidenum">
              <a:rPr lang="en-US" smtClean="0"/>
              <a:t>40</a:t>
            </a:fld>
            <a:endParaRPr lang="en-US"/>
          </a:p>
        </p:txBody>
      </p:sp>
    </p:spTree>
    <p:extLst>
      <p:ext uri="{BB962C8B-B14F-4D97-AF65-F5344CB8AC3E}">
        <p14:creationId xmlns:p14="http://schemas.microsoft.com/office/powerpoint/2010/main" val="13457504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6FF7A-5A79-40BC-BA12-6CA0C59C879D}"/>
              </a:ext>
            </a:extLst>
          </p:cNvPr>
          <p:cNvSpPr>
            <a:spLocks noGrp="1"/>
          </p:cNvSpPr>
          <p:nvPr>
            <p:ph type="title"/>
          </p:nvPr>
        </p:nvSpPr>
        <p:spPr>
          <a:xfrm>
            <a:off x="609600" y="274638"/>
            <a:ext cx="10160000" cy="841643"/>
          </a:xfrm>
        </p:spPr>
        <p:txBody>
          <a:bodyPr/>
          <a:lstStyle/>
          <a:p>
            <a:r>
              <a:rPr lang="en-US"/>
              <a:t>Inheritance in Python</a:t>
            </a:r>
          </a:p>
        </p:txBody>
      </p:sp>
      <p:sp>
        <p:nvSpPr>
          <p:cNvPr id="3" name="Content Placeholder 2">
            <a:extLst>
              <a:ext uri="{FF2B5EF4-FFF2-40B4-BE49-F238E27FC236}">
                <a16:creationId xmlns:a16="http://schemas.microsoft.com/office/drawing/2014/main" id="{A89F15E4-FA87-4BEA-A5F5-C0BFE2EA7EB2}"/>
              </a:ext>
            </a:extLst>
          </p:cNvPr>
          <p:cNvSpPr>
            <a:spLocks noGrp="1"/>
          </p:cNvSpPr>
          <p:nvPr>
            <p:ph idx="1"/>
          </p:nvPr>
        </p:nvSpPr>
        <p:spPr>
          <a:xfrm>
            <a:off x="609600" y="1258784"/>
            <a:ext cx="10160000" cy="5218216"/>
          </a:xfrm>
        </p:spPr>
        <p:txBody>
          <a:bodyPr/>
          <a:lstStyle/>
          <a:p>
            <a:r>
              <a:rPr lang="en-US" sz="2400" dirty="0"/>
              <a:t>We can inherit characteristics of a base (parent, or super) class in a derived (child, or sub) class.</a:t>
            </a:r>
          </a:p>
          <a:p>
            <a:pPr lvl="1"/>
            <a:r>
              <a:rPr lang="en-US" dirty="0"/>
              <a:t>Inheritance is a standard OOP feature.</a:t>
            </a:r>
          </a:p>
          <a:p>
            <a:pPr lvl="1"/>
            <a:r>
              <a:rPr lang="en-US" dirty="0"/>
              <a:t>Inheritance avoids duplication of code (attributes, methods) in similar objects</a:t>
            </a:r>
          </a:p>
          <a:p>
            <a:r>
              <a:rPr lang="en-US" dirty="0"/>
              <a:t>The following </a:t>
            </a:r>
            <a:r>
              <a:rPr lang="en-US" dirty="0" err="1"/>
              <a:t>ElectricCar</a:t>
            </a:r>
            <a:r>
              <a:rPr lang="en-US" dirty="0"/>
              <a:t> class inherits from the </a:t>
            </a:r>
            <a:r>
              <a:rPr lang="en-US" u="sng" dirty="0"/>
              <a:t>base</a:t>
            </a:r>
            <a:r>
              <a:rPr lang="en-US" dirty="0"/>
              <a:t> (or </a:t>
            </a:r>
            <a:r>
              <a:rPr lang="en-US" u="sng" dirty="0"/>
              <a:t>parent</a:t>
            </a:r>
            <a:r>
              <a:rPr lang="en-US" dirty="0"/>
              <a:t>) class named Car:</a:t>
            </a:r>
          </a:p>
          <a:p>
            <a:pPr marL="1828800" indent="0">
              <a:buNone/>
            </a:pPr>
            <a:r>
              <a:rPr lang="en-US" sz="2000" b="1" dirty="0">
                <a:latin typeface="Courier New" panose="02070309020205020404" pitchFamily="49" charset="0"/>
                <a:cs typeface="Courier New" panose="02070309020205020404" pitchFamily="49" charset="0"/>
              </a:rPr>
              <a:t>class </a:t>
            </a:r>
            <a:r>
              <a:rPr lang="en-US" sz="2000" b="1" dirty="0" err="1">
                <a:latin typeface="Courier New" panose="02070309020205020404" pitchFamily="49" charset="0"/>
                <a:cs typeface="Courier New" panose="02070309020205020404" pitchFamily="49" charset="0"/>
              </a:rPr>
              <a:t>ElectricCar</a:t>
            </a:r>
            <a:r>
              <a:rPr lang="en-US" sz="2000" b="1" dirty="0">
                <a:latin typeface="Courier New" panose="02070309020205020404" pitchFamily="49" charset="0"/>
                <a:cs typeface="Courier New" panose="02070309020205020404" pitchFamily="49" charset="0"/>
              </a:rPr>
              <a:t>(Car):</a:t>
            </a:r>
          </a:p>
          <a:p>
            <a:pPr marL="1828800" indent="0">
              <a:buNone/>
            </a:pPr>
            <a:r>
              <a:rPr lang="en-US" sz="2000" b="1">
                <a:latin typeface="Courier New" panose="02070309020205020404" pitchFamily="49" charset="0"/>
                <a:cs typeface="Courier New" panose="02070309020205020404" pitchFamily="49" charset="0"/>
              </a:rPr>
              <a:t>   pass</a:t>
            </a:r>
            <a:endParaRPr lang="en-US" sz="2000" b="1" dirty="0">
              <a:latin typeface="Courier New" panose="02070309020205020404" pitchFamily="49" charset="0"/>
              <a:cs typeface="Courier New" panose="02070309020205020404" pitchFamily="49" charset="0"/>
            </a:endParaRPr>
          </a:p>
          <a:p>
            <a:pPr marL="344488" indent="-225425"/>
            <a:r>
              <a:rPr lang="en-US" sz="2400" dirty="0"/>
              <a:t>The base class is specified in parentheses in the declaration of the subclass.</a:t>
            </a:r>
          </a:p>
          <a:p>
            <a:pPr marL="641668" lvl="1" indent="-225425"/>
            <a:r>
              <a:rPr lang="en-US" sz="2200" dirty="0" err="1"/>
              <a:t>ElectricCar</a:t>
            </a:r>
            <a:r>
              <a:rPr lang="en-US" sz="2200" dirty="0"/>
              <a:t> inherits all of the Car class's attributes and methods</a:t>
            </a:r>
          </a:p>
          <a:p>
            <a:pPr marL="641668" lvl="1" indent="-225425"/>
            <a:r>
              <a:rPr lang="en-US" sz="2200" u="sng" dirty="0"/>
              <a:t>pass</a:t>
            </a:r>
            <a:r>
              <a:rPr lang="en-US" sz="2200" dirty="0"/>
              <a:t> is a no-op (no operation) statement which is used here as a placeholder to avoid "empty code" – sections of a program where a statement is required.</a:t>
            </a:r>
          </a:p>
        </p:txBody>
      </p:sp>
      <p:sp>
        <p:nvSpPr>
          <p:cNvPr id="4" name="Slide Number Placeholder 3">
            <a:extLst>
              <a:ext uri="{FF2B5EF4-FFF2-40B4-BE49-F238E27FC236}">
                <a16:creationId xmlns:a16="http://schemas.microsoft.com/office/drawing/2014/main" id="{3C95197F-FF33-48C4-85DC-6BEFCD468F0A}"/>
              </a:ext>
            </a:extLst>
          </p:cNvPr>
          <p:cNvSpPr>
            <a:spLocks noGrp="1"/>
          </p:cNvSpPr>
          <p:nvPr>
            <p:ph type="sldNum" sz="quarter" idx="12"/>
          </p:nvPr>
        </p:nvSpPr>
        <p:spPr/>
        <p:txBody>
          <a:bodyPr/>
          <a:lstStyle/>
          <a:p>
            <a:fld id="{E84E2596-301E-4832-9EC0-2653E7A66251}" type="slidenum">
              <a:rPr lang="en-US" smtClean="0"/>
              <a:t>41</a:t>
            </a:fld>
            <a:endParaRPr lang="en-US"/>
          </a:p>
        </p:txBody>
      </p:sp>
    </p:spTree>
    <p:extLst>
      <p:ext uri="{BB962C8B-B14F-4D97-AF65-F5344CB8AC3E}">
        <p14:creationId xmlns:p14="http://schemas.microsoft.com/office/powerpoint/2010/main" val="30327755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15B82-7667-43D1-896C-595464CC5D21}"/>
              </a:ext>
            </a:extLst>
          </p:cNvPr>
          <p:cNvSpPr>
            <a:spLocks noGrp="1"/>
          </p:cNvSpPr>
          <p:nvPr>
            <p:ph type="title"/>
          </p:nvPr>
        </p:nvSpPr>
        <p:spPr>
          <a:xfrm>
            <a:off x="609600" y="144010"/>
            <a:ext cx="10160000" cy="890133"/>
          </a:xfrm>
        </p:spPr>
        <p:txBody>
          <a:bodyPr/>
          <a:lstStyle/>
          <a:p>
            <a:r>
              <a:rPr lang="en-US" dirty="0"/>
              <a:t>Inheritance in Python</a:t>
            </a:r>
          </a:p>
        </p:txBody>
      </p:sp>
      <p:sp>
        <p:nvSpPr>
          <p:cNvPr id="3" name="Content Placeholder 2">
            <a:extLst>
              <a:ext uri="{FF2B5EF4-FFF2-40B4-BE49-F238E27FC236}">
                <a16:creationId xmlns:a16="http://schemas.microsoft.com/office/drawing/2014/main" id="{CA32F530-8ED9-45FA-A287-B2C5D563CD6B}"/>
              </a:ext>
            </a:extLst>
          </p:cNvPr>
          <p:cNvSpPr>
            <a:spLocks noGrp="1"/>
          </p:cNvSpPr>
          <p:nvPr>
            <p:ph idx="1"/>
          </p:nvPr>
        </p:nvSpPr>
        <p:spPr>
          <a:xfrm>
            <a:off x="609600" y="1175657"/>
            <a:ext cx="10160000" cy="5301343"/>
          </a:xfrm>
        </p:spPr>
        <p:txBody>
          <a:bodyPr/>
          <a:lstStyle/>
          <a:p>
            <a:r>
              <a:rPr lang="en-US" sz="2400" dirty="0"/>
              <a:t>The </a:t>
            </a:r>
            <a:r>
              <a:rPr lang="en-US" sz="2400" dirty="0" err="1"/>
              <a:t>ElectricCar</a:t>
            </a:r>
            <a:r>
              <a:rPr lang="en-US" sz="2400" dirty="0"/>
              <a:t> subclass on the previous slide wasn't very useful</a:t>
            </a:r>
          </a:p>
          <a:p>
            <a:pPr lvl="1"/>
            <a:r>
              <a:rPr lang="en-US" dirty="0"/>
              <a:t>We typically want to add attributes and methods that make the subclass a specialized version of the base class</a:t>
            </a:r>
          </a:p>
          <a:p>
            <a:pPr lvl="1"/>
            <a:r>
              <a:rPr lang="en-US" dirty="0"/>
              <a:t>As we move down in the </a:t>
            </a:r>
            <a:r>
              <a:rPr lang="en-US" u="sng" dirty="0"/>
              <a:t>inheritance</a:t>
            </a:r>
            <a:r>
              <a:rPr lang="en-US" dirty="0"/>
              <a:t> </a:t>
            </a:r>
            <a:r>
              <a:rPr lang="en-US" u="sng" dirty="0"/>
              <a:t>hierarchy</a:t>
            </a:r>
            <a:r>
              <a:rPr lang="en-US" dirty="0"/>
              <a:t> (the chain of inheritance which moves from base class to subclass, then to subclasses of the subclass, etc.) objects get </a:t>
            </a:r>
            <a:r>
              <a:rPr lang="en-US" u="sng" dirty="0"/>
              <a:t>bigger</a:t>
            </a:r>
            <a:r>
              <a:rPr lang="en-US" dirty="0"/>
              <a:t> and </a:t>
            </a:r>
            <a:r>
              <a:rPr lang="en-US" u="sng" dirty="0"/>
              <a:t>more</a:t>
            </a:r>
            <a:r>
              <a:rPr lang="en-US" dirty="0"/>
              <a:t> </a:t>
            </a:r>
            <a:r>
              <a:rPr lang="en-US" u="sng" dirty="0"/>
              <a:t>specialized</a:t>
            </a:r>
          </a:p>
        </p:txBody>
      </p:sp>
      <p:sp>
        <p:nvSpPr>
          <p:cNvPr id="4" name="Slide Number Placeholder 3">
            <a:extLst>
              <a:ext uri="{FF2B5EF4-FFF2-40B4-BE49-F238E27FC236}">
                <a16:creationId xmlns:a16="http://schemas.microsoft.com/office/drawing/2014/main" id="{FEAD75AE-D387-4513-9DEA-00DDDFDC7A3E}"/>
              </a:ext>
            </a:extLst>
          </p:cNvPr>
          <p:cNvSpPr>
            <a:spLocks noGrp="1"/>
          </p:cNvSpPr>
          <p:nvPr>
            <p:ph type="sldNum" sz="quarter" idx="12"/>
          </p:nvPr>
        </p:nvSpPr>
        <p:spPr/>
        <p:txBody>
          <a:bodyPr/>
          <a:lstStyle/>
          <a:p>
            <a:fld id="{E84E2596-301E-4832-9EC0-2653E7A66251}" type="slidenum">
              <a:rPr lang="en-US" smtClean="0"/>
              <a:t>42</a:t>
            </a:fld>
            <a:endParaRPr lang="en-US"/>
          </a:p>
        </p:txBody>
      </p:sp>
      <p:sp>
        <p:nvSpPr>
          <p:cNvPr id="6" name="Rectangle 5">
            <a:extLst>
              <a:ext uri="{FF2B5EF4-FFF2-40B4-BE49-F238E27FC236}">
                <a16:creationId xmlns:a16="http://schemas.microsoft.com/office/drawing/2014/main" id="{FB8F1FA0-80B9-4B10-AA1C-604316C7C9DF}"/>
              </a:ext>
            </a:extLst>
          </p:cNvPr>
          <p:cNvSpPr/>
          <p:nvPr/>
        </p:nvSpPr>
        <p:spPr>
          <a:xfrm>
            <a:off x="5029188" y="3922556"/>
            <a:ext cx="667850" cy="461665"/>
          </a:xfrm>
          <a:prstGeom prst="rect">
            <a:avLst/>
          </a:prstGeom>
          <a:ln>
            <a:solidFill>
              <a:schemeClr val="tx1"/>
            </a:solidFill>
          </a:ln>
        </p:spPr>
        <p:txBody>
          <a:bodyPr wrap="square">
            <a:spAutoFit/>
          </a:bodyPr>
          <a:lstStyle/>
          <a:p>
            <a:r>
              <a:rPr lang="en-US" sz="2400" b="1" dirty="0"/>
              <a:t>Car</a:t>
            </a:r>
            <a:endParaRPr lang="en-US" b="1" dirty="0"/>
          </a:p>
        </p:txBody>
      </p:sp>
      <p:sp>
        <p:nvSpPr>
          <p:cNvPr id="7" name="Rectangle 6">
            <a:extLst>
              <a:ext uri="{FF2B5EF4-FFF2-40B4-BE49-F238E27FC236}">
                <a16:creationId xmlns:a16="http://schemas.microsoft.com/office/drawing/2014/main" id="{54C72F61-A847-4FFD-8032-B6B5F991C5B9}"/>
              </a:ext>
            </a:extLst>
          </p:cNvPr>
          <p:cNvSpPr/>
          <p:nvPr/>
        </p:nvSpPr>
        <p:spPr>
          <a:xfrm>
            <a:off x="4490919" y="4717213"/>
            <a:ext cx="1744388" cy="461665"/>
          </a:xfrm>
          <a:prstGeom prst="rect">
            <a:avLst/>
          </a:prstGeom>
          <a:ln>
            <a:solidFill>
              <a:schemeClr val="tx1"/>
            </a:solidFill>
          </a:ln>
        </p:spPr>
        <p:txBody>
          <a:bodyPr wrap="none">
            <a:spAutoFit/>
          </a:bodyPr>
          <a:lstStyle/>
          <a:p>
            <a:r>
              <a:rPr lang="en-US" sz="2400" b="1" dirty="0" err="1"/>
              <a:t>ElectricCar</a:t>
            </a:r>
            <a:endParaRPr lang="en-US" b="1" dirty="0"/>
          </a:p>
        </p:txBody>
      </p:sp>
      <p:sp>
        <p:nvSpPr>
          <p:cNvPr id="8" name="Rectangle 7">
            <a:extLst>
              <a:ext uri="{FF2B5EF4-FFF2-40B4-BE49-F238E27FC236}">
                <a16:creationId xmlns:a16="http://schemas.microsoft.com/office/drawing/2014/main" id="{B0A902AE-2FF8-4EBB-9A0E-B454215F08DD}"/>
              </a:ext>
            </a:extLst>
          </p:cNvPr>
          <p:cNvSpPr/>
          <p:nvPr/>
        </p:nvSpPr>
        <p:spPr>
          <a:xfrm>
            <a:off x="6085216" y="5682343"/>
            <a:ext cx="2799741" cy="461665"/>
          </a:xfrm>
          <a:prstGeom prst="rect">
            <a:avLst/>
          </a:prstGeom>
          <a:ln>
            <a:solidFill>
              <a:schemeClr val="tx1"/>
            </a:solidFill>
          </a:ln>
        </p:spPr>
        <p:txBody>
          <a:bodyPr wrap="none">
            <a:spAutoFit/>
          </a:bodyPr>
          <a:lstStyle/>
          <a:p>
            <a:r>
              <a:rPr lang="en-US" sz="2400" b="1" dirty="0" err="1"/>
              <a:t>BatteryElectricCar</a:t>
            </a:r>
            <a:endParaRPr lang="en-US" b="1" dirty="0"/>
          </a:p>
        </p:txBody>
      </p:sp>
      <p:sp>
        <p:nvSpPr>
          <p:cNvPr id="9" name="Rectangle 8">
            <a:extLst>
              <a:ext uri="{FF2B5EF4-FFF2-40B4-BE49-F238E27FC236}">
                <a16:creationId xmlns:a16="http://schemas.microsoft.com/office/drawing/2014/main" id="{BBCCA5AF-2A8E-4510-B261-01DC5A73326D}"/>
              </a:ext>
            </a:extLst>
          </p:cNvPr>
          <p:cNvSpPr/>
          <p:nvPr/>
        </p:nvSpPr>
        <p:spPr>
          <a:xfrm>
            <a:off x="2014831" y="5696264"/>
            <a:ext cx="2734210" cy="461665"/>
          </a:xfrm>
          <a:prstGeom prst="rect">
            <a:avLst/>
          </a:prstGeom>
          <a:ln>
            <a:solidFill>
              <a:schemeClr val="tx1"/>
            </a:solidFill>
          </a:ln>
        </p:spPr>
        <p:txBody>
          <a:bodyPr wrap="none">
            <a:spAutoFit/>
          </a:bodyPr>
          <a:lstStyle/>
          <a:p>
            <a:r>
              <a:rPr lang="en-US" sz="2400" b="1" dirty="0" err="1"/>
              <a:t>HybridElectricCar</a:t>
            </a:r>
            <a:endParaRPr lang="en-US" b="1" dirty="0"/>
          </a:p>
        </p:txBody>
      </p:sp>
      <p:cxnSp>
        <p:nvCxnSpPr>
          <p:cNvPr id="11" name="Straight Arrow Connector 10">
            <a:extLst>
              <a:ext uri="{FF2B5EF4-FFF2-40B4-BE49-F238E27FC236}">
                <a16:creationId xmlns:a16="http://schemas.microsoft.com/office/drawing/2014/main" id="{6A7F6A58-C9F4-48EA-9195-08DD0EC656DC}"/>
              </a:ext>
            </a:extLst>
          </p:cNvPr>
          <p:cNvCxnSpPr>
            <a:cxnSpLocks/>
            <a:stCxn id="7" idx="0"/>
            <a:endCxn id="6" idx="2"/>
          </p:cNvCxnSpPr>
          <p:nvPr/>
        </p:nvCxnSpPr>
        <p:spPr>
          <a:xfrm flipV="1">
            <a:off x="5363113" y="4384221"/>
            <a:ext cx="0" cy="33299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164799F-2CB4-429C-980C-7247F1B5F0D6}"/>
              </a:ext>
            </a:extLst>
          </p:cNvPr>
          <p:cNvCxnSpPr>
            <a:cxnSpLocks/>
            <a:stCxn id="8" idx="0"/>
            <a:endCxn id="7" idx="2"/>
          </p:cNvCxnSpPr>
          <p:nvPr/>
        </p:nvCxnSpPr>
        <p:spPr>
          <a:xfrm flipH="1" flipV="1">
            <a:off x="5363113" y="5178878"/>
            <a:ext cx="2121974" cy="5034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40A835C-A378-4892-9C8F-68EBB00A6761}"/>
              </a:ext>
            </a:extLst>
          </p:cNvPr>
          <p:cNvCxnSpPr>
            <a:cxnSpLocks/>
            <a:stCxn id="9" idx="0"/>
            <a:endCxn id="7" idx="2"/>
          </p:cNvCxnSpPr>
          <p:nvPr/>
        </p:nvCxnSpPr>
        <p:spPr>
          <a:xfrm flipV="1">
            <a:off x="3381936" y="5178878"/>
            <a:ext cx="1981177" cy="5173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0AFD73BF-CCA6-4BD8-9302-6C241220311F}"/>
              </a:ext>
            </a:extLst>
          </p:cNvPr>
          <p:cNvSpPr/>
          <p:nvPr/>
        </p:nvSpPr>
        <p:spPr>
          <a:xfrm>
            <a:off x="2014831" y="3451028"/>
            <a:ext cx="6870126" cy="35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Car Inheritance Hierarchy</a:t>
            </a:r>
          </a:p>
        </p:txBody>
      </p:sp>
    </p:spTree>
    <p:extLst>
      <p:ext uri="{BB962C8B-B14F-4D97-AF65-F5344CB8AC3E}">
        <p14:creationId xmlns:p14="http://schemas.microsoft.com/office/powerpoint/2010/main" val="31201167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DE251-0DFC-6D55-0263-4150E969927C}"/>
              </a:ext>
            </a:extLst>
          </p:cNvPr>
          <p:cNvSpPr>
            <a:spLocks noGrp="1"/>
          </p:cNvSpPr>
          <p:nvPr>
            <p:ph type="title"/>
          </p:nvPr>
        </p:nvSpPr>
        <p:spPr/>
        <p:txBody>
          <a:bodyPr/>
          <a:lstStyle/>
          <a:p>
            <a:r>
              <a:rPr lang="en-US"/>
              <a:t>Lab for Inheritance in Python</a:t>
            </a:r>
          </a:p>
        </p:txBody>
      </p:sp>
      <p:sp>
        <p:nvSpPr>
          <p:cNvPr id="3" name="Slide Number Placeholder 2">
            <a:extLst>
              <a:ext uri="{FF2B5EF4-FFF2-40B4-BE49-F238E27FC236}">
                <a16:creationId xmlns:a16="http://schemas.microsoft.com/office/drawing/2014/main" id="{F33AEC9B-04C6-EBE6-8B6A-65E6641512ED}"/>
              </a:ext>
            </a:extLst>
          </p:cNvPr>
          <p:cNvSpPr>
            <a:spLocks noGrp="1"/>
          </p:cNvSpPr>
          <p:nvPr>
            <p:ph type="sldNum" sz="quarter" idx="12"/>
          </p:nvPr>
        </p:nvSpPr>
        <p:spPr/>
        <p:txBody>
          <a:bodyPr/>
          <a:lstStyle/>
          <a:p>
            <a:fld id="{E84E2596-301E-4832-9EC0-2653E7A66251}" type="slidenum">
              <a:rPr lang="en-US" smtClean="0"/>
              <a:t>43</a:t>
            </a:fld>
            <a:endParaRPr lang="en-US"/>
          </a:p>
        </p:txBody>
      </p:sp>
    </p:spTree>
    <p:extLst>
      <p:ext uri="{BB962C8B-B14F-4D97-AF65-F5344CB8AC3E}">
        <p14:creationId xmlns:p14="http://schemas.microsoft.com/office/powerpoint/2010/main" val="32269616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15B82-7667-43D1-896C-595464CC5D21}"/>
              </a:ext>
            </a:extLst>
          </p:cNvPr>
          <p:cNvSpPr>
            <a:spLocks noGrp="1"/>
          </p:cNvSpPr>
          <p:nvPr>
            <p:ph type="title"/>
          </p:nvPr>
        </p:nvSpPr>
        <p:spPr>
          <a:xfrm>
            <a:off x="234429" y="108383"/>
            <a:ext cx="10535171" cy="780965"/>
          </a:xfrm>
        </p:spPr>
        <p:txBody>
          <a:bodyPr/>
          <a:lstStyle/>
          <a:p>
            <a:r>
              <a:rPr lang="en-US"/>
              <a:t>The issubclass() Function</a:t>
            </a:r>
            <a:endParaRPr lang="en-US" dirty="0"/>
          </a:p>
        </p:txBody>
      </p:sp>
      <p:sp>
        <p:nvSpPr>
          <p:cNvPr id="3" name="Content Placeholder 2">
            <a:extLst>
              <a:ext uri="{FF2B5EF4-FFF2-40B4-BE49-F238E27FC236}">
                <a16:creationId xmlns:a16="http://schemas.microsoft.com/office/drawing/2014/main" id="{CA32F530-8ED9-45FA-A287-B2C5D563CD6B}"/>
              </a:ext>
            </a:extLst>
          </p:cNvPr>
          <p:cNvSpPr>
            <a:spLocks noGrp="1"/>
          </p:cNvSpPr>
          <p:nvPr>
            <p:ph idx="1"/>
          </p:nvPr>
        </p:nvSpPr>
        <p:spPr>
          <a:xfrm>
            <a:off x="234429" y="952500"/>
            <a:ext cx="10785996" cy="5676899"/>
          </a:xfrm>
        </p:spPr>
        <p:txBody>
          <a:bodyPr>
            <a:noAutofit/>
          </a:bodyPr>
          <a:lstStyle/>
          <a:p>
            <a:pPr indent="-342900">
              <a:spcBef>
                <a:spcPts val="0"/>
              </a:spcBef>
            </a:pPr>
            <a:r>
              <a:rPr lang="en-US" sz="2400"/>
              <a:t>issubclass() indicates whether a </a:t>
            </a:r>
            <a:r>
              <a:rPr lang="en-US" sz="2400" b="1"/>
              <a:t>class</a:t>
            </a:r>
            <a:r>
              <a:rPr lang="en-US" sz="2400"/>
              <a:t> is a </a:t>
            </a:r>
            <a:r>
              <a:rPr lang="en-US" sz="2400" b="1"/>
              <a:t>subclass</a:t>
            </a:r>
            <a:r>
              <a:rPr lang="en-US" sz="2400"/>
              <a:t> of another class</a:t>
            </a:r>
          </a:p>
          <a:p>
            <a:pPr marL="0" indent="0">
              <a:spcBef>
                <a:spcPts val="0"/>
              </a:spcBef>
              <a:buNone/>
            </a:pPr>
            <a:endParaRPr lang="en-US" sz="1600">
              <a:latin typeface="Courier New" panose="02070309020205020404" pitchFamily="49" charset="0"/>
              <a:cs typeface="Courier New" panose="02070309020205020404" pitchFamily="49" charset="0"/>
            </a:endParaRPr>
          </a:p>
          <a:p>
            <a:pPr marL="1828800" indent="0">
              <a:spcBef>
                <a:spcPts val="0"/>
              </a:spcBef>
              <a:buNone/>
            </a:pPr>
            <a:r>
              <a:rPr lang="en-US" sz="2000" b="1">
                <a:latin typeface="Courier New" panose="02070309020205020404" pitchFamily="49" charset="0"/>
                <a:cs typeface="Courier New" panose="02070309020205020404" pitchFamily="49" charset="0"/>
              </a:rPr>
              <a:t>class A:</a:t>
            </a:r>
          </a:p>
          <a:p>
            <a:pPr marL="1828800" indent="0">
              <a:spcBef>
                <a:spcPts val="0"/>
              </a:spcBef>
              <a:buNone/>
            </a:pPr>
            <a:r>
              <a:rPr lang="en-US" sz="2000" b="1">
                <a:latin typeface="Courier New" panose="02070309020205020404" pitchFamily="49" charset="0"/>
                <a:cs typeface="Courier New" panose="02070309020205020404" pitchFamily="49" charset="0"/>
              </a:rPr>
              <a:t>    v = 2</a:t>
            </a:r>
          </a:p>
          <a:p>
            <a:pPr marL="1828800" indent="0">
              <a:spcBef>
                <a:spcPts val="0"/>
              </a:spcBef>
              <a:buNone/>
            </a:pPr>
            <a:endParaRPr lang="en-US" sz="2000" b="1">
              <a:latin typeface="Courier New" panose="02070309020205020404" pitchFamily="49" charset="0"/>
              <a:cs typeface="Courier New" panose="02070309020205020404" pitchFamily="49" charset="0"/>
            </a:endParaRPr>
          </a:p>
          <a:p>
            <a:pPr marL="1828800" indent="0">
              <a:spcBef>
                <a:spcPts val="0"/>
              </a:spcBef>
              <a:buNone/>
            </a:pPr>
            <a:r>
              <a:rPr lang="en-US" sz="2000" b="1">
                <a:latin typeface="Courier New" panose="02070309020205020404" pitchFamily="49" charset="0"/>
                <a:cs typeface="Courier New" panose="02070309020205020404" pitchFamily="49" charset="0"/>
              </a:rPr>
              <a:t>class B(A):</a:t>
            </a:r>
          </a:p>
          <a:p>
            <a:pPr marL="1828800" indent="0">
              <a:spcBef>
                <a:spcPts val="0"/>
              </a:spcBef>
              <a:buNone/>
            </a:pPr>
            <a:r>
              <a:rPr lang="en-US" sz="2000" b="1">
                <a:latin typeface="Courier New" panose="02070309020205020404" pitchFamily="49" charset="0"/>
                <a:cs typeface="Courier New" panose="02070309020205020404" pitchFamily="49" charset="0"/>
              </a:rPr>
              <a:t>    v = 1</a:t>
            </a:r>
          </a:p>
          <a:p>
            <a:pPr marL="1828800" indent="0">
              <a:spcBef>
                <a:spcPts val="0"/>
              </a:spcBef>
              <a:buNone/>
            </a:pPr>
            <a:endParaRPr lang="en-US" sz="2000" b="1">
              <a:latin typeface="Courier New" panose="02070309020205020404" pitchFamily="49" charset="0"/>
              <a:cs typeface="Courier New" panose="02070309020205020404" pitchFamily="49" charset="0"/>
            </a:endParaRPr>
          </a:p>
          <a:p>
            <a:pPr marL="1828800" indent="0">
              <a:spcBef>
                <a:spcPts val="0"/>
              </a:spcBef>
              <a:buNone/>
            </a:pPr>
            <a:r>
              <a:rPr lang="en-US" sz="2000" b="1">
                <a:latin typeface="Courier New" panose="02070309020205020404" pitchFamily="49" charset="0"/>
                <a:cs typeface="Courier New" panose="02070309020205020404" pitchFamily="49" charset="0"/>
              </a:rPr>
              <a:t>class C(B):</a:t>
            </a:r>
          </a:p>
          <a:p>
            <a:pPr marL="1828800" indent="0">
              <a:spcBef>
                <a:spcPts val="0"/>
              </a:spcBef>
              <a:buNone/>
            </a:pPr>
            <a:r>
              <a:rPr lang="en-US" sz="2000" b="1">
                <a:latin typeface="Courier New" panose="02070309020205020404" pitchFamily="49" charset="0"/>
                <a:cs typeface="Courier New" panose="02070309020205020404" pitchFamily="49" charset="0"/>
              </a:rPr>
              <a:t>    pass</a:t>
            </a:r>
          </a:p>
          <a:p>
            <a:pPr marL="1828800" indent="0">
              <a:spcBef>
                <a:spcPts val="0"/>
              </a:spcBef>
              <a:buNone/>
            </a:pPr>
            <a:endParaRPr lang="en-US" sz="2000" b="1">
              <a:latin typeface="Courier New" panose="02070309020205020404" pitchFamily="49" charset="0"/>
              <a:cs typeface="Courier New" panose="02070309020205020404" pitchFamily="49" charset="0"/>
            </a:endParaRPr>
          </a:p>
          <a:p>
            <a:pPr marL="1828800" indent="0">
              <a:spcBef>
                <a:spcPts val="0"/>
              </a:spcBef>
              <a:buNone/>
            </a:pPr>
            <a:r>
              <a:rPr lang="en-US" sz="2000" b="1">
                <a:latin typeface="Courier New" panose="02070309020205020404" pitchFamily="49" charset="0"/>
                <a:cs typeface="Courier New" panose="02070309020205020404" pitchFamily="49" charset="0"/>
              </a:rPr>
              <a:t>print(issubclass(C, B))</a:t>
            </a:r>
          </a:p>
          <a:p>
            <a:pPr marL="1828800" indent="0">
              <a:spcBef>
                <a:spcPts val="0"/>
              </a:spcBef>
              <a:buNone/>
            </a:pPr>
            <a:r>
              <a:rPr lang="en-US" sz="2000" b="1">
                <a:latin typeface="Courier New" panose="02070309020205020404" pitchFamily="49" charset="0"/>
                <a:cs typeface="Courier New" panose="02070309020205020404" pitchFamily="49" charset="0"/>
              </a:rPr>
              <a:t>print(issubclass(C, A))</a:t>
            </a:r>
          </a:p>
          <a:p>
            <a:pPr marL="1828800" indent="0">
              <a:spcBef>
                <a:spcPts val="0"/>
              </a:spcBef>
              <a:buNone/>
            </a:pPr>
            <a:r>
              <a:rPr lang="en-US" sz="2000" b="1">
                <a:latin typeface="Courier New" panose="02070309020205020404" pitchFamily="49" charset="0"/>
                <a:cs typeface="Courier New" panose="02070309020205020404" pitchFamily="49" charset="0"/>
              </a:rPr>
              <a:t>print(issubclass(A, C))</a:t>
            </a:r>
            <a:endParaRPr lang="en-US" sz="200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FEAD75AE-D387-4513-9DEA-00DDDFDC7A3E}"/>
              </a:ext>
            </a:extLst>
          </p:cNvPr>
          <p:cNvSpPr>
            <a:spLocks noGrp="1"/>
          </p:cNvSpPr>
          <p:nvPr>
            <p:ph type="sldNum" sz="quarter" idx="12"/>
          </p:nvPr>
        </p:nvSpPr>
        <p:spPr/>
        <p:txBody>
          <a:bodyPr/>
          <a:lstStyle/>
          <a:p>
            <a:fld id="{E84E2596-301E-4832-9EC0-2653E7A66251}" type="slidenum">
              <a:rPr lang="en-US" smtClean="0"/>
              <a:t>44</a:t>
            </a:fld>
            <a:endParaRPr lang="en-US"/>
          </a:p>
        </p:txBody>
      </p:sp>
    </p:spTree>
    <p:extLst>
      <p:ext uri="{BB962C8B-B14F-4D97-AF65-F5344CB8AC3E}">
        <p14:creationId xmlns:p14="http://schemas.microsoft.com/office/powerpoint/2010/main" val="6103351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15B82-7667-43D1-896C-595464CC5D21}"/>
              </a:ext>
            </a:extLst>
          </p:cNvPr>
          <p:cNvSpPr>
            <a:spLocks noGrp="1"/>
          </p:cNvSpPr>
          <p:nvPr>
            <p:ph type="title"/>
          </p:nvPr>
        </p:nvSpPr>
        <p:spPr>
          <a:xfrm>
            <a:off x="234429" y="108383"/>
            <a:ext cx="10535171" cy="780965"/>
          </a:xfrm>
        </p:spPr>
        <p:txBody>
          <a:bodyPr/>
          <a:lstStyle/>
          <a:p>
            <a:r>
              <a:rPr lang="en-US"/>
              <a:t>The isinstance() Function</a:t>
            </a:r>
            <a:endParaRPr lang="en-US" dirty="0"/>
          </a:p>
        </p:txBody>
      </p:sp>
      <p:sp>
        <p:nvSpPr>
          <p:cNvPr id="3" name="Content Placeholder 2">
            <a:extLst>
              <a:ext uri="{FF2B5EF4-FFF2-40B4-BE49-F238E27FC236}">
                <a16:creationId xmlns:a16="http://schemas.microsoft.com/office/drawing/2014/main" id="{CA32F530-8ED9-45FA-A287-B2C5D563CD6B}"/>
              </a:ext>
            </a:extLst>
          </p:cNvPr>
          <p:cNvSpPr>
            <a:spLocks noGrp="1"/>
          </p:cNvSpPr>
          <p:nvPr>
            <p:ph idx="1"/>
          </p:nvPr>
        </p:nvSpPr>
        <p:spPr>
          <a:xfrm>
            <a:off x="234429" y="952500"/>
            <a:ext cx="10785996" cy="5676899"/>
          </a:xfrm>
        </p:spPr>
        <p:txBody>
          <a:bodyPr>
            <a:noAutofit/>
          </a:bodyPr>
          <a:lstStyle/>
          <a:p>
            <a:pPr indent="-342900">
              <a:spcBef>
                <a:spcPts val="0"/>
              </a:spcBef>
            </a:pPr>
            <a:r>
              <a:rPr lang="en-US" sz="2400"/>
              <a:t>isinstance() indicates whether an </a:t>
            </a:r>
            <a:r>
              <a:rPr lang="en-US" sz="2400" b="1"/>
              <a:t>object</a:t>
            </a:r>
            <a:r>
              <a:rPr lang="en-US" sz="2400"/>
              <a:t> is an </a:t>
            </a:r>
            <a:r>
              <a:rPr lang="en-US" sz="2400" b="1"/>
              <a:t>instance</a:t>
            </a:r>
            <a:r>
              <a:rPr lang="en-US" sz="2400"/>
              <a:t> of a class</a:t>
            </a:r>
          </a:p>
          <a:p>
            <a:pPr marL="0" indent="0">
              <a:spcBef>
                <a:spcPts val="0"/>
              </a:spcBef>
              <a:buNone/>
            </a:pPr>
            <a:endParaRPr lang="en-US" sz="1600">
              <a:latin typeface="Courier New" panose="02070309020205020404" pitchFamily="49" charset="0"/>
              <a:cs typeface="Courier New" panose="02070309020205020404" pitchFamily="49" charset="0"/>
            </a:endParaRPr>
          </a:p>
          <a:p>
            <a:pPr marL="1828800" indent="0">
              <a:spcBef>
                <a:spcPts val="0"/>
              </a:spcBef>
              <a:buNone/>
            </a:pPr>
            <a:r>
              <a:rPr lang="en-US" sz="2000" b="1">
                <a:latin typeface="Courier New" panose="02070309020205020404" pitchFamily="49" charset="0"/>
                <a:cs typeface="Courier New" panose="02070309020205020404" pitchFamily="49" charset="0"/>
              </a:rPr>
              <a:t>class A:</a:t>
            </a:r>
          </a:p>
          <a:p>
            <a:pPr marL="1828800" indent="0">
              <a:spcBef>
                <a:spcPts val="0"/>
              </a:spcBef>
              <a:buNone/>
            </a:pPr>
            <a:r>
              <a:rPr lang="en-US" sz="2000" b="1">
                <a:latin typeface="Courier New" panose="02070309020205020404" pitchFamily="49" charset="0"/>
                <a:cs typeface="Courier New" panose="02070309020205020404" pitchFamily="49" charset="0"/>
              </a:rPr>
              <a:t>    v = 2</a:t>
            </a:r>
          </a:p>
          <a:p>
            <a:pPr marL="1828800" indent="0">
              <a:spcBef>
                <a:spcPts val="0"/>
              </a:spcBef>
              <a:buNone/>
            </a:pPr>
            <a:endParaRPr lang="en-US" sz="2000" b="1">
              <a:latin typeface="Courier New" panose="02070309020205020404" pitchFamily="49" charset="0"/>
              <a:cs typeface="Courier New" panose="02070309020205020404" pitchFamily="49" charset="0"/>
            </a:endParaRPr>
          </a:p>
          <a:p>
            <a:pPr marL="1828800" indent="0">
              <a:spcBef>
                <a:spcPts val="0"/>
              </a:spcBef>
              <a:buNone/>
            </a:pPr>
            <a:r>
              <a:rPr lang="en-US" sz="2000" b="1">
                <a:latin typeface="Courier New" panose="02070309020205020404" pitchFamily="49" charset="0"/>
                <a:cs typeface="Courier New" panose="02070309020205020404" pitchFamily="49" charset="0"/>
              </a:rPr>
              <a:t>class B(A):</a:t>
            </a:r>
          </a:p>
          <a:p>
            <a:pPr marL="1828800" indent="0">
              <a:spcBef>
                <a:spcPts val="0"/>
              </a:spcBef>
              <a:buNone/>
            </a:pPr>
            <a:r>
              <a:rPr lang="en-US" sz="2000" b="1">
                <a:latin typeface="Courier New" panose="02070309020205020404" pitchFamily="49" charset="0"/>
                <a:cs typeface="Courier New" panose="02070309020205020404" pitchFamily="49" charset="0"/>
              </a:rPr>
              <a:t>    v = 1</a:t>
            </a:r>
          </a:p>
          <a:p>
            <a:pPr marL="1828800" indent="0">
              <a:spcBef>
                <a:spcPts val="0"/>
              </a:spcBef>
              <a:buNone/>
            </a:pPr>
            <a:endParaRPr lang="en-US" sz="2000" b="1">
              <a:latin typeface="Courier New" panose="02070309020205020404" pitchFamily="49" charset="0"/>
              <a:cs typeface="Courier New" panose="02070309020205020404" pitchFamily="49" charset="0"/>
            </a:endParaRPr>
          </a:p>
          <a:p>
            <a:pPr marL="1828800" indent="0">
              <a:spcBef>
                <a:spcPts val="0"/>
              </a:spcBef>
              <a:buNone/>
            </a:pPr>
            <a:r>
              <a:rPr lang="en-US" sz="2000" b="1">
                <a:latin typeface="Courier New" panose="02070309020205020404" pitchFamily="49" charset="0"/>
                <a:cs typeface="Courier New" panose="02070309020205020404" pitchFamily="49" charset="0"/>
              </a:rPr>
              <a:t>class C(B):</a:t>
            </a:r>
          </a:p>
          <a:p>
            <a:pPr marL="1828800" indent="0">
              <a:spcBef>
                <a:spcPts val="0"/>
              </a:spcBef>
              <a:buNone/>
            </a:pPr>
            <a:r>
              <a:rPr lang="en-US" sz="2000" b="1">
                <a:latin typeface="Courier New" panose="02070309020205020404" pitchFamily="49" charset="0"/>
                <a:cs typeface="Courier New" panose="02070309020205020404" pitchFamily="49" charset="0"/>
              </a:rPr>
              <a:t>    pass</a:t>
            </a:r>
          </a:p>
          <a:p>
            <a:pPr marL="1828800" indent="0">
              <a:spcBef>
                <a:spcPts val="0"/>
              </a:spcBef>
              <a:buNone/>
            </a:pPr>
            <a:endParaRPr lang="en-US" sz="2000" b="1">
              <a:latin typeface="Courier New" panose="02070309020205020404" pitchFamily="49" charset="0"/>
              <a:cs typeface="Courier New" panose="02070309020205020404" pitchFamily="49" charset="0"/>
            </a:endParaRPr>
          </a:p>
          <a:p>
            <a:pPr marL="1828800" indent="0">
              <a:spcBef>
                <a:spcPts val="0"/>
              </a:spcBef>
              <a:buNone/>
            </a:pPr>
            <a:r>
              <a:rPr lang="en-US" sz="2000" b="1">
                <a:latin typeface="Courier New" panose="02070309020205020404" pitchFamily="49" charset="0"/>
                <a:cs typeface="Courier New" panose="02070309020205020404" pitchFamily="49" charset="0"/>
              </a:rPr>
              <a:t>o = B()</a:t>
            </a:r>
          </a:p>
          <a:p>
            <a:pPr marL="1828800" indent="0">
              <a:spcBef>
                <a:spcPts val="0"/>
              </a:spcBef>
              <a:buNone/>
            </a:pPr>
            <a:r>
              <a:rPr lang="en-US" sz="2000" b="1">
                <a:latin typeface="Courier New" panose="02070309020205020404" pitchFamily="49" charset="0"/>
                <a:cs typeface="Courier New" panose="02070309020205020404" pitchFamily="49" charset="0"/>
              </a:rPr>
              <a:t>print(isinstance(o, B))</a:t>
            </a:r>
          </a:p>
          <a:p>
            <a:pPr marL="1828800" indent="0">
              <a:spcBef>
                <a:spcPts val="0"/>
              </a:spcBef>
              <a:buNone/>
            </a:pPr>
            <a:r>
              <a:rPr lang="en-US" sz="2000" b="1">
                <a:latin typeface="Courier New" panose="02070309020205020404" pitchFamily="49" charset="0"/>
                <a:cs typeface="Courier New" panose="02070309020205020404" pitchFamily="49" charset="0"/>
              </a:rPr>
              <a:t>print(isinstance(o, A))</a:t>
            </a:r>
          </a:p>
          <a:p>
            <a:pPr marL="1828800" indent="0">
              <a:spcBef>
                <a:spcPts val="0"/>
              </a:spcBef>
              <a:buNone/>
            </a:pPr>
            <a:r>
              <a:rPr lang="en-US" sz="2000" b="1">
                <a:latin typeface="Courier New" panose="02070309020205020404" pitchFamily="49" charset="0"/>
                <a:cs typeface="Courier New" panose="02070309020205020404" pitchFamily="49" charset="0"/>
              </a:rPr>
              <a:t>print(isinstance(o, C))</a:t>
            </a:r>
            <a:endParaRPr lang="en-US" sz="200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FEAD75AE-D387-4513-9DEA-00DDDFDC7A3E}"/>
              </a:ext>
            </a:extLst>
          </p:cNvPr>
          <p:cNvSpPr>
            <a:spLocks noGrp="1"/>
          </p:cNvSpPr>
          <p:nvPr>
            <p:ph type="sldNum" sz="quarter" idx="12"/>
          </p:nvPr>
        </p:nvSpPr>
        <p:spPr/>
        <p:txBody>
          <a:bodyPr/>
          <a:lstStyle/>
          <a:p>
            <a:fld id="{E84E2596-301E-4832-9EC0-2653E7A66251}" type="slidenum">
              <a:rPr lang="en-US" smtClean="0"/>
              <a:t>45</a:t>
            </a:fld>
            <a:endParaRPr lang="en-US"/>
          </a:p>
        </p:txBody>
      </p:sp>
    </p:spTree>
    <p:extLst>
      <p:ext uri="{BB962C8B-B14F-4D97-AF65-F5344CB8AC3E}">
        <p14:creationId xmlns:p14="http://schemas.microsoft.com/office/powerpoint/2010/main" val="23596250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15B82-7667-43D1-896C-595464CC5D21}"/>
              </a:ext>
            </a:extLst>
          </p:cNvPr>
          <p:cNvSpPr>
            <a:spLocks noGrp="1"/>
          </p:cNvSpPr>
          <p:nvPr>
            <p:ph type="title"/>
          </p:nvPr>
        </p:nvSpPr>
        <p:spPr>
          <a:xfrm>
            <a:off x="234429" y="108383"/>
            <a:ext cx="10535171" cy="780965"/>
          </a:xfrm>
        </p:spPr>
        <p:txBody>
          <a:bodyPr/>
          <a:lstStyle/>
          <a:p>
            <a:r>
              <a:rPr lang="en-US"/>
              <a:t>The is Operator</a:t>
            </a:r>
            <a:endParaRPr lang="en-US" dirty="0"/>
          </a:p>
        </p:txBody>
      </p:sp>
      <p:sp>
        <p:nvSpPr>
          <p:cNvPr id="3" name="Content Placeholder 2">
            <a:extLst>
              <a:ext uri="{FF2B5EF4-FFF2-40B4-BE49-F238E27FC236}">
                <a16:creationId xmlns:a16="http://schemas.microsoft.com/office/drawing/2014/main" id="{CA32F530-8ED9-45FA-A287-B2C5D563CD6B}"/>
              </a:ext>
            </a:extLst>
          </p:cNvPr>
          <p:cNvSpPr>
            <a:spLocks noGrp="1"/>
          </p:cNvSpPr>
          <p:nvPr>
            <p:ph idx="1"/>
          </p:nvPr>
        </p:nvSpPr>
        <p:spPr>
          <a:xfrm>
            <a:off x="234429" y="952500"/>
            <a:ext cx="10785996" cy="5676899"/>
          </a:xfrm>
        </p:spPr>
        <p:txBody>
          <a:bodyPr>
            <a:noAutofit/>
          </a:bodyPr>
          <a:lstStyle/>
          <a:p>
            <a:pPr indent="-342900">
              <a:spcBef>
                <a:spcPts val="0"/>
              </a:spcBef>
            </a:pPr>
            <a:r>
              <a:rPr lang="en-US" sz="2400"/>
              <a:t>The </a:t>
            </a:r>
            <a:r>
              <a:rPr lang="en-US" sz="2400" b="1"/>
              <a:t>is</a:t>
            </a:r>
            <a:r>
              <a:rPr lang="en-US" sz="2400"/>
              <a:t> operator checks whether two variables refer to the same object.</a:t>
            </a:r>
          </a:p>
          <a:p>
            <a:pPr indent="-342900">
              <a:spcBef>
                <a:spcPts val="0"/>
              </a:spcBef>
            </a:pPr>
            <a:r>
              <a:rPr lang="en-US" sz="2400"/>
              <a:t>Variables don't store the objects themselves, but only the handles "pointing" to memory addresses</a:t>
            </a:r>
          </a:p>
          <a:p>
            <a:pPr indent="-342900">
              <a:spcBef>
                <a:spcPts val="0"/>
              </a:spcBef>
            </a:pPr>
            <a:r>
              <a:rPr lang="en-US" sz="2400"/>
              <a:t>While the contents of an object may be equal, their memory addresses may not be</a:t>
            </a:r>
          </a:p>
          <a:p>
            <a:pPr indent="-342900">
              <a:spcBef>
                <a:spcPts val="0"/>
              </a:spcBef>
            </a:pPr>
            <a:endParaRPr lang="en-US" sz="2400"/>
          </a:p>
          <a:p>
            <a:pPr marL="914400" indent="0">
              <a:spcBef>
                <a:spcPts val="0"/>
              </a:spcBef>
              <a:buNone/>
            </a:pPr>
            <a:r>
              <a:rPr lang="en-US" sz="2400" b="1">
                <a:latin typeface="Courier New" panose="02070309020205020404" pitchFamily="49" charset="0"/>
                <a:cs typeface="Courier New" panose="02070309020205020404" pitchFamily="49" charset="0"/>
              </a:rPr>
              <a:t>string_1 = "Mary had a little "</a:t>
            </a:r>
          </a:p>
          <a:p>
            <a:pPr marL="914400" indent="0">
              <a:spcBef>
                <a:spcPts val="0"/>
              </a:spcBef>
              <a:buNone/>
            </a:pPr>
            <a:r>
              <a:rPr lang="en-US" sz="2400" b="1">
                <a:latin typeface="Courier New" panose="02070309020205020404" pitchFamily="49" charset="0"/>
                <a:cs typeface="Courier New" panose="02070309020205020404" pitchFamily="49" charset="0"/>
              </a:rPr>
              <a:t>string_2 = "Mary had a little lamb"</a:t>
            </a:r>
          </a:p>
          <a:p>
            <a:pPr marL="914400" indent="0">
              <a:spcBef>
                <a:spcPts val="0"/>
              </a:spcBef>
              <a:buNone/>
            </a:pPr>
            <a:r>
              <a:rPr lang="en-US" sz="2400" b="1">
                <a:latin typeface="Courier New" panose="02070309020205020404" pitchFamily="49" charset="0"/>
                <a:cs typeface="Courier New" panose="02070309020205020404" pitchFamily="49" charset="0"/>
              </a:rPr>
              <a:t>string_1 += "lamb"</a:t>
            </a:r>
          </a:p>
          <a:p>
            <a:pPr marL="914400" indent="0">
              <a:spcBef>
                <a:spcPts val="0"/>
              </a:spcBef>
              <a:buNone/>
            </a:pPr>
            <a:endParaRPr lang="en-US" sz="2400" b="1">
              <a:latin typeface="Courier New" panose="02070309020205020404" pitchFamily="49" charset="0"/>
              <a:cs typeface="Courier New" panose="02070309020205020404" pitchFamily="49" charset="0"/>
            </a:endParaRPr>
          </a:p>
          <a:p>
            <a:pPr marL="914400" indent="0">
              <a:spcBef>
                <a:spcPts val="0"/>
              </a:spcBef>
              <a:buNone/>
            </a:pPr>
            <a:r>
              <a:rPr lang="en-US" sz="2400" b="1">
                <a:latin typeface="Courier New" panose="02070309020205020404" pitchFamily="49" charset="0"/>
                <a:cs typeface="Courier New" panose="02070309020205020404" pitchFamily="49" charset="0"/>
              </a:rPr>
              <a:t>print(string_1 == string_2)</a:t>
            </a:r>
          </a:p>
          <a:p>
            <a:pPr marL="914400" indent="0">
              <a:spcBef>
                <a:spcPts val="0"/>
              </a:spcBef>
              <a:buNone/>
            </a:pPr>
            <a:r>
              <a:rPr lang="en-US" sz="2400" b="1">
                <a:latin typeface="Courier New" panose="02070309020205020404" pitchFamily="49" charset="0"/>
                <a:cs typeface="Courier New" panose="02070309020205020404" pitchFamily="49" charset="0"/>
              </a:rPr>
              <a:t>print(string_1 is string_2)</a:t>
            </a:r>
          </a:p>
        </p:txBody>
      </p:sp>
      <p:sp>
        <p:nvSpPr>
          <p:cNvPr id="4" name="Slide Number Placeholder 3">
            <a:extLst>
              <a:ext uri="{FF2B5EF4-FFF2-40B4-BE49-F238E27FC236}">
                <a16:creationId xmlns:a16="http://schemas.microsoft.com/office/drawing/2014/main" id="{FEAD75AE-D387-4513-9DEA-00DDDFDC7A3E}"/>
              </a:ext>
            </a:extLst>
          </p:cNvPr>
          <p:cNvSpPr>
            <a:spLocks noGrp="1"/>
          </p:cNvSpPr>
          <p:nvPr>
            <p:ph type="sldNum" sz="quarter" idx="12"/>
          </p:nvPr>
        </p:nvSpPr>
        <p:spPr/>
        <p:txBody>
          <a:bodyPr/>
          <a:lstStyle/>
          <a:p>
            <a:fld id="{E84E2596-301E-4832-9EC0-2653E7A66251}" type="slidenum">
              <a:rPr lang="en-US" smtClean="0"/>
              <a:t>46</a:t>
            </a:fld>
            <a:endParaRPr lang="en-US"/>
          </a:p>
        </p:txBody>
      </p:sp>
    </p:spTree>
    <p:extLst>
      <p:ext uri="{BB962C8B-B14F-4D97-AF65-F5344CB8AC3E}">
        <p14:creationId xmlns:p14="http://schemas.microsoft.com/office/powerpoint/2010/main" val="16567019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06B90-74EA-4FE4-9FEA-E74050C1D3A1}"/>
              </a:ext>
            </a:extLst>
          </p:cNvPr>
          <p:cNvSpPr>
            <a:spLocks noGrp="1"/>
          </p:cNvSpPr>
          <p:nvPr>
            <p:ph type="title"/>
          </p:nvPr>
        </p:nvSpPr>
        <p:spPr>
          <a:xfrm>
            <a:off x="609600" y="274638"/>
            <a:ext cx="10160000" cy="815253"/>
          </a:xfrm>
        </p:spPr>
        <p:txBody>
          <a:bodyPr/>
          <a:lstStyle/>
          <a:p>
            <a:r>
              <a:rPr lang="en-US" dirty="0"/>
              <a:t>Python Supports Multiple Inheritance</a:t>
            </a:r>
          </a:p>
        </p:txBody>
      </p:sp>
      <p:sp>
        <p:nvSpPr>
          <p:cNvPr id="3" name="Content Placeholder 2">
            <a:extLst>
              <a:ext uri="{FF2B5EF4-FFF2-40B4-BE49-F238E27FC236}">
                <a16:creationId xmlns:a16="http://schemas.microsoft.com/office/drawing/2014/main" id="{F2412916-D17C-4624-B846-6A712B6038D9}"/>
              </a:ext>
            </a:extLst>
          </p:cNvPr>
          <p:cNvSpPr>
            <a:spLocks noGrp="1"/>
          </p:cNvSpPr>
          <p:nvPr>
            <p:ph idx="1"/>
          </p:nvPr>
        </p:nvSpPr>
        <p:spPr>
          <a:xfrm>
            <a:off x="609600" y="1320800"/>
            <a:ext cx="10160000" cy="5156200"/>
          </a:xfrm>
        </p:spPr>
        <p:txBody>
          <a:bodyPr>
            <a:normAutofit/>
          </a:bodyPr>
          <a:lstStyle/>
          <a:p>
            <a:r>
              <a:rPr lang="en-US" sz="2800" dirty="0"/>
              <a:t>A class definition with multiple base classes looks like this:</a:t>
            </a:r>
          </a:p>
          <a:p>
            <a:endParaRPr lang="en-US" sz="2800" dirty="0"/>
          </a:p>
          <a:p>
            <a:pPr marL="914400" indent="0">
              <a:buNone/>
            </a:pPr>
            <a:r>
              <a:rPr lang="en-US" sz="2400" b="1" dirty="0">
                <a:latin typeface="Courier New" panose="02070309020205020404" pitchFamily="49" charset="0"/>
                <a:cs typeface="Courier New" panose="02070309020205020404" pitchFamily="49" charset="0"/>
              </a:rPr>
              <a:t>class </a:t>
            </a:r>
            <a:r>
              <a:rPr lang="en-US" sz="2400" b="1" dirty="0" err="1">
                <a:latin typeface="Courier New" panose="02070309020205020404" pitchFamily="49" charset="0"/>
                <a:cs typeface="Courier New" panose="02070309020205020404" pitchFamily="49" charset="0"/>
              </a:rPr>
              <a:t>DerivedClassName</a:t>
            </a:r>
            <a:r>
              <a:rPr lang="en-US" sz="2400" b="1" dirty="0">
                <a:latin typeface="Courier New" panose="02070309020205020404" pitchFamily="49" charset="0"/>
                <a:cs typeface="Courier New" panose="02070309020205020404" pitchFamily="49" charset="0"/>
              </a:rPr>
              <a:t>(Base1, Base2, Base3):</a:t>
            </a:r>
          </a:p>
          <a:p>
            <a:pPr marL="914400" indent="0">
              <a:buNone/>
            </a:pPr>
            <a:r>
              <a:rPr lang="en-US" sz="2400" b="1" dirty="0">
                <a:latin typeface="Courier New" panose="02070309020205020404" pitchFamily="49" charset="0"/>
                <a:cs typeface="Courier New" panose="02070309020205020404" pitchFamily="49" charset="0"/>
              </a:rPr>
              <a:t>    ...</a:t>
            </a:r>
          </a:p>
          <a:p>
            <a:endParaRPr lang="en-US" sz="2800" dirty="0"/>
          </a:p>
          <a:p>
            <a:r>
              <a:rPr lang="en-US" sz="2800" dirty="0"/>
              <a:t>For most purposes, the search for attributes inherited from a parent class goes depth-first, left-to-right.</a:t>
            </a:r>
          </a:p>
          <a:p>
            <a:pPr lvl="1"/>
            <a:r>
              <a:rPr lang="en-US" sz="2400"/>
              <a:t>If </a:t>
            </a:r>
            <a:r>
              <a:rPr lang="en-US" sz="2400" dirty="0"/>
              <a:t>an attribute is not found in </a:t>
            </a:r>
            <a:r>
              <a:rPr lang="en-US" sz="2400" dirty="0" err="1"/>
              <a:t>DerivedClassName</a:t>
            </a:r>
            <a:r>
              <a:rPr lang="en-US" sz="2400" dirty="0"/>
              <a:t>, it is searched for in Base1, then (recursively) in the base classes of Base1, and if it was not found there, it was searched for in Base2, and so on.</a:t>
            </a:r>
          </a:p>
        </p:txBody>
      </p:sp>
      <p:sp>
        <p:nvSpPr>
          <p:cNvPr id="4" name="Slide Number Placeholder 3">
            <a:extLst>
              <a:ext uri="{FF2B5EF4-FFF2-40B4-BE49-F238E27FC236}">
                <a16:creationId xmlns:a16="http://schemas.microsoft.com/office/drawing/2014/main" id="{6ACE54F9-CAED-4534-A3BF-1D966F3F4A24}"/>
              </a:ext>
            </a:extLst>
          </p:cNvPr>
          <p:cNvSpPr>
            <a:spLocks noGrp="1"/>
          </p:cNvSpPr>
          <p:nvPr>
            <p:ph type="sldNum" sz="quarter" idx="12"/>
          </p:nvPr>
        </p:nvSpPr>
        <p:spPr/>
        <p:txBody>
          <a:bodyPr/>
          <a:lstStyle/>
          <a:p>
            <a:fld id="{E84E2596-301E-4832-9EC0-2653E7A66251}" type="slidenum">
              <a:rPr lang="en-US" smtClean="0"/>
              <a:t>47</a:t>
            </a:fld>
            <a:endParaRPr lang="en-US" dirty="0"/>
          </a:p>
        </p:txBody>
      </p:sp>
    </p:spTree>
    <p:extLst>
      <p:ext uri="{BB962C8B-B14F-4D97-AF65-F5344CB8AC3E}">
        <p14:creationId xmlns:p14="http://schemas.microsoft.com/office/powerpoint/2010/main" val="438641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5A3C8-95A8-4D87-BA53-66814F83C67C}"/>
              </a:ext>
            </a:extLst>
          </p:cNvPr>
          <p:cNvSpPr>
            <a:spLocks noGrp="1"/>
          </p:cNvSpPr>
          <p:nvPr>
            <p:ph type="title"/>
          </p:nvPr>
        </p:nvSpPr>
        <p:spPr>
          <a:xfrm>
            <a:off x="609600" y="118740"/>
            <a:ext cx="9281988" cy="907617"/>
          </a:xfrm>
        </p:spPr>
        <p:txBody>
          <a:bodyPr/>
          <a:lstStyle/>
          <a:p>
            <a:r>
              <a:rPr lang="en-US" dirty="0"/>
              <a:t>The super Function</a:t>
            </a:r>
          </a:p>
        </p:txBody>
      </p:sp>
      <p:sp>
        <p:nvSpPr>
          <p:cNvPr id="3" name="Content Placeholder 2">
            <a:extLst>
              <a:ext uri="{FF2B5EF4-FFF2-40B4-BE49-F238E27FC236}">
                <a16:creationId xmlns:a16="http://schemas.microsoft.com/office/drawing/2014/main" id="{F942D58F-C8FA-4219-83BD-2821A3548CF5}"/>
              </a:ext>
            </a:extLst>
          </p:cNvPr>
          <p:cNvSpPr>
            <a:spLocks noGrp="1"/>
          </p:cNvSpPr>
          <p:nvPr>
            <p:ph idx="1"/>
          </p:nvPr>
        </p:nvSpPr>
        <p:spPr>
          <a:xfrm>
            <a:off x="609600" y="1124581"/>
            <a:ext cx="10160000" cy="5614680"/>
          </a:xfrm>
        </p:spPr>
        <p:txBody>
          <a:bodyPr>
            <a:normAutofit/>
          </a:bodyPr>
          <a:lstStyle/>
          <a:p>
            <a:r>
              <a:rPr lang="en-US" dirty="0"/>
              <a:t>super( ) is a special function that allows you to call a method which resides in the parent class</a:t>
            </a:r>
          </a:p>
          <a:p>
            <a:endParaRPr lang="en-US" sz="1200" dirty="0"/>
          </a:p>
          <a:p>
            <a:pPr marL="914400" indent="0">
              <a:buNone/>
            </a:pPr>
            <a:r>
              <a:rPr lang="en-US" sz="2000" b="1" dirty="0">
                <a:latin typeface="Courier New" panose="02070309020205020404" pitchFamily="49" charset="0"/>
                <a:cs typeface="Courier New" panose="02070309020205020404" pitchFamily="49" charset="0"/>
              </a:rPr>
              <a:t>def __init__(self, make, model, year):</a:t>
            </a:r>
          </a:p>
          <a:p>
            <a:pPr marL="914400" indent="0">
              <a:buNone/>
            </a:pPr>
            <a:r>
              <a:rPr lang="en-US" sz="2000" b="1" dirty="0">
                <a:latin typeface="Courier New" panose="02070309020205020404" pitchFamily="49" charset="0"/>
                <a:cs typeface="Courier New" panose="02070309020205020404" pitchFamily="49" charset="0"/>
              </a:rPr>
              <a:t>        super().__init__(make, model, year)</a:t>
            </a:r>
          </a:p>
          <a:p>
            <a:endParaRPr lang="en-US" sz="1200" dirty="0"/>
          </a:p>
          <a:p>
            <a:r>
              <a:rPr lang="en-US" dirty="0"/>
              <a:t>The </a:t>
            </a:r>
            <a:r>
              <a:rPr lang="en-US" dirty="0">
                <a:latin typeface="Courier New" panose="02070309020205020404" pitchFamily="49" charset="0"/>
                <a:cs typeface="Courier New" panose="02070309020205020404" pitchFamily="49" charset="0"/>
              </a:rPr>
              <a:t>__init__ </a:t>
            </a:r>
            <a:r>
              <a:rPr lang="en-US" dirty="0"/>
              <a:t>function in </a:t>
            </a:r>
            <a:r>
              <a:rPr lang="en-US" dirty="0" err="1"/>
              <a:t>ElectricCar</a:t>
            </a:r>
            <a:r>
              <a:rPr lang="en-US" dirty="0"/>
              <a:t> instantiates an </a:t>
            </a:r>
            <a:r>
              <a:rPr lang="en-US" dirty="0" err="1"/>
              <a:t>ElectricCar</a:t>
            </a:r>
            <a:r>
              <a:rPr lang="en-US" dirty="0"/>
              <a:t> object, which includes all of the attributes and methods provided in the Car base class.</a:t>
            </a:r>
          </a:p>
          <a:p>
            <a:pPr lvl="1"/>
            <a:r>
              <a:rPr lang="en-US" dirty="0"/>
              <a:t>Calling </a:t>
            </a:r>
            <a:r>
              <a:rPr lang="en-US" dirty="0">
                <a:latin typeface="Courier New" panose="02070309020205020404" pitchFamily="49" charset="0"/>
                <a:cs typeface="Courier New" panose="02070309020205020404" pitchFamily="49" charset="0"/>
              </a:rPr>
              <a:t>super().__init</a:t>
            </a:r>
            <a:r>
              <a:rPr lang="en-US">
                <a:latin typeface="Courier New" panose="02070309020205020404" pitchFamily="49" charset="0"/>
                <a:cs typeface="Courier New" panose="02070309020205020404" pitchFamily="49" charset="0"/>
              </a:rPr>
              <a:t>__ </a:t>
            </a:r>
            <a:r>
              <a:rPr lang="en-US"/>
              <a:t>explicitly calls the Car's </a:t>
            </a:r>
            <a:r>
              <a:rPr lang="en-US" dirty="0"/>
              <a:t>constructor as the object is being created</a:t>
            </a:r>
          </a:p>
          <a:p>
            <a:pPr lvl="1"/>
            <a:r>
              <a:rPr lang="en-US" dirty="0"/>
              <a:t>All of the </a:t>
            </a:r>
            <a:r>
              <a:rPr lang="en-US" dirty="0" err="1"/>
              <a:t>ElectricCar</a:t>
            </a:r>
            <a:r>
              <a:rPr lang="en-US" dirty="0"/>
              <a:t> constructor parameters are passed up to the Car base class constructor as arguments, since those attributes reside in the Car class and must be set there</a:t>
            </a:r>
          </a:p>
          <a:p>
            <a:pPr lvl="1"/>
            <a:r>
              <a:rPr lang="en-US" dirty="0"/>
              <a:t>The name </a:t>
            </a:r>
            <a:r>
              <a:rPr lang="en-US" b="1" dirty="0"/>
              <a:t>super</a:t>
            </a:r>
            <a:r>
              <a:rPr lang="en-US" dirty="0"/>
              <a:t> comes from the convention of calling the parent class a superclass and the child class a </a:t>
            </a:r>
            <a:r>
              <a:rPr lang="en-US"/>
              <a:t>subclass.</a:t>
            </a:r>
            <a:endParaRPr lang="en-US" dirty="0"/>
          </a:p>
        </p:txBody>
      </p:sp>
      <p:sp>
        <p:nvSpPr>
          <p:cNvPr id="4" name="Slide Number Placeholder 3">
            <a:extLst>
              <a:ext uri="{FF2B5EF4-FFF2-40B4-BE49-F238E27FC236}">
                <a16:creationId xmlns:a16="http://schemas.microsoft.com/office/drawing/2014/main" id="{1AD3D72E-0D9C-4768-9860-E5D2C86B0D07}"/>
              </a:ext>
            </a:extLst>
          </p:cNvPr>
          <p:cNvSpPr>
            <a:spLocks noGrp="1"/>
          </p:cNvSpPr>
          <p:nvPr>
            <p:ph type="sldNum" sz="quarter" idx="12"/>
          </p:nvPr>
        </p:nvSpPr>
        <p:spPr/>
        <p:txBody>
          <a:bodyPr/>
          <a:lstStyle/>
          <a:p>
            <a:fld id="{E84E2596-301E-4832-9EC0-2653E7A66251}" type="slidenum">
              <a:rPr lang="en-US" smtClean="0"/>
              <a:t>48</a:t>
            </a:fld>
            <a:endParaRPr lang="en-US"/>
          </a:p>
        </p:txBody>
      </p:sp>
      <p:pic>
        <p:nvPicPr>
          <p:cNvPr id="6" name="Picture 5" descr="A drawing of Superman&#10;&#10;This Image by Unknown Author is licensed under CC BY-NC-ND">
            <a:extLst>
              <a:ext uri="{FF2B5EF4-FFF2-40B4-BE49-F238E27FC236}">
                <a16:creationId xmlns:a16="http://schemas.microsoft.com/office/drawing/2014/main" id="{B4ABE491-B022-4DD4-8ECF-2F45523B62A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891591" y="118740"/>
            <a:ext cx="607053" cy="1005840"/>
          </a:xfrm>
          <a:prstGeom prst="rect">
            <a:avLst/>
          </a:prstGeom>
        </p:spPr>
      </p:pic>
    </p:spTree>
    <p:extLst>
      <p:ext uri="{BB962C8B-B14F-4D97-AF65-F5344CB8AC3E}">
        <p14:creationId xmlns:p14="http://schemas.microsoft.com/office/powerpoint/2010/main" val="9047340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9514B-8F21-E544-F498-988C9FC8D797}"/>
              </a:ext>
            </a:extLst>
          </p:cNvPr>
          <p:cNvSpPr>
            <a:spLocks noGrp="1"/>
          </p:cNvSpPr>
          <p:nvPr>
            <p:ph type="title"/>
          </p:nvPr>
        </p:nvSpPr>
        <p:spPr/>
        <p:txBody>
          <a:bodyPr/>
          <a:lstStyle/>
          <a:p>
            <a:r>
              <a:rPr lang="en-US"/>
              <a:t>Lab for Using the super Function</a:t>
            </a:r>
          </a:p>
        </p:txBody>
      </p:sp>
      <p:sp>
        <p:nvSpPr>
          <p:cNvPr id="3" name="Slide Number Placeholder 2">
            <a:extLst>
              <a:ext uri="{FF2B5EF4-FFF2-40B4-BE49-F238E27FC236}">
                <a16:creationId xmlns:a16="http://schemas.microsoft.com/office/drawing/2014/main" id="{99FDEA45-7978-6498-2A07-F958DCA969F0}"/>
              </a:ext>
            </a:extLst>
          </p:cNvPr>
          <p:cNvSpPr>
            <a:spLocks noGrp="1"/>
          </p:cNvSpPr>
          <p:nvPr>
            <p:ph type="sldNum" sz="quarter" idx="12"/>
          </p:nvPr>
        </p:nvSpPr>
        <p:spPr/>
        <p:txBody>
          <a:bodyPr/>
          <a:lstStyle/>
          <a:p>
            <a:fld id="{E84E2596-301E-4832-9EC0-2653E7A66251}" type="slidenum">
              <a:rPr lang="en-US" smtClean="0"/>
              <a:t>49</a:t>
            </a:fld>
            <a:endParaRPr lang="en-US"/>
          </a:p>
        </p:txBody>
      </p:sp>
    </p:spTree>
    <p:extLst>
      <p:ext uri="{BB962C8B-B14F-4D97-AF65-F5344CB8AC3E}">
        <p14:creationId xmlns:p14="http://schemas.microsoft.com/office/powerpoint/2010/main" val="4111705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5D84B-B348-4E7B-A232-50D5B2EE392E}"/>
              </a:ext>
            </a:extLst>
          </p:cNvPr>
          <p:cNvSpPr>
            <a:spLocks noGrp="1"/>
          </p:cNvSpPr>
          <p:nvPr>
            <p:ph type="title"/>
          </p:nvPr>
        </p:nvSpPr>
        <p:spPr>
          <a:xfrm>
            <a:off x="609600" y="106025"/>
            <a:ext cx="10160000" cy="853771"/>
          </a:xfrm>
        </p:spPr>
        <p:txBody>
          <a:bodyPr/>
          <a:lstStyle/>
          <a:p>
            <a:pPr marR="0" rtl="0"/>
            <a:r>
              <a:rPr lang="en-US" b="0" i="0" u="none" strike="noStrike" baseline="0" dirty="0">
                <a:latin typeface="Cambria" panose="02040503050406030204" pitchFamily="18" charset="0"/>
              </a:rPr>
              <a:t>Creating and Using a Class</a:t>
            </a:r>
          </a:p>
        </p:txBody>
      </p:sp>
      <p:sp>
        <p:nvSpPr>
          <p:cNvPr id="3" name="Text Placeholder 2">
            <a:extLst>
              <a:ext uri="{FF2B5EF4-FFF2-40B4-BE49-F238E27FC236}">
                <a16:creationId xmlns:a16="http://schemas.microsoft.com/office/drawing/2014/main" id="{18C22D55-1024-4D9D-A508-CDC5574F722B}"/>
              </a:ext>
            </a:extLst>
          </p:cNvPr>
          <p:cNvSpPr>
            <a:spLocks noGrp="1"/>
          </p:cNvSpPr>
          <p:nvPr>
            <p:ph type="body" idx="1"/>
          </p:nvPr>
        </p:nvSpPr>
        <p:spPr>
          <a:xfrm>
            <a:off x="609600" y="1095983"/>
            <a:ext cx="10160000" cy="5304817"/>
          </a:xfrm>
        </p:spPr>
        <p:txBody>
          <a:bodyPr/>
          <a:lstStyle/>
          <a:p>
            <a:r>
              <a:rPr lang="en-US" sz="2800" dirty="0"/>
              <a:t>To use object-oriented programming in Python, you create </a:t>
            </a:r>
            <a:r>
              <a:rPr lang="en-US" sz="2800" u="sng" dirty="0"/>
              <a:t>classes</a:t>
            </a:r>
            <a:r>
              <a:rPr lang="en-US" sz="2800" dirty="0"/>
              <a:t> that represent real-world things and situations, and you create objects based on these classes</a:t>
            </a:r>
          </a:p>
          <a:p>
            <a:r>
              <a:rPr lang="en-US" sz="2800" dirty="0"/>
              <a:t>Example:</a:t>
            </a:r>
          </a:p>
          <a:p>
            <a:pPr lvl="1"/>
            <a:r>
              <a:rPr lang="en-US" sz="2400" dirty="0"/>
              <a:t>a </a:t>
            </a:r>
            <a:r>
              <a:rPr lang="en-US" sz="2400" u="sng" dirty="0"/>
              <a:t>Product</a:t>
            </a:r>
            <a:r>
              <a:rPr lang="en-US" sz="2400" dirty="0"/>
              <a:t> class represents a product which might be purchased in a retail store or online</a:t>
            </a:r>
          </a:p>
          <a:p>
            <a:pPr lvl="1"/>
            <a:r>
              <a:rPr lang="en-US" sz="2400" dirty="0"/>
              <a:t>The class includes </a:t>
            </a:r>
            <a:r>
              <a:rPr lang="en-US" sz="2400" u="sng" dirty="0"/>
              <a:t>attributes</a:t>
            </a:r>
            <a:r>
              <a:rPr lang="en-US" sz="2400" dirty="0"/>
              <a:t> (properties) for the name, price, and a discount </a:t>
            </a:r>
            <a:r>
              <a:rPr lang="en-US" sz="2400"/>
              <a:t>percentage rate</a:t>
            </a:r>
          </a:p>
          <a:p>
            <a:pPr lvl="2"/>
            <a:r>
              <a:rPr lang="en-US" sz="2200"/>
              <a:t>Another name for the attributes is </a:t>
            </a:r>
            <a:r>
              <a:rPr lang="en-US" sz="2200" b="1"/>
              <a:t>instance variables</a:t>
            </a:r>
            <a:endParaRPr lang="en-US" sz="2200" b="1" dirty="0"/>
          </a:p>
          <a:p>
            <a:pPr lvl="1"/>
            <a:r>
              <a:rPr lang="en-US" sz="2400" dirty="0"/>
              <a:t>The class also includes </a:t>
            </a:r>
            <a:r>
              <a:rPr lang="en-US" sz="2400" u="sng" dirty="0"/>
              <a:t>methods</a:t>
            </a:r>
            <a:r>
              <a:rPr lang="en-US" sz="2400" dirty="0"/>
              <a:t> ("special functions") which allow a program to perform operations with (or on) it</a:t>
            </a:r>
          </a:p>
          <a:p>
            <a:endParaRPr lang="en-US" dirty="0"/>
          </a:p>
        </p:txBody>
      </p:sp>
    </p:spTree>
    <p:extLst>
      <p:ext uri="{BB962C8B-B14F-4D97-AF65-F5344CB8AC3E}">
        <p14:creationId xmlns:p14="http://schemas.microsoft.com/office/powerpoint/2010/main" val="19304406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99CF8-F9BB-452E-AEFC-6E091CBEE4D1}"/>
              </a:ext>
            </a:extLst>
          </p:cNvPr>
          <p:cNvSpPr>
            <a:spLocks noGrp="1"/>
          </p:cNvSpPr>
          <p:nvPr>
            <p:ph type="title"/>
          </p:nvPr>
        </p:nvSpPr>
        <p:spPr>
          <a:xfrm>
            <a:off x="609600" y="195980"/>
            <a:ext cx="10160000" cy="793921"/>
          </a:xfrm>
        </p:spPr>
        <p:txBody>
          <a:bodyPr/>
          <a:lstStyle/>
          <a:p>
            <a:r>
              <a:rPr lang="en-US" dirty="0"/>
              <a:t>Overriding Methods</a:t>
            </a:r>
          </a:p>
        </p:txBody>
      </p:sp>
      <p:sp>
        <p:nvSpPr>
          <p:cNvPr id="3" name="Content Placeholder 2">
            <a:extLst>
              <a:ext uri="{FF2B5EF4-FFF2-40B4-BE49-F238E27FC236}">
                <a16:creationId xmlns:a16="http://schemas.microsoft.com/office/drawing/2014/main" id="{D027968C-48C1-4192-AB49-349CACAC657A}"/>
              </a:ext>
            </a:extLst>
          </p:cNvPr>
          <p:cNvSpPr>
            <a:spLocks noGrp="1"/>
          </p:cNvSpPr>
          <p:nvPr>
            <p:ph idx="1"/>
          </p:nvPr>
        </p:nvSpPr>
        <p:spPr>
          <a:xfrm>
            <a:off x="713063" y="1107347"/>
            <a:ext cx="10307361" cy="5369653"/>
          </a:xfrm>
        </p:spPr>
        <p:txBody>
          <a:bodyPr/>
          <a:lstStyle/>
          <a:p>
            <a:r>
              <a:rPr lang="en-US" sz="2400" dirty="0"/>
              <a:t>A subclass can </a:t>
            </a:r>
            <a:r>
              <a:rPr lang="en-US" sz="2400" u="sng" dirty="0"/>
              <a:t>override</a:t>
            </a:r>
            <a:r>
              <a:rPr lang="en-US" sz="2400" dirty="0"/>
              <a:t> a superclass method to provide specialized behavior</a:t>
            </a:r>
          </a:p>
          <a:p>
            <a:pPr lvl="1"/>
            <a:r>
              <a:rPr lang="en-US" dirty="0"/>
              <a:t>The subclass method must be declared exactly the same as the superclass</a:t>
            </a:r>
          </a:p>
          <a:p>
            <a:pPr lvl="1"/>
            <a:r>
              <a:rPr lang="en-US" dirty="0"/>
              <a:t>The override can either replace or supplement the base class's method</a:t>
            </a:r>
          </a:p>
          <a:p>
            <a:pPr lvl="1"/>
            <a:r>
              <a:rPr lang="en-US" dirty="0"/>
              <a:t>"super" can be used to call the superclass's version of the method if needed</a:t>
            </a:r>
          </a:p>
          <a:p>
            <a:endParaRPr lang="en-US" b="1" dirty="0"/>
          </a:p>
          <a:p>
            <a:pPr marL="114300" indent="0">
              <a:buNone/>
            </a:pPr>
            <a:r>
              <a:rPr lang="en-US" sz="1600" b="1">
                <a:latin typeface="Courier New" panose="02070309020205020404" pitchFamily="49" charset="0"/>
                <a:cs typeface="Courier New" panose="02070309020205020404" pitchFamily="49" charset="0"/>
              </a:rPr>
              <a:t># concat super class's string with subclass info </a:t>
            </a:r>
          </a:p>
          <a:p>
            <a:pPr marL="114300" indent="0">
              <a:buNone/>
            </a:pPr>
            <a:r>
              <a:rPr lang="en-US" sz="1800" b="1">
                <a:latin typeface="Courier New" panose="02070309020205020404" pitchFamily="49" charset="0"/>
                <a:cs typeface="Courier New" panose="02070309020205020404" pitchFamily="49" charset="0"/>
              </a:rPr>
              <a:t>def </a:t>
            </a:r>
            <a:r>
              <a:rPr lang="en-US" sz="1800" b="1" dirty="0" err="1">
                <a:latin typeface="Courier New" panose="02070309020205020404" pitchFamily="49" charset="0"/>
                <a:cs typeface="Courier New" panose="02070309020205020404" pitchFamily="49" charset="0"/>
              </a:rPr>
              <a:t>get_descriptive_name</a:t>
            </a:r>
            <a:r>
              <a:rPr lang="en-US" sz="1800" b="1" dirty="0">
                <a:latin typeface="Courier New" panose="02070309020205020404" pitchFamily="49" charset="0"/>
                <a:cs typeface="Courier New" panose="02070309020205020404" pitchFamily="49" charset="0"/>
              </a:rPr>
              <a:t>(self</a:t>
            </a:r>
            <a:r>
              <a:rPr lang="en-US" sz="1800" b="1">
                <a:latin typeface="Courier New" panose="02070309020205020404" pitchFamily="49" charset="0"/>
                <a:cs typeface="Courier New" panose="02070309020205020404" pitchFamily="49" charset="0"/>
              </a:rPr>
              <a:t>): </a:t>
            </a:r>
            <a:br>
              <a:rPr lang="en-US" sz="1800" b="1">
                <a:latin typeface="Courier New" panose="02070309020205020404" pitchFamily="49" charset="0"/>
                <a:cs typeface="Courier New" panose="02070309020205020404" pitchFamily="49" charset="0"/>
              </a:rPr>
            </a:br>
            <a:r>
              <a:rPr lang="en-US" sz="1800" b="1">
                <a:latin typeface="Courier New" panose="02070309020205020404" pitchFamily="49" charset="0"/>
                <a:cs typeface="Courier New" panose="02070309020205020404" pitchFamily="49" charset="0"/>
              </a:rPr>
              <a:t>    supStr </a:t>
            </a:r>
            <a:r>
              <a:rPr lang="en-US" sz="1800" b="1" dirty="0">
                <a:latin typeface="Courier New" panose="02070309020205020404" pitchFamily="49" charset="0"/>
                <a:cs typeface="Courier New" panose="02070309020205020404" pitchFamily="49" charset="0"/>
              </a:rPr>
              <a:t>= super().</a:t>
            </a:r>
            <a:r>
              <a:rPr lang="en-US" sz="1800" b="1" dirty="0" err="1">
                <a:latin typeface="Courier New" panose="02070309020205020404" pitchFamily="49" charset="0"/>
                <a:cs typeface="Courier New" panose="02070309020205020404" pitchFamily="49" charset="0"/>
              </a:rPr>
              <a:t>get_descriptive_name</a:t>
            </a:r>
            <a:r>
              <a:rPr lang="en-US" sz="1800" b="1" dirty="0">
                <a:latin typeface="Courier New" panose="02070309020205020404" pitchFamily="49" charset="0"/>
                <a:cs typeface="Courier New" panose="02070309020205020404" pitchFamily="49" charset="0"/>
              </a:rPr>
              <a:t>()</a:t>
            </a:r>
          </a:p>
          <a:p>
            <a:pPr marL="114300" indent="0">
              <a:buNone/>
            </a:pPr>
            <a:r>
              <a:rPr lang="en-US" sz="1800" b="1">
                <a:latin typeface="Courier New" panose="02070309020205020404" pitchFamily="49" charset="0"/>
                <a:cs typeface="Courier New" panose="02070309020205020404" pitchFamily="49" charset="0"/>
              </a:rPr>
              <a:t>    return </a:t>
            </a:r>
            <a:r>
              <a:rPr lang="en-US" sz="1800" b="1" dirty="0" err="1">
                <a:latin typeface="Courier New" panose="02070309020205020404" pitchFamily="49" charset="0"/>
                <a:cs typeface="Courier New" panose="02070309020205020404" pitchFamily="49" charset="0"/>
              </a:rPr>
              <a:t>supStr</a:t>
            </a:r>
            <a:r>
              <a:rPr lang="en-US" sz="1800" b="1" dirty="0">
                <a:latin typeface="Courier New" panose="02070309020205020404" pitchFamily="49" charset="0"/>
                <a:cs typeface="Courier New" panose="02070309020205020404" pitchFamily="49" charset="0"/>
              </a:rPr>
              <a:t> + "\</a:t>
            </a:r>
            <a:r>
              <a:rPr lang="en-US" sz="1800" b="1" dirty="0" err="1">
                <a:latin typeface="Courier New" panose="02070309020205020404" pitchFamily="49" charset="0"/>
                <a:cs typeface="Courier New" panose="02070309020205020404" pitchFamily="49" charset="0"/>
              </a:rPr>
              <a:t>nbattery</a:t>
            </a:r>
            <a:r>
              <a:rPr lang="en-US" sz="1800" b="1" dirty="0">
                <a:latin typeface="Courier New" panose="02070309020205020404" pitchFamily="49" charset="0"/>
                <a:cs typeface="Courier New" panose="02070309020205020404" pitchFamily="49" charset="0"/>
              </a:rPr>
              <a:t> voltage = " + str(self.__</a:t>
            </a:r>
            <a:r>
              <a:rPr lang="en-US" sz="1800" b="1" dirty="0" err="1">
                <a:latin typeface="Courier New" panose="02070309020205020404" pitchFamily="49" charset="0"/>
                <a:cs typeface="Courier New" panose="02070309020205020404" pitchFamily="49" charset="0"/>
              </a:rPr>
              <a:t>batteryVolts</a:t>
            </a:r>
            <a:r>
              <a:rPr lang="en-US" sz="1800" b="1" dirty="0">
                <a:latin typeface="Courier New" panose="02070309020205020404" pitchFamily="49" charset="0"/>
                <a:cs typeface="Courier New" panose="02070309020205020404" pitchFamily="49" charset="0"/>
              </a:rPr>
              <a:t>)</a:t>
            </a:r>
          </a:p>
          <a:p>
            <a:pPr marL="114300" indent="0">
              <a:buNone/>
            </a:pPr>
            <a:endParaRPr lang="en-US" sz="1600" b="1"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get_descriptive_name() </a:t>
            </a:r>
            <a:r>
              <a:rPr lang="en-US" dirty="0"/>
              <a:t>in the </a:t>
            </a:r>
            <a:r>
              <a:rPr lang="en-US" dirty="0" err="1"/>
              <a:t>ElectricCar</a:t>
            </a:r>
            <a:r>
              <a:rPr lang="en-US" dirty="0"/>
              <a:t> class overrides (and supplements) the Car class's method of the same name. </a:t>
            </a:r>
          </a:p>
          <a:p>
            <a:pPr lvl="1"/>
            <a:r>
              <a:rPr lang="en-US" b="1" dirty="0" err="1">
                <a:latin typeface="Courier New" panose="02070309020205020404" pitchFamily="49" charset="0"/>
                <a:cs typeface="Courier New" panose="02070309020205020404" pitchFamily="49" charset="0"/>
              </a:rPr>
              <a:t>supStr</a:t>
            </a:r>
            <a:r>
              <a:rPr lang="en-US" b="1" dirty="0">
                <a:latin typeface="Courier New" panose="02070309020205020404" pitchFamily="49" charset="0"/>
                <a:cs typeface="Courier New" panose="02070309020205020404" pitchFamily="49" charset="0"/>
              </a:rPr>
              <a:t> = super().</a:t>
            </a:r>
            <a:r>
              <a:rPr lang="en-US" b="1" dirty="0" err="1">
                <a:latin typeface="Courier New" panose="02070309020205020404" pitchFamily="49" charset="0"/>
                <a:cs typeface="Courier New" panose="02070309020205020404" pitchFamily="49" charset="0"/>
              </a:rPr>
              <a:t>get_descriptive_name</a:t>
            </a:r>
            <a:r>
              <a:rPr lang="en-US" b="1" dirty="0">
                <a:latin typeface="Courier New" panose="02070309020205020404" pitchFamily="49" charset="0"/>
                <a:cs typeface="Courier New" panose="02070309020205020404" pitchFamily="49" charset="0"/>
              </a:rPr>
              <a:t>() </a:t>
            </a:r>
            <a:r>
              <a:rPr lang="en-US" dirty="0"/>
              <a:t>obtains the superclass's string so it can be combined with the specialized battery information of the subclass.</a:t>
            </a:r>
          </a:p>
          <a:p>
            <a:endParaRPr lang="en-US" dirty="0"/>
          </a:p>
        </p:txBody>
      </p:sp>
      <p:sp>
        <p:nvSpPr>
          <p:cNvPr id="4" name="Slide Number Placeholder 3">
            <a:extLst>
              <a:ext uri="{FF2B5EF4-FFF2-40B4-BE49-F238E27FC236}">
                <a16:creationId xmlns:a16="http://schemas.microsoft.com/office/drawing/2014/main" id="{4DFB3A7C-1CC7-4B7A-91BE-B04C875F3345}"/>
              </a:ext>
            </a:extLst>
          </p:cNvPr>
          <p:cNvSpPr>
            <a:spLocks noGrp="1"/>
          </p:cNvSpPr>
          <p:nvPr>
            <p:ph type="sldNum" sz="quarter" idx="12"/>
          </p:nvPr>
        </p:nvSpPr>
        <p:spPr/>
        <p:txBody>
          <a:bodyPr/>
          <a:lstStyle/>
          <a:p>
            <a:fld id="{E84E2596-301E-4832-9EC0-2653E7A66251}" type="slidenum">
              <a:rPr lang="en-US" smtClean="0"/>
              <a:t>50</a:t>
            </a:fld>
            <a:endParaRPr lang="en-US"/>
          </a:p>
        </p:txBody>
      </p:sp>
    </p:spTree>
    <p:extLst>
      <p:ext uri="{BB962C8B-B14F-4D97-AF65-F5344CB8AC3E}">
        <p14:creationId xmlns:p14="http://schemas.microsoft.com/office/powerpoint/2010/main" val="42209293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940B4-9820-0223-3882-0483FBD5FAE6}"/>
              </a:ext>
            </a:extLst>
          </p:cNvPr>
          <p:cNvSpPr>
            <a:spLocks noGrp="1"/>
          </p:cNvSpPr>
          <p:nvPr>
            <p:ph type="title"/>
          </p:nvPr>
        </p:nvSpPr>
        <p:spPr/>
        <p:txBody>
          <a:bodyPr/>
          <a:lstStyle/>
          <a:p>
            <a:r>
              <a:rPr lang="en-US"/>
              <a:t>Lab for Overriding Methods</a:t>
            </a:r>
          </a:p>
        </p:txBody>
      </p:sp>
      <p:sp>
        <p:nvSpPr>
          <p:cNvPr id="3" name="Slide Number Placeholder 2">
            <a:extLst>
              <a:ext uri="{FF2B5EF4-FFF2-40B4-BE49-F238E27FC236}">
                <a16:creationId xmlns:a16="http://schemas.microsoft.com/office/drawing/2014/main" id="{A6B0558C-3F33-1921-055D-3CAFA3B08A2D}"/>
              </a:ext>
            </a:extLst>
          </p:cNvPr>
          <p:cNvSpPr>
            <a:spLocks noGrp="1"/>
          </p:cNvSpPr>
          <p:nvPr>
            <p:ph type="sldNum" sz="quarter" idx="12"/>
          </p:nvPr>
        </p:nvSpPr>
        <p:spPr/>
        <p:txBody>
          <a:bodyPr/>
          <a:lstStyle/>
          <a:p>
            <a:fld id="{E84E2596-301E-4832-9EC0-2653E7A66251}" type="slidenum">
              <a:rPr lang="en-US" smtClean="0"/>
              <a:t>51</a:t>
            </a:fld>
            <a:endParaRPr lang="en-US"/>
          </a:p>
        </p:txBody>
      </p:sp>
    </p:spTree>
    <p:extLst>
      <p:ext uri="{BB962C8B-B14F-4D97-AF65-F5344CB8AC3E}">
        <p14:creationId xmlns:p14="http://schemas.microsoft.com/office/powerpoint/2010/main" val="39028792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99CF8-F9BB-452E-AEFC-6E091CBEE4D1}"/>
              </a:ext>
            </a:extLst>
          </p:cNvPr>
          <p:cNvSpPr>
            <a:spLocks noGrp="1"/>
          </p:cNvSpPr>
          <p:nvPr>
            <p:ph type="title"/>
          </p:nvPr>
        </p:nvSpPr>
        <p:spPr>
          <a:xfrm>
            <a:off x="609600" y="195980"/>
            <a:ext cx="10160000" cy="793921"/>
          </a:xfrm>
        </p:spPr>
        <p:txBody>
          <a:bodyPr/>
          <a:lstStyle/>
          <a:p>
            <a:r>
              <a:rPr lang="en-US"/>
              <a:t>More on Multiple Inheritance</a:t>
            </a:r>
            <a:endParaRPr lang="en-US" dirty="0"/>
          </a:p>
        </p:txBody>
      </p:sp>
      <p:sp>
        <p:nvSpPr>
          <p:cNvPr id="3" name="Content Placeholder 2">
            <a:extLst>
              <a:ext uri="{FF2B5EF4-FFF2-40B4-BE49-F238E27FC236}">
                <a16:creationId xmlns:a16="http://schemas.microsoft.com/office/drawing/2014/main" id="{D027968C-48C1-4192-AB49-349CACAC657A}"/>
              </a:ext>
            </a:extLst>
          </p:cNvPr>
          <p:cNvSpPr>
            <a:spLocks noGrp="1"/>
          </p:cNvSpPr>
          <p:nvPr>
            <p:ph idx="1"/>
          </p:nvPr>
        </p:nvSpPr>
        <p:spPr>
          <a:xfrm>
            <a:off x="713063" y="1107347"/>
            <a:ext cx="10307361" cy="5369653"/>
          </a:xfrm>
        </p:spPr>
        <p:txBody>
          <a:bodyPr>
            <a:normAutofit/>
          </a:bodyPr>
          <a:lstStyle/>
          <a:p>
            <a:r>
              <a:rPr lang="en-US" sz="2400"/>
              <a:t>A single inheritance class is always simpler, safer, and easier to understand and maintain</a:t>
            </a:r>
          </a:p>
          <a:p>
            <a:r>
              <a:rPr lang="en-US" sz="2400"/>
              <a:t>Multiple inheritance is always risky, as you have many more opportunities to make a mistake in identifying these parts of the superclasses which will effectively influence the new class</a:t>
            </a:r>
          </a:p>
          <a:p>
            <a:r>
              <a:rPr lang="en-US" sz="2400"/>
              <a:t>Multiple inheritance may make overriding extremely tricky; moreover, using the super() function becomes ambiguous</a:t>
            </a:r>
          </a:p>
          <a:p>
            <a:r>
              <a:rPr lang="en-US" sz="2400"/>
              <a:t>Multiple inheritance violates the single responsibility principle (more details here: </a:t>
            </a:r>
            <a:r>
              <a:rPr lang="en-US" sz="2400">
                <a:hlinkClick r:id="rId2"/>
              </a:rPr>
              <a:t>https://en.wikipedia.org/wiki/Single_responsibility_principle</a:t>
            </a:r>
            <a:r>
              <a:rPr lang="en-US" sz="2400"/>
              <a:t> ) as it makes a new class of two (or more) classes that know nothing about each other</a:t>
            </a:r>
            <a:endParaRPr lang="en-US" dirty="0"/>
          </a:p>
        </p:txBody>
      </p:sp>
      <p:sp>
        <p:nvSpPr>
          <p:cNvPr id="4" name="Slide Number Placeholder 3">
            <a:extLst>
              <a:ext uri="{FF2B5EF4-FFF2-40B4-BE49-F238E27FC236}">
                <a16:creationId xmlns:a16="http://schemas.microsoft.com/office/drawing/2014/main" id="{4DFB3A7C-1CC7-4B7A-91BE-B04C875F3345}"/>
              </a:ext>
            </a:extLst>
          </p:cNvPr>
          <p:cNvSpPr>
            <a:spLocks noGrp="1"/>
          </p:cNvSpPr>
          <p:nvPr>
            <p:ph type="sldNum" sz="quarter" idx="12"/>
          </p:nvPr>
        </p:nvSpPr>
        <p:spPr/>
        <p:txBody>
          <a:bodyPr/>
          <a:lstStyle/>
          <a:p>
            <a:fld id="{E84E2596-301E-4832-9EC0-2653E7A66251}" type="slidenum">
              <a:rPr lang="en-US" smtClean="0"/>
              <a:t>52</a:t>
            </a:fld>
            <a:endParaRPr lang="en-US"/>
          </a:p>
        </p:txBody>
      </p:sp>
    </p:spTree>
    <p:extLst>
      <p:ext uri="{BB962C8B-B14F-4D97-AF65-F5344CB8AC3E}">
        <p14:creationId xmlns:p14="http://schemas.microsoft.com/office/powerpoint/2010/main" val="8944632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0C445-CFBD-478D-B148-0D607BA7A1AB}"/>
              </a:ext>
            </a:extLst>
          </p:cNvPr>
          <p:cNvSpPr>
            <a:spLocks noGrp="1"/>
          </p:cNvSpPr>
          <p:nvPr>
            <p:ph type="title"/>
          </p:nvPr>
        </p:nvSpPr>
        <p:spPr>
          <a:xfrm>
            <a:off x="609600" y="107490"/>
            <a:ext cx="10160000" cy="856072"/>
          </a:xfrm>
        </p:spPr>
        <p:txBody>
          <a:bodyPr/>
          <a:lstStyle/>
          <a:p>
            <a:r>
              <a:rPr lang="en-US" dirty="0"/>
              <a:t>Class File Organization/Importing Classes</a:t>
            </a:r>
          </a:p>
        </p:txBody>
      </p:sp>
      <p:sp>
        <p:nvSpPr>
          <p:cNvPr id="3" name="Content Placeholder 2">
            <a:extLst>
              <a:ext uri="{FF2B5EF4-FFF2-40B4-BE49-F238E27FC236}">
                <a16:creationId xmlns:a16="http://schemas.microsoft.com/office/drawing/2014/main" id="{0B1AA70B-EB04-45ED-A8CE-0B207744C22B}"/>
              </a:ext>
            </a:extLst>
          </p:cNvPr>
          <p:cNvSpPr>
            <a:spLocks noGrp="1"/>
          </p:cNvSpPr>
          <p:nvPr>
            <p:ph idx="1"/>
          </p:nvPr>
        </p:nvSpPr>
        <p:spPr>
          <a:xfrm>
            <a:off x="609600" y="1071716"/>
            <a:ext cx="10160000" cy="5405284"/>
          </a:xfrm>
        </p:spPr>
        <p:txBody>
          <a:bodyPr>
            <a:normAutofit/>
          </a:bodyPr>
          <a:lstStyle/>
          <a:p>
            <a:r>
              <a:rPr lang="en-US" sz="2400" dirty="0"/>
              <a:t>Class files can get long, especially if you include multiple classes in a single file.</a:t>
            </a:r>
          </a:p>
          <a:p>
            <a:r>
              <a:rPr lang="en-US" sz="2400" dirty="0"/>
              <a:t>Instead, break classes out into separate files (modules) using the naming convention</a:t>
            </a:r>
          </a:p>
          <a:p>
            <a:endParaRPr lang="en-US" sz="1400" dirty="0"/>
          </a:p>
          <a:p>
            <a:pPr marL="1828800" indent="0">
              <a:buNone/>
            </a:pPr>
            <a:r>
              <a:rPr lang="en-US" sz="2000" b="1" dirty="0">
                <a:latin typeface="Courier New" panose="02070309020205020404" pitchFamily="49" charset="0"/>
                <a:cs typeface="Courier New" panose="02070309020205020404" pitchFamily="49" charset="0"/>
              </a:rPr>
              <a:t>classname.py</a:t>
            </a:r>
          </a:p>
          <a:p>
            <a:pPr marL="1828800" indent="0">
              <a:buNone/>
            </a:pPr>
            <a:endParaRPr lang="en-US" sz="1400" b="1" dirty="0"/>
          </a:p>
          <a:p>
            <a:pPr marL="344488" indent="0">
              <a:buNone/>
            </a:pPr>
            <a:r>
              <a:rPr lang="en-US" sz="2400" dirty="0"/>
              <a:t>and subclasses can import the necessary base class file(s)</a:t>
            </a:r>
          </a:p>
          <a:p>
            <a:r>
              <a:rPr lang="en-US" sz="2400" dirty="0"/>
              <a:t>Our full implementation of Car and </a:t>
            </a:r>
            <a:r>
              <a:rPr lang="en-US" sz="2400" dirty="0" err="1"/>
              <a:t>ElectricCar</a:t>
            </a:r>
            <a:r>
              <a:rPr lang="en-US" sz="2400" dirty="0"/>
              <a:t> is split out into two files:</a:t>
            </a:r>
          </a:p>
          <a:p>
            <a:endParaRPr lang="en-US" sz="1400" dirty="0"/>
          </a:p>
          <a:p>
            <a:pPr marL="1828800" indent="0">
              <a:buNone/>
            </a:pPr>
            <a:r>
              <a:rPr lang="en-US" sz="2000" b="1" dirty="0">
                <a:latin typeface="Courier New" panose="02070309020205020404" pitchFamily="49" charset="0"/>
                <a:cs typeface="Courier New" panose="02070309020205020404" pitchFamily="49" charset="0"/>
              </a:rPr>
              <a:t>car.py</a:t>
            </a:r>
          </a:p>
          <a:p>
            <a:pPr marL="1828800" indent="0">
              <a:buNone/>
            </a:pPr>
            <a:r>
              <a:rPr lang="en-US" sz="2000" b="1" dirty="0">
                <a:latin typeface="Courier New" panose="02070309020205020404" pitchFamily="49" charset="0"/>
                <a:cs typeface="Courier New" panose="02070309020205020404" pitchFamily="49" charset="0"/>
              </a:rPr>
              <a:t>electric_car.py</a:t>
            </a:r>
          </a:p>
        </p:txBody>
      </p:sp>
      <p:sp>
        <p:nvSpPr>
          <p:cNvPr id="4" name="Slide Number Placeholder 3">
            <a:extLst>
              <a:ext uri="{FF2B5EF4-FFF2-40B4-BE49-F238E27FC236}">
                <a16:creationId xmlns:a16="http://schemas.microsoft.com/office/drawing/2014/main" id="{984B3151-E94E-45C8-BA5A-725C252CEE62}"/>
              </a:ext>
            </a:extLst>
          </p:cNvPr>
          <p:cNvSpPr>
            <a:spLocks noGrp="1"/>
          </p:cNvSpPr>
          <p:nvPr>
            <p:ph type="sldNum" sz="quarter" idx="12"/>
          </p:nvPr>
        </p:nvSpPr>
        <p:spPr/>
        <p:txBody>
          <a:bodyPr/>
          <a:lstStyle/>
          <a:p>
            <a:fld id="{E84E2596-301E-4832-9EC0-2653E7A66251}" type="slidenum">
              <a:rPr lang="en-US" smtClean="0"/>
              <a:t>53</a:t>
            </a:fld>
            <a:endParaRPr lang="en-US"/>
          </a:p>
        </p:txBody>
      </p:sp>
    </p:spTree>
    <p:extLst>
      <p:ext uri="{BB962C8B-B14F-4D97-AF65-F5344CB8AC3E}">
        <p14:creationId xmlns:p14="http://schemas.microsoft.com/office/powerpoint/2010/main" val="39781390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0C445-CFBD-478D-B148-0D607BA7A1AB}"/>
              </a:ext>
            </a:extLst>
          </p:cNvPr>
          <p:cNvSpPr>
            <a:spLocks noGrp="1"/>
          </p:cNvSpPr>
          <p:nvPr>
            <p:ph type="title"/>
          </p:nvPr>
        </p:nvSpPr>
        <p:spPr>
          <a:xfrm>
            <a:off x="609600" y="107490"/>
            <a:ext cx="10160000" cy="856072"/>
          </a:xfrm>
        </p:spPr>
        <p:txBody>
          <a:bodyPr/>
          <a:lstStyle/>
          <a:p>
            <a:r>
              <a:rPr lang="en-US" dirty="0"/>
              <a:t>Class File Organization/Importing Classes</a:t>
            </a:r>
          </a:p>
        </p:txBody>
      </p:sp>
      <p:sp>
        <p:nvSpPr>
          <p:cNvPr id="3" name="Content Placeholder 2">
            <a:extLst>
              <a:ext uri="{FF2B5EF4-FFF2-40B4-BE49-F238E27FC236}">
                <a16:creationId xmlns:a16="http://schemas.microsoft.com/office/drawing/2014/main" id="{0B1AA70B-EB04-45ED-A8CE-0B207744C22B}"/>
              </a:ext>
            </a:extLst>
          </p:cNvPr>
          <p:cNvSpPr>
            <a:spLocks noGrp="1"/>
          </p:cNvSpPr>
          <p:nvPr>
            <p:ph idx="1"/>
          </p:nvPr>
        </p:nvSpPr>
        <p:spPr>
          <a:xfrm>
            <a:off x="609600" y="1071716"/>
            <a:ext cx="10160000" cy="5405284"/>
          </a:xfrm>
        </p:spPr>
        <p:txBody>
          <a:bodyPr/>
          <a:lstStyle/>
          <a:p>
            <a:pPr marL="344488" indent="-225425"/>
            <a:r>
              <a:rPr lang="en-US" sz="2800" dirty="0"/>
              <a:t>In the Electric car subclass we import the Car base class:</a:t>
            </a:r>
          </a:p>
          <a:p>
            <a:pPr marL="344488" indent="-225425"/>
            <a:endParaRPr lang="en-US" sz="1200" dirty="0"/>
          </a:p>
          <a:p>
            <a:pPr marL="1828800" indent="0">
              <a:buNone/>
            </a:pPr>
            <a:r>
              <a:rPr lang="en-US" sz="2000" b="1" dirty="0">
                <a:latin typeface="Courier New" panose="02070309020205020404" pitchFamily="49" charset="0"/>
                <a:cs typeface="Courier New" panose="02070309020205020404" pitchFamily="49" charset="0"/>
              </a:rPr>
              <a:t>from car import Car</a:t>
            </a:r>
          </a:p>
          <a:p>
            <a:pPr marL="1828800" indent="0">
              <a:buNone/>
            </a:pPr>
            <a:endParaRPr lang="en-US" b="1" dirty="0"/>
          </a:p>
          <a:p>
            <a:pPr marL="344488" indent="-225425"/>
            <a:r>
              <a:rPr lang="en-US" sz="2400" dirty="0"/>
              <a:t>If there are multiple classes in a single module, you can just import the entire module:</a:t>
            </a:r>
          </a:p>
          <a:p>
            <a:pPr marL="344488" indent="-225425"/>
            <a:endParaRPr lang="en-US" sz="2400" dirty="0"/>
          </a:p>
          <a:p>
            <a:pPr marL="1828800" indent="0">
              <a:buNone/>
            </a:pPr>
            <a:r>
              <a:rPr lang="en-US" sz="2000" b="1" dirty="0">
                <a:latin typeface="Courier New" panose="02070309020205020404" pitchFamily="49" charset="0"/>
                <a:cs typeface="Courier New" panose="02070309020205020404" pitchFamily="49" charset="0"/>
              </a:rPr>
              <a:t>import car</a:t>
            </a:r>
          </a:p>
          <a:p>
            <a:pPr marL="1828800" indent="0">
              <a:buNone/>
            </a:pPr>
            <a:endParaRPr lang="en-US" b="1" dirty="0"/>
          </a:p>
          <a:p>
            <a:pPr marL="344488" indent="-225425"/>
            <a:r>
              <a:rPr lang="en-US" sz="2400" dirty="0"/>
              <a:t>Aliases can also be used. If we wanted to subclass the </a:t>
            </a:r>
            <a:r>
              <a:rPr lang="en-US" sz="2400" dirty="0" err="1"/>
              <a:t>ElectricCar</a:t>
            </a:r>
            <a:r>
              <a:rPr lang="en-US" sz="2400" dirty="0"/>
              <a:t>, for instance, in the new class file we could use an alias such as</a:t>
            </a:r>
          </a:p>
          <a:p>
            <a:pPr marL="344488" indent="-225425"/>
            <a:endParaRPr lang="en-US" sz="2400" dirty="0"/>
          </a:p>
          <a:p>
            <a:pPr marL="1828800" indent="0">
              <a:buNone/>
            </a:pPr>
            <a:r>
              <a:rPr lang="en-US" sz="2000" b="1" dirty="0">
                <a:latin typeface="Courier New" panose="02070309020205020404" pitchFamily="49" charset="0"/>
                <a:cs typeface="Courier New" panose="02070309020205020404" pitchFamily="49" charset="0"/>
              </a:rPr>
              <a:t>from </a:t>
            </a:r>
            <a:r>
              <a:rPr lang="en-US" sz="2000" b="1" dirty="0" err="1">
                <a:latin typeface="Courier New" panose="02070309020205020404" pitchFamily="49" charset="0"/>
                <a:cs typeface="Courier New" panose="02070309020205020404" pitchFamily="49" charset="0"/>
              </a:rPr>
              <a:t>electric_car</a:t>
            </a:r>
            <a:r>
              <a:rPr lang="en-US" sz="2000" b="1" dirty="0">
                <a:latin typeface="Courier New" panose="02070309020205020404" pitchFamily="49" charset="0"/>
                <a:cs typeface="Courier New" panose="02070309020205020404" pitchFamily="49" charset="0"/>
              </a:rPr>
              <a:t> import </a:t>
            </a:r>
            <a:r>
              <a:rPr lang="en-US" sz="2000" b="1" dirty="0" err="1">
                <a:latin typeface="Courier New" panose="02070309020205020404" pitchFamily="49" charset="0"/>
                <a:cs typeface="Courier New" panose="02070309020205020404" pitchFamily="49" charset="0"/>
              </a:rPr>
              <a:t>ElectricCar</a:t>
            </a:r>
            <a:r>
              <a:rPr lang="en-US" sz="2000" b="1" dirty="0">
                <a:latin typeface="Courier New" panose="02070309020205020404" pitchFamily="49" charset="0"/>
                <a:cs typeface="Courier New" panose="02070309020205020404" pitchFamily="49" charset="0"/>
              </a:rPr>
              <a:t> as EC</a:t>
            </a:r>
          </a:p>
        </p:txBody>
      </p:sp>
      <p:sp>
        <p:nvSpPr>
          <p:cNvPr id="4" name="Slide Number Placeholder 3">
            <a:extLst>
              <a:ext uri="{FF2B5EF4-FFF2-40B4-BE49-F238E27FC236}">
                <a16:creationId xmlns:a16="http://schemas.microsoft.com/office/drawing/2014/main" id="{984B3151-E94E-45C8-BA5A-725C252CEE62}"/>
              </a:ext>
            </a:extLst>
          </p:cNvPr>
          <p:cNvSpPr>
            <a:spLocks noGrp="1"/>
          </p:cNvSpPr>
          <p:nvPr>
            <p:ph type="sldNum" sz="quarter" idx="12"/>
          </p:nvPr>
        </p:nvSpPr>
        <p:spPr/>
        <p:txBody>
          <a:bodyPr/>
          <a:lstStyle/>
          <a:p>
            <a:fld id="{E84E2596-301E-4832-9EC0-2653E7A66251}" type="slidenum">
              <a:rPr lang="en-US" smtClean="0"/>
              <a:t>54</a:t>
            </a:fld>
            <a:endParaRPr lang="en-US"/>
          </a:p>
        </p:txBody>
      </p:sp>
    </p:spTree>
    <p:extLst>
      <p:ext uri="{BB962C8B-B14F-4D97-AF65-F5344CB8AC3E}">
        <p14:creationId xmlns:p14="http://schemas.microsoft.com/office/powerpoint/2010/main" val="21335115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08560-175F-44FF-B00A-7771EEB2BF92}"/>
              </a:ext>
            </a:extLst>
          </p:cNvPr>
          <p:cNvSpPr>
            <a:spLocks noGrp="1"/>
          </p:cNvSpPr>
          <p:nvPr>
            <p:ph type="title"/>
          </p:nvPr>
        </p:nvSpPr>
        <p:spPr>
          <a:xfrm>
            <a:off x="609600" y="189577"/>
            <a:ext cx="10160000" cy="905576"/>
          </a:xfrm>
        </p:spPr>
        <p:txBody>
          <a:bodyPr/>
          <a:lstStyle/>
          <a:p>
            <a:r>
              <a:rPr lang="en-US"/>
              <a:t>Introspection and Reflection</a:t>
            </a:r>
            <a:endParaRPr lang="en-US" dirty="0"/>
          </a:p>
        </p:txBody>
      </p:sp>
      <p:sp>
        <p:nvSpPr>
          <p:cNvPr id="3" name="Content Placeholder 2">
            <a:extLst>
              <a:ext uri="{FF2B5EF4-FFF2-40B4-BE49-F238E27FC236}">
                <a16:creationId xmlns:a16="http://schemas.microsoft.com/office/drawing/2014/main" id="{07142443-C82A-4446-93DF-4A597C6F8021}"/>
              </a:ext>
            </a:extLst>
          </p:cNvPr>
          <p:cNvSpPr>
            <a:spLocks noGrp="1"/>
          </p:cNvSpPr>
          <p:nvPr>
            <p:ph idx="1"/>
          </p:nvPr>
        </p:nvSpPr>
        <p:spPr>
          <a:xfrm>
            <a:off x="609600" y="1329070"/>
            <a:ext cx="10160000" cy="5147930"/>
          </a:xfrm>
        </p:spPr>
        <p:txBody>
          <a:bodyPr/>
          <a:lstStyle/>
          <a:p>
            <a:r>
              <a:rPr lang="en-US" sz="3200" b="1" dirty="0"/>
              <a:t>Introspection</a:t>
            </a:r>
            <a:r>
              <a:rPr lang="en-US" sz="3200" dirty="0"/>
              <a:t> allows a Python object to be </a:t>
            </a:r>
            <a:r>
              <a:rPr lang="en-US" sz="3200"/>
              <a:t>dynamically examined for its type or properties</a:t>
            </a:r>
          </a:p>
          <a:p>
            <a:r>
              <a:rPr lang="en-US" sz="3200" b="1"/>
              <a:t>Reflection</a:t>
            </a:r>
            <a:r>
              <a:rPr lang="en-US" sz="3200"/>
              <a:t> allows a program to manipulate values, properties, and/or functions of an object at runtime</a:t>
            </a:r>
          </a:p>
          <a:p>
            <a:r>
              <a:rPr lang="en-US" sz="3200"/>
              <a:t>You don't have to know a complete class/object definition to manipulate the object, as the object and/or its class contains </a:t>
            </a:r>
            <a:r>
              <a:rPr lang="en-US" sz="3200" b="1"/>
              <a:t>metadata</a:t>
            </a:r>
            <a:r>
              <a:rPr lang="en-US" sz="3200"/>
              <a:t> allowing you to recognize its features during program execution</a:t>
            </a:r>
          </a:p>
          <a:p>
            <a:r>
              <a:rPr lang="en-US" sz="2400">
                <a:solidFill>
                  <a:srgbClr val="222222"/>
                </a:solidFill>
                <a:latin typeface="Open Sans" panose="020B0606030504020204" pitchFamily="34" charset="0"/>
              </a:rPr>
              <a:t>R</a:t>
            </a:r>
            <a:r>
              <a:rPr lang="en-US" sz="2400" b="0" i="0">
                <a:solidFill>
                  <a:srgbClr val="222222"/>
                </a:solidFill>
                <a:effectLst/>
                <a:latin typeface="Open Sans" panose="020B0606030504020204" pitchFamily="34" charset="0"/>
              </a:rPr>
              <a:t>eflection and introspection enable a programmer to do anything with every object, no matter where it comes from</a:t>
            </a:r>
            <a:endParaRPr lang="en-US" sz="3200"/>
          </a:p>
          <a:p>
            <a:endParaRPr lang="en-US" sz="3200"/>
          </a:p>
          <a:p>
            <a:endParaRPr lang="en-US" sz="3200" dirty="0"/>
          </a:p>
          <a:p>
            <a:pPr marL="114300" indent="0">
              <a:buNone/>
            </a:pPr>
            <a:endParaRPr lang="en-US" dirty="0"/>
          </a:p>
        </p:txBody>
      </p:sp>
      <p:sp>
        <p:nvSpPr>
          <p:cNvPr id="4" name="Slide Number Placeholder 3">
            <a:extLst>
              <a:ext uri="{FF2B5EF4-FFF2-40B4-BE49-F238E27FC236}">
                <a16:creationId xmlns:a16="http://schemas.microsoft.com/office/drawing/2014/main" id="{9F1F0F7D-8FA3-40F5-A3CD-43DB2F14622E}"/>
              </a:ext>
            </a:extLst>
          </p:cNvPr>
          <p:cNvSpPr>
            <a:spLocks noGrp="1"/>
          </p:cNvSpPr>
          <p:nvPr>
            <p:ph type="sldNum" sz="quarter" idx="12"/>
          </p:nvPr>
        </p:nvSpPr>
        <p:spPr/>
        <p:txBody>
          <a:bodyPr/>
          <a:lstStyle/>
          <a:p>
            <a:fld id="{E84E2596-301E-4832-9EC0-2653E7A66251}" type="slidenum">
              <a:rPr lang="en-US" smtClean="0"/>
              <a:t>55</a:t>
            </a:fld>
            <a:endParaRPr lang="en-US" dirty="0"/>
          </a:p>
        </p:txBody>
      </p:sp>
    </p:spTree>
    <p:extLst>
      <p:ext uri="{BB962C8B-B14F-4D97-AF65-F5344CB8AC3E}">
        <p14:creationId xmlns:p14="http://schemas.microsoft.com/office/powerpoint/2010/main" val="11214821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08560-175F-44FF-B00A-7771EEB2BF92}"/>
              </a:ext>
            </a:extLst>
          </p:cNvPr>
          <p:cNvSpPr>
            <a:spLocks noGrp="1"/>
          </p:cNvSpPr>
          <p:nvPr>
            <p:ph type="title"/>
          </p:nvPr>
        </p:nvSpPr>
        <p:spPr>
          <a:xfrm>
            <a:off x="609600" y="189577"/>
            <a:ext cx="10160000" cy="905576"/>
          </a:xfrm>
        </p:spPr>
        <p:txBody>
          <a:bodyPr/>
          <a:lstStyle/>
          <a:p>
            <a:r>
              <a:rPr lang="en-US"/>
              <a:t>Introspection and Reflection</a:t>
            </a:r>
            <a:endParaRPr lang="en-US" dirty="0"/>
          </a:p>
        </p:txBody>
      </p:sp>
      <p:sp>
        <p:nvSpPr>
          <p:cNvPr id="3" name="Content Placeholder 2">
            <a:extLst>
              <a:ext uri="{FF2B5EF4-FFF2-40B4-BE49-F238E27FC236}">
                <a16:creationId xmlns:a16="http://schemas.microsoft.com/office/drawing/2014/main" id="{07142443-C82A-4446-93DF-4A597C6F8021}"/>
              </a:ext>
            </a:extLst>
          </p:cNvPr>
          <p:cNvSpPr>
            <a:spLocks noGrp="1"/>
          </p:cNvSpPr>
          <p:nvPr>
            <p:ph idx="1"/>
          </p:nvPr>
        </p:nvSpPr>
        <p:spPr>
          <a:xfrm>
            <a:off x="609600" y="1174459"/>
            <a:ext cx="10160000" cy="5493963"/>
          </a:xfrm>
        </p:spPr>
        <p:txBody>
          <a:bodyPr>
            <a:normAutofit fontScale="92500" lnSpcReduction="10000"/>
          </a:bodyPr>
          <a:lstStyle/>
          <a:p>
            <a:pPr marL="914400" indent="0">
              <a:buNone/>
            </a:pPr>
            <a:r>
              <a:rPr lang="en-US" sz="1600" b="1">
                <a:latin typeface="Courier New" panose="02070309020205020404" pitchFamily="49" charset="0"/>
                <a:cs typeface="Courier New" panose="02070309020205020404" pitchFamily="49" charset="0"/>
              </a:rPr>
              <a:t>class MyClass:</a:t>
            </a:r>
          </a:p>
          <a:p>
            <a:pPr marL="914400" indent="0">
              <a:buNone/>
            </a:pPr>
            <a:r>
              <a:rPr lang="en-US" sz="1600" b="1">
                <a:latin typeface="Courier New" panose="02070309020205020404" pitchFamily="49" charset="0"/>
                <a:cs typeface="Courier New" panose="02070309020205020404" pitchFamily="49" charset="0"/>
              </a:rPr>
              <a:t>    pass</a:t>
            </a:r>
          </a:p>
          <a:p>
            <a:pPr marL="914400" indent="0">
              <a:buNone/>
            </a:pPr>
            <a:endParaRPr lang="en-US" sz="1600" b="1">
              <a:latin typeface="Courier New" panose="02070309020205020404" pitchFamily="49" charset="0"/>
              <a:cs typeface="Courier New" panose="02070309020205020404" pitchFamily="49" charset="0"/>
            </a:endParaRPr>
          </a:p>
          <a:p>
            <a:pPr marL="914400" indent="0">
              <a:buNone/>
            </a:pPr>
            <a:r>
              <a:rPr lang="en-US" sz="1600" b="1">
                <a:latin typeface="Courier New" panose="02070309020205020404" pitchFamily="49" charset="0"/>
                <a:cs typeface="Courier New" panose="02070309020205020404" pitchFamily="49" charset="0"/>
              </a:rPr>
              <a:t>obj = MyClass()</a:t>
            </a:r>
          </a:p>
          <a:p>
            <a:pPr marL="914400" indent="0">
              <a:buNone/>
            </a:pPr>
            <a:r>
              <a:rPr lang="en-US" sz="1600" b="1">
                <a:latin typeface="Courier New" panose="02070309020205020404" pitchFamily="49" charset="0"/>
                <a:cs typeface="Courier New" panose="02070309020205020404" pitchFamily="49" charset="0"/>
              </a:rPr>
              <a:t>obj.a = 1</a:t>
            </a:r>
          </a:p>
          <a:p>
            <a:pPr marL="914400" indent="0">
              <a:buNone/>
            </a:pPr>
            <a:r>
              <a:rPr lang="en-US" sz="1600" b="1">
                <a:latin typeface="Courier New" panose="02070309020205020404" pitchFamily="49" charset="0"/>
                <a:cs typeface="Courier New" panose="02070309020205020404" pitchFamily="49" charset="0"/>
              </a:rPr>
              <a:t>obj.b = 2</a:t>
            </a:r>
          </a:p>
          <a:p>
            <a:pPr marL="914400" indent="0">
              <a:buNone/>
            </a:pPr>
            <a:r>
              <a:rPr lang="en-US" sz="1600" b="1">
                <a:latin typeface="Courier New" panose="02070309020205020404" pitchFamily="49" charset="0"/>
                <a:cs typeface="Courier New" panose="02070309020205020404" pitchFamily="49" charset="0"/>
              </a:rPr>
              <a:t>obj.i = 3</a:t>
            </a:r>
          </a:p>
          <a:p>
            <a:pPr marL="914400" indent="0">
              <a:buNone/>
            </a:pPr>
            <a:r>
              <a:rPr lang="en-US" sz="1600" b="1">
                <a:latin typeface="Courier New" panose="02070309020205020404" pitchFamily="49" charset="0"/>
                <a:cs typeface="Courier New" panose="02070309020205020404" pitchFamily="49" charset="0"/>
              </a:rPr>
              <a:t>obj.ireal = 3.5</a:t>
            </a:r>
          </a:p>
          <a:p>
            <a:pPr marL="914400" indent="0">
              <a:buNone/>
            </a:pPr>
            <a:r>
              <a:rPr lang="en-US" sz="1600" b="1">
                <a:latin typeface="Courier New" panose="02070309020205020404" pitchFamily="49" charset="0"/>
                <a:cs typeface="Courier New" panose="02070309020205020404" pitchFamily="49" charset="0"/>
              </a:rPr>
              <a:t>obj.integer = 4</a:t>
            </a:r>
          </a:p>
          <a:p>
            <a:pPr marL="914400" indent="0">
              <a:buNone/>
            </a:pPr>
            <a:r>
              <a:rPr lang="en-US" sz="1600" b="1">
                <a:latin typeface="Courier New" panose="02070309020205020404" pitchFamily="49" charset="0"/>
                <a:cs typeface="Courier New" panose="02070309020205020404" pitchFamily="49" charset="0"/>
              </a:rPr>
              <a:t>obj.z = 5</a:t>
            </a:r>
          </a:p>
          <a:p>
            <a:pPr marL="914400" indent="0">
              <a:buNone/>
            </a:pPr>
            <a:endParaRPr lang="en-US" sz="1600" b="1">
              <a:latin typeface="Courier New" panose="02070309020205020404" pitchFamily="49" charset="0"/>
              <a:cs typeface="Courier New" panose="02070309020205020404" pitchFamily="49" charset="0"/>
            </a:endParaRPr>
          </a:p>
          <a:p>
            <a:pPr marL="914400" indent="0">
              <a:buNone/>
            </a:pPr>
            <a:r>
              <a:rPr lang="en-US" sz="1600" b="1">
                <a:latin typeface="Courier New" panose="02070309020205020404" pitchFamily="49" charset="0"/>
                <a:cs typeface="Courier New" panose="02070309020205020404" pitchFamily="49" charset="0"/>
              </a:rPr>
              <a:t>def incIntsI(obj):</a:t>
            </a:r>
          </a:p>
          <a:p>
            <a:pPr marL="914400" indent="0">
              <a:buNone/>
            </a:pPr>
            <a:r>
              <a:rPr lang="en-US" sz="1600" b="1">
                <a:latin typeface="Courier New" panose="02070309020205020404" pitchFamily="49" charset="0"/>
                <a:cs typeface="Courier New" panose="02070309020205020404" pitchFamily="49" charset="0"/>
              </a:rPr>
              <a:t>    for name in obj.__dict__.keys():</a:t>
            </a:r>
          </a:p>
          <a:p>
            <a:pPr marL="914400" indent="0">
              <a:buNone/>
            </a:pPr>
            <a:r>
              <a:rPr lang="en-US" sz="1600" b="1">
                <a:latin typeface="Courier New" panose="02070309020205020404" pitchFamily="49" charset="0"/>
                <a:cs typeface="Courier New" panose="02070309020205020404" pitchFamily="49" charset="0"/>
              </a:rPr>
              <a:t>        if name.startswith('i'):</a:t>
            </a:r>
          </a:p>
          <a:p>
            <a:pPr marL="914400" indent="0">
              <a:buNone/>
            </a:pPr>
            <a:r>
              <a:rPr lang="en-US" sz="1600" b="1">
                <a:latin typeface="Courier New" panose="02070309020205020404" pitchFamily="49" charset="0"/>
                <a:cs typeface="Courier New" panose="02070309020205020404" pitchFamily="49" charset="0"/>
              </a:rPr>
              <a:t>            val = getattr(obj, name)</a:t>
            </a:r>
          </a:p>
          <a:p>
            <a:pPr marL="914400" indent="0">
              <a:buNone/>
            </a:pPr>
            <a:r>
              <a:rPr lang="en-US" sz="1600" b="1">
                <a:latin typeface="Courier New" panose="02070309020205020404" pitchFamily="49" charset="0"/>
                <a:cs typeface="Courier New" panose="02070309020205020404" pitchFamily="49" charset="0"/>
              </a:rPr>
              <a:t>            if isinstance(val, int):</a:t>
            </a:r>
          </a:p>
          <a:p>
            <a:pPr marL="914400" indent="0">
              <a:buNone/>
            </a:pPr>
            <a:r>
              <a:rPr lang="en-US" sz="1600" b="1">
                <a:latin typeface="Courier New" panose="02070309020205020404" pitchFamily="49" charset="0"/>
                <a:cs typeface="Courier New" panose="02070309020205020404" pitchFamily="49" charset="0"/>
              </a:rPr>
              <a:t>                setattr(obj, name, val + 1)</a:t>
            </a:r>
          </a:p>
          <a:p>
            <a:pPr marL="914400" indent="0">
              <a:buNone/>
            </a:pPr>
            <a:endParaRPr lang="en-US" sz="1600" b="1">
              <a:latin typeface="Courier New" panose="02070309020205020404" pitchFamily="49" charset="0"/>
              <a:cs typeface="Courier New" panose="02070309020205020404" pitchFamily="49" charset="0"/>
            </a:endParaRPr>
          </a:p>
          <a:p>
            <a:pPr marL="914400" indent="0">
              <a:buNone/>
            </a:pPr>
            <a:r>
              <a:rPr lang="en-US" sz="1600" b="1">
                <a:latin typeface="Courier New" panose="02070309020205020404" pitchFamily="49" charset="0"/>
                <a:cs typeface="Courier New" panose="02070309020205020404" pitchFamily="49" charset="0"/>
              </a:rPr>
              <a:t>print(obj.__dict__)</a:t>
            </a:r>
          </a:p>
          <a:p>
            <a:pPr marL="914400" indent="0">
              <a:buNone/>
            </a:pPr>
            <a:r>
              <a:rPr lang="en-US" sz="1600" b="1">
                <a:latin typeface="Courier New" panose="02070309020205020404" pitchFamily="49" charset="0"/>
                <a:cs typeface="Courier New" panose="02070309020205020404" pitchFamily="49" charset="0"/>
              </a:rPr>
              <a:t>incIntsI(obj)</a:t>
            </a:r>
          </a:p>
          <a:p>
            <a:pPr marL="914400" indent="0">
              <a:buNone/>
            </a:pPr>
            <a:r>
              <a:rPr lang="en-US" sz="1600" b="1">
                <a:latin typeface="Courier New" panose="02070309020205020404" pitchFamily="49" charset="0"/>
                <a:cs typeface="Courier New" panose="02070309020205020404" pitchFamily="49" charset="0"/>
              </a:rPr>
              <a:t>print(obj.__dict__)</a:t>
            </a:r>
            <a:endParaRPr lang="en-US" sz="160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9F1F0F7D-8FA3-40F5-A3CD-43DB2F14622E}"/>
              </a:ext>
            </a:extLst>
          </p:cNvPr>
          <p:cNvSpPr>
            <a:spLocks noGrp="1"/>
          </p:cNvSpPr>
          <p:nvPr>
            <p:ph type="sldNum" sz="quarter" idx="12"/>
          </p:nvPr>
        </p:nvSpPr>
        <p:spPr/>
        <p:txBody>
          <a:bodyPr/>
          <a:lstStyle/>
          <a:p>
            <a:fld id="{E84E2596-301E-4832-9EC0-2653E7A66251}" type="slidenum">
              <a:rPr lang="en-US" smtClean="0"/>
              <a:t>56</a:t>
            </a:fld>
            <a:endParaRPr lang="en-US" dirty="0"/>
          </a:p>
        </p:txBody>
      </p:sp>
    </p:spTree>
    <p:extLst>
      <p:ext uri="{BB962C8B-B14F-4D97-AF65-F5344CB8AC3E}">
        <p14:creationId xmlns:p14="http://schemas.microsoft.com/office/powerpoint/2010/main" val="18127096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08560-175F-44FF-B00A-7771EEB2BF92}"/>
              </a:ext>
            </a:extLst>
          </p:cNvPr>
          <p:cNvSpPr>
            <a:spLocks noGrp="1"/>
          </p:cNvSpPr>
          <p:nvPr>
            <p:ph type="title"/>
          </p:nvPr>
        </p:nvSpPr>
        <p:spPr>
          <a:xfrm>
            <a:off x="268448" y="83409"/>
            <a:ext cx="10501152" cy="905576"/>
          </a:xfrm>
        </p:spPr>
        <p:txBody>
          <a:bodyPr/>
          <a:lstStyle/>
          <a:p>
            <a:r>
              <a:rPr lang="en-US"/>
              <a:t>Introspection and Reflection</a:t>
            </a:r>
            <a:endParaRPr lang="en-US" dirty="0"/>
          </a:p>
        </p:txBody>
      </p:sp>
      <p:sp>
        <p:nvSpPr>
          <p:cNvPr id="3" name="Content Placeholder 2">
            <a:extLst>
              <a:ext uri="{FF2B5EF4-FFF2-40B4-BE49-F238E27FC236}">
                <a16:creationId xmlns:a16="http://schemas.microsoft.com/office/drawing/2014/main" id="{07142443-C82A-4446-93DF-4A597C6F8021}"/>
              </a:ext>
            </a:extLst>
          </p:cNvPr>
          <p:cNvSpPr>
            <a:spLocks noGrp="1"/>
          </p:cNvSpPr>
          <p:nvPr>
            <p:ph idx="1"/>
          </p:nvPr>
        </p:nvSpPr>
        <p:spPr>
          <a:xfrm>
            <a:off x="134225" y="1065403"/>
            <a:ext cx="10830186" cy="5603020"/>
          </a:xfrm>
        </p:spPr>
        <p:txBody>
          <a:bodyPr>
            <a:normAutofit/>
          </a:bodyPr>
          <a:lstStyle/>
          <a:p>
            <a:pPr marL="0" indent="0">
              <a:buNone/>
            </a:pPr>
            <a:r>
              <a:rPr lang="en-US" sz="1600">
                <a:cs typeface="Courier New" panose="02070309020205020404" pitchFamily="49" charset="0"/>
              </a:rPr>
              <a:t> </a:t>
            </a:r>
          </a:p>
        </p:txBody>
      </p:sp>
      <p:sp>
        <p:nvSpPr>
          <p:cNvPr id="4" name="Slide Number Placeholder 3">
            <a:extLst>
              <a:ext uri="{FF2B5EF4-FFF2-40B4-BE49-F238E27FC236}">
                <a16:creationId xmlns:a16="http://schemas.microsoft.com/office/drawing/2014/main" id="{9F1F0F7D-8FA3-40F5-A3CD-43DB2F14622E}"/>
              </a:ext>
            </a:extLst>
          </p:cNvPr>
          <p:cNvSpPr>
            <a:spLocks noGrp="1"/>
          </p:cNvSpPr>
          <p:nvPr>
            <p:ph type="sldNum" sz="quarter" idx="12"/>
          </p:nvPr>
        </p:nvSpPr>
        <p:spPr/>
        <p:txBody>
          <a:bodyPr/>
          <a:lstStyle/>
          <a:p>
            <a:fld id="{E84E2596-301E-4832-9EC0-2653E7A66251}" type="slidenum">
              <a:rPr lang="en-US" smtClean="0"/>
              <a:t>57</a:t>
            </a:fld>
            <a:endParaRPr lang="en-US" dirty="0"/>
          </a:p>
        </p:txBody>
      </p:sp>
      <p:pic>
        <p:nvPicPr>
          <p:cNvPr id="8" name="Picture 7">
            <a:extLst>
              <a:ext uri="{FF2B5EF4-FFF2-40B4-BE49-F238E27FC236}">
                <a16:creationId xmlns:a16="http://schemas.microsoft.com/office/drawing/2014/main" id="{A54A208A-5411-4789-387B-82CA7B8D6A16}"/>
              </a:ext>
            </a:extLst>
          </p:cNvPr>
          <p:cNvPicPr>
            <a:picLocks noChangeAspect="1"/>
          </p:cNvPicPr>
          <p:nvPr/>
        </p:nvPicPr>
        <p:blipFill>
          <a:blip r:embed="rId2"/>
          <a:stretch>
            <a:fillRect/>
          </a:stretch>
        </p:blipFill>
        <p:spPr>
          <a:xfrm>
            <a:off x="4940148" y="1466550"/>
            <a:ext cx="5829452" cy="4800726"/>
          </a:xfrm>
          <a:prstGeom prst="rect">
            <a:avLst/>
          </a:prstGeom>
        </p:spPr>
      </p:pic>
      <p:sp>
        <p:nvSpPr>
          <p:cNvPr id="9" name="Content Placeholder 2">
            <a:extLst>
              <a:ext uri="{FF2B5EF4-FFF2-40B4-BE49-F238E27FC236}">
                <a16:creationId xmlns:a16="http://schemas.microsoft.com/office/drawing/2014/main" id="{06FF8B52-6B7B-A8B2-B635-CFADB3838510}"/>
              </a:ext>
            </a:extLst>
          </p:cNvPr>
          <p:cNvSpPr txBox="1">
            <a:spLocks/>
          </p:cNvSpPr>
          <p:nvPr/>
        </p:nvSpPr>
        <p:spPr>
          <a:xfrm>
            <a:off x="268448" y="1326860"/>
            <a:ext cx="4026715" cy="5099108"/>
          </a:xfrm>
          <a:prstGeom prst="rect">
            <a:avLst/>
          </a:prstGeom>
          <a:solidFill>
            <a:schemeClr val="accent2">
              <a:lumMod val="60000"/>
              <a:lumOff val="40000"/>
            </a:schemeClr>
          </a:solidFill>
        </p:spPr>
        <p:txBody>
          <a:bodyPr vert="horz" lIns="91440" tIns="45720" rIns="91440" bIns="45720" rtlCol="0">
            <a:normAutofit fontScale="92500" lnSpcReduction="10000"/>
          </a:bodyPr>
          <a:lstStyle>
            <a:lvl1pPr marL="342900" indent="-228600" algn="l" defTabSz="914400" rtl="0" eaLnBrk="1" latinLnBrk="0" hangingPunct="1">
              <a:spcBef>
                <a:spcPct val="20000"/>
              </a:spcBef>
              <a:buClr>
                <a:schemeClr val="tx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tx1"/>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tx1"/>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tx1"/>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tx1"/>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285750" indent="-285750"/>
            <a:r>
              <a:rPr lang="en-US" sz="2000">
                <a:cs typeface="Courier New" panose="02070309020205020404" pitchFamily="49" charset="0"/>
              </a:rPr>
              <a:t>line 1: define a very simple class...</a:t>
            </a:r>
          </a:p>
          <a:p>
            <a:pPr marL="285750" indent="-285750"/>
            <a:r>
              <a:rPr lang="en-US" sz="2000">
                <a:cs typeface="Courier New" panose="02070309020205020404" pitchFamily="49" charset="0"/>
              </a:rPr>
              <a:t>line 12: declare a function which:</a:t>
            </a:r>
          </a:p>
          <a:p>
            <a:pPr marL="285750" indent="-285750"/>
            <a:r>
              <a:rPr lang="en-US" sz="2000">
                <a:cs typeface="Courier New" panose="02070309020205020404" pitchFamily="49" charset="0"/>
              </a:rPr>
              <a:t>line 13: scans the __dict__ attribute, looking for all attribute names;</a:t>
            </a:r>
          </a:p>
          <a:p>
            <a:pPr marL="285750" indent="-285750"/>
            <a:r>
              <a:rPr lang="en-US" sz="2000">
                <a:cs typeface="Courier New" panose="02070309020205020404" pitchFamily="49" charset="0"/>
              </a:rPr>
              <a:t>line 14: if a name starts with i...</a:t>
            </a:r>
          </a:p>
          <a:p>
            <a:pPr marL="285750" indent="-285750"/>
            <a:r>
              <a:rPr lang="en-US" sz="2000">
                <a:cs typeface="Courier New" panose="02070309020205020404" pitchFamily="49" charset="0"/>
              </a:rPr>
              <a:t>line 15: ... use the getattr() function to get its current value</a:t>
            </a:r>
          </a:p>
          <a:p>
            <a:pPr marL="285750" indent="-285750"/>
            <a:r>
              <a:rPr lang="en-US" sz="2000">
                <a:cs typeface="Courier New" panose="02070309020205020404" pitchFamily="49" charset="0"/>
              </a:rPr>
              <a:t>line 16: check if the value is of type integer</a:t>
            </a:r>
          </a:p>
          <a:p>
            <a:pPr marL="285750" indent="-285750"/>
            <a:r>
              <a:rPr lang="en-US" sz="2000">
                <a:cs typeface="Courier New" panose="02070309020205020404" pitchFamily="49" charset="0"/>
              </a:rPr>
              <a:t>line 17: if the check succeeds, increment the property's value by making use of the setattr() function; the function takes three arguments: an object, the property name (as a string), and the property's new value (this is reflection)</a:t>
            </a:r>
          </a:p>
        </p:txBody>
      </p:sp>
    </p:spTree>
    <p:extLst>
      <p:ext uri="{BB962C8B-B14F-4D97-AF65-F5344CB8AC3E}">
        <p14:creationId xmlns:p14="http://schemas.microsoft.com/office/powerpoint/2010/main" val="7624593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08560-175F-44FF-B00A-7771EEB2BF92}"/>
              </a:ext>
            </a:extLst>
          </p:cNvPr>
          <p:cNvSpPr>
            <a:spLocks noGrp="1"/>
          </p:cNvSpPr>
          <p:nvPr>
            <p:ph type="title"/>
          </p:nvPr>
        </p:nvSpPr>
        <p:spPr>
          <a:xfrm>
            <a:off x="609600" y="189577"/>
            <a:ext cx="10160000" cy="905576"/>
          </a:xfrm>
        </p:spPr>
        <p:txBody>
          <a:bodyPr/>
          <a:lstStyle/>
          <a:p>
            <a:r>
              <a:rPr lang="en-US"/>
              <a:t>Introspection: Another Example</a:t>
            </a:r>
            <a:endParaRPr lang="en-US" dirty="0"/>
          </a:p>
        </p:txBody>
      </p:sp>
      <p:sp>
        <p:nvSpPr>
          <p:cNvPr id="3" name="Content Placeholder 2">
            <a:extLst>
              <a:ext uri="{FF2B5EF4-FFF2-40B4-BE49-F238E27FC236}">
                <a16:creationId xmlns:a16="http://schemas.microsoft.com/office/drawing/2014/main" id="{07142443-C82A-4446-93DF-4A597C6F8021}"/>
              </a:ext>
            </a:extLst>
          </p:cNvPr>
          <p:cNvSpPr>
            <a:spLocks noGrp="1"/>
          </p:cNvSpPr>
          <p:nvPr>
            <p:ph idx="1"/>
          </p:nvPr>
        </p:nvSpPr>
        <p:spPr>
          <a:xfrm>
            <a:off x="609599" y="1329070"/>
            <a:ext cx="10354811" cy="5147930"/>
          </a:xfrm>
        </p:spPr>
        <p:txBody>
          <a:bodyPr/>
          <a:lstStyle/>
          <a:p>
            <a:endParaRPr lang="en-US" dirty="0"/>
          </a:p>
          <a:p>
            <a:pPr marL="233363" indent="0">
              <a:buNone/>
            </a:pPr>
            <a:r>
              <a:rPr lang="en-US" sz="2000" b="1" dirty="0">
                <a:latin typeface="Courier New" panose="02070309020205020404" pitchFamily="49" charset="0"/>
                <a:cs typeface="Courier New" panose="02070309020205020404" pitchFamily="49" charset="0"/>
              </a:rPr>
              <a:t>print(type(</a:t>
            </a:r>
            <a:r>
              <a:rPr lang="en-US" sz="2000" b="1" dirty="0" err="1">
                <a:latin typeface="Courier New" panose="02070309020205020404" pitchFamily="49" charset="0"/>
                <a:cs typeface="Courier New" panose="02070309020205020404" pitchFamily="49" charset="0"/>
              </a:rPr>
              <a:t>my_tesla</a:t>
            </a:r>
            <a:r>
              <a:rPr lang="en-US" sz="2000" b="1" dirty="0">
                <a:latin typeface="Courier New" panose="02070309020205020404" pitchFamily="49" charset="0"/>
                <a:cs typeface="Courier New" panose="02070309020205020404" pitchFamily="49" charset="0"/>
              </a:rPr>
              <a:t>))</a:t>
            </a:r>
          </a:p>
          <a:p>
            <a:pPr marL="862013" indent="0">
              <a:buNone/>
            </a:pPr>
            <a:endParaRPr lang="en-US" dirty="0">
              <a:latin typeface="Courier New" panose="02070309020205020404" pitchFamily="49" charset="0"/>
              <a:cs typeface="Courier New" panose="02070309020205020404" pitchFamily="49" charset="0"/>
            </a:endParaRPr>
          </a:p>
          <a:p>
            <a:pPr marL="339725" indent="-233363"/>
            <a:r>
              <a:rPr lang="en-US" dirty="0" err="1"/>
              <a:t>dir</a:t>
            </a:r>
            <a:r>
              <a:rPr lang="en-US" dirty="0"/>
              <a:t>() returns attributes and methods</a:t>
            </a:r>
          </a:p>
          <a:p>
            <a:pPr marL="339725" indent="-233363"/>
            <a:endParaRPr lang="en-US" dirty="0"/>
          </a:p>
          <a:p>
            <a:pPr marL="233363" indent="0">
              <a:buNone/>
            </a:pPr>
            <a:r>
              <a:rPr lang="en-US" sz="2000" b="1" dirty="0">
                <a:latin typeface="Courier New" panose="02070309020205020404" pitchFamily="49" charset="0"/>
                <a:cs typeface="Courier New" panose="02070309020205020404" pitchFamily="49" charset="0"/>
              </a:rPr>
              <a:t>print(</a:t>
            </a:r>
            <a:r>
              <a:rPr lang="en-US" sz="2000" b="1" dirty="0" err="1">
                <a:latin typeface="Courier New" panose="02070309020205020404" pitchFamily="49" charset="0"/>
                <a:cs typeface="Courier New" panose="02070309020205020404" pitchFamily="49" charset="0"/>
              </a:rPr>
              <a:t>dir</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my_tesla</a:t>
            </a:r>
            <a:r>
              <a:rPr lang="en-US" sz="2000" b="1"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9F1F0F7D-8FA3-40F5-A3CD-43DB2F14622E}"/>
              </a:ext>
            </a:extLst>
          </p:cNvPr>
          <p:cNvSpPr>
            <a:spLocks noGrp="1"/>
          </p:cNvSpPr>
          <p:nvPr>
            <p:ph type="sldNum" sz="quarter" idx="12"/>
          </p:nvPr>
        </p:nvSpPr>
        <p:spPr/>
        <p:txBody>
          <a:bodyPr/>
          <a:lstStyle/>
          <a:p>
            <a:fld id="{E84E2596-301E-4832-9EC0-2653E7A66251}" type="slidenum">
              <a:rPr lang="en-US" smtClean="0"/>
              <a:t>58</a:t>
            </a:fld>
            <a:endParaRPr lang="en-US" dirty="0"/>
          </a:p>
        </p:txBody>
      </p:sp>
      <p:sp>
        <p:nvSpPr>
          <p:cNvPr id="5" name="Rectangle 4">
            <a:extLst>
              <a:ext uri="{FF2B5EF4-FFF2-40B4-BE49-F238E27FC236}">
                <a16:creationId xmlns:a16="http://schemas.microsoft.com/office/drawing/2014/main" id="{8178B229-8722-4FA1-93D0-96319B4901EB}"/>
              </a:ext>
            </a:extLst>
          </p:cNvPr>
          <p:cNvSpPr/>
          <p:nvPr/>
        </p:nvSpPr>
        <p:spPr>
          <a:xfrm>
            <a:off x="4646810" y="1699864"/>
            <a:ext cx="3922869" cy="430887"/>
          </a:xfrm>
          <a:prstGeom prst="rect">
            <a:avLst/>
          </a:prstGeom>
          <a:solidFill>
            <a:schemeClr val="accent3">
              <a:lumMod val="40000"/>
              <a:lumOff val="60000"/>
            </a:schemeClr>
          </a:solidFill>
        </p:spPr>
        <p:txBody>
          <a:bodyPr wrap="none">
            <a:spAutoFit/>
          </a:bodyPr>
          <a:lstStyle/>
          <a:p>
            <a:r>
              <a:rPr lang="en-US" sz="2200" b="1" dirty="0">
                <a:cs typeface="Courier New" panose="02070309020205020404" pitchFamily="49" charset="0"/>
              </a:rPr>
              <a:t>&lt;class '__main__.</a:t>
            </a:r>
            <a:r>
              <a:rPr lang="en-US" sz="2200" b="1" dirty="0" err="1">
                <a:cs typeface="Courier New" panose="02070309020205020404" pitchFamily="49" charset="0"/>
              </a:rPr>
              <a:t>ElectricCar</a:t>
            </a:r>
            <a:r>
              <a:rPr lang="en-US" sz="2200" b="1" dirty="0">
                <a:cs typeface="Courier New" panose="02070309020205020404" pitchFamily="49" charset="0"/>
              </a:rPr>
              <a:t>'&gt;</a:t>
            </a:r>
          </a:p>
        </p:txBody>
      </p:sp>
      <p:sp>
        <p:nvSpPr>
          <p:cNvPr id="6" name="Rectangle 5">
            <a:extLst>
              <a:ext uri="{FF2B5EF4-FFF2-40B4-BE49-F238E27FC236}">
                <a16:creationId xmlns:a16="http://schemas.microsoft.com/office/drawing/2014/main" id="{17E33259-608D-40A1-8BDE-46392B063627}"/>
              </a:ext>
            </a:extLst>
          </p:cNvPr>
          <p:cNvSpPr/>
          <p:nvPr/>
        </p:nvSpPr>
        <p:spPr>
          <a:xfrm>
            <a:off x="4646810" y="3342254"/>
            <a:ext cx="6096000" cy="1815882"/>
          </a:xfrm>
          <a:prstGeom prst="rect">
            <a:avLst/>
          </a:prstGeom>
          <a:solidFill>
            <a:schemeClr val="accent3">
              <a:lumMod val="40000"/>
              <a:lumOff val="60000"/>
            </a:schemeClr>
          </a:solidFill>
        </p:spPr>
        <p:txBody>
          <a:bodyPr>
            <a:spAutoFit/>
          </a:bodyPr>
          <a:lstStyle/>
          <a:p>
            <a:r>
              <a:rPr lang="en-US" sz="1400" b="1" dirty="0"/>
              <a:t>['_</a:t>
            </a:r>
            <a:r>
              <a:rPr lang="en-US" sz="1400" b="1" dirty="0" err="1"/>
              <a:t>Car__make</a:t>
            </a:r>
            <a:r>
              <a:rPr lang="en-US" sz="1400" b="1" dirty="0"/>
              <a:t>', '_</a:t>
            </a:r>
            <a:r>
              <a:rPr lang="en-US" sz="1400" b="1" dirty="0" err="1"/>
              <a:t>Car__model</a:t>
            </a:r>
            <a:r>
              <a:rPr lang="en-US" sz="1400" b="1" dirty="0"/>
              <a:t>', '_</a:t>
            </a:r>
            <a:r>
              <a:rPr lang="en-US" sz="1400" b="1" dirty="0" err="1"/>
              <a:t>Car__odometer_reading</a:t>
            </a:r>
            <a:r>
              <a:rPr lang="en-US" sz="1400" b="1" dirty="0"/>
              <a:t>', '_</a:t>
            </a:r>
            <a:r>
              <a:rPr lang="en-US" sz="1400" b="1" dirty="0" err="1"/>
              <a:t>Car__year</a:t>
            </a:r>
            <a:r>
              <a:rPr lang="en-US" sz="1400" b="1" dirty="0"/>
              <a:t>', '_</a:t>
            </a:r>
            <a:r>
              <a:rPr lang="en-US" sz="1400" b="1" dirty="0" err="1"/>
              <a:t>ElectricCar</a:t>
            </a:r>
            <a:r>
              <a:rPr lang="en-US" sz="1400" b="1" dirty="0"/>
              <a:t>__</a:t>
            </a:r>
            <a:r>
              <a:rPr lang="en-US" sz="1400" b="1" dirty="0" err="1"/>
              <a:t>batteryVolts</a:t>
            </a:r>
            <a:r>
              <a:rPr lang="en-US" sz="1400" b="1" dirty="0"/>
              <a:t>', '__class__', '__</a:t>
            </a:r>
            <a:r>
              <a:rPr lang="en-US" sz="1400" b="1" dirty="0" err="1"/>
              <a:t>delattr</a:t>
            </a:r>
            <a:r>
              <a:rPr lang="en-US" sz="1400" b="1" dirty="0"/>
              <a:t>__', '__</a:t>
            </a:r>
            <a:r>
              <a:rPr lang="en-US" sz="1400" b="1" dirty="0" err="1"/>
              <a:t>dict</a:t>
            </a:r>
            <a:r>
              <a:rPr lang="en-US" sz="1400" b="1" dirty="0"/>
              <a:t>__', '__</a:t>
            </a:r>
            <a:r>
              <a:rPr lang="en-US" sz="1400" b="1" dirty="0" err="1"/>
              <a:t>dir</a:t>
            </a:r>
            <a:r>
              <a:rPr lang="en-US" sz="1400" b="1" dirty="0"/>
              <a:t>__', '__doc__', '__eq__', '__format__', '__</a:t>
            </a:r>
            <a:r>
              <a:rPr lang="en-US" sz="1400" b="1" dirty="0" err="1"/>
              <a:t>ge</a:t>
            </a:r>
            <a:r>
              <a:rPr lang="en-US" sz="1400" b="1" dirty="0"/>
              <a:t>__', '__</a:t>
            </a:r>
            <a:r>
              <a:rPr lang="en-US" sz="1400" b="1" dirty="0" err="1"/>
              <a:t>getattribute</a:t>
            </a:r>
            <a:r>
              <a:rPr lang="en-US" sz="1400" b="1" dirty="0"/>
              <a:t>__', '__</a:t>
            </a:r>
            <a:r>
              <a:rPr lang="en-US" sz="1400" b="1" dirty="0" err="1"/>
              <a:t>gt</a:t>
            </a:r>
            <a:r>
              <a:rPr lang="en-US" sz="1400" b="1" dirty="0"/>
              <a:t>__', '__hash__', '__init__', '__</a:t>
            </a:r>
            <a:r>
              <a:rPr lang="en-US" sz="1400" b="1" dirty="0" err="1"/>
              <a:t>init_subclass</a:t>
            </a:r>
            <a:r>
              <a:rPr lang="en-US" sz="1400" b="1" dirty="0"/>
              <a:t>__', '__le__', '__</a:t>
            </a:r>
            <a:r>
              <a:rPr lang="en-US" sz="1400" b="1" dirty="0" err="1"/>
              <a:t>lt</a:t>
            </a:r>
            <a:r>
              <a:rPr lang="en-US" sz="1400" b="1" dirty="0"/>
              <a:t>__', '__module__', '__ne__', '__new__', '__reduce__', '__</a:t>
            </a:r>
            <a:r>
              <a:rPr lang="en-US" sz="1400" b="1" dirty="0" err="1"/>
              <a:t>reduce_ex</a:t>
            </a:r>
            <a:r>
              <a:rPr lang="en-US" sz="1400" b="1" dirty="0"/>
              <a:t>__', '__</a:t>
            </a:r>
            <a:r>
              <a:rPr lang="en-US" sz="1400" b="1" dirty="0" err="1"/>
              <a:t>repr</a:t>
            </a:r>
            <a:r>
              <a:rPr lang="en-US" sz="1400" b="1" dirty="0"/>
              <a:t>__', '__</a:t>
            </a:r>
            <a:r>
              <a:rPr lang="en-US" sz="1400" b="1" dirty="0" err="1"/>
              <a:t>setattr</a:t>
            </a:r>
            <a:r>
              <a:rPr lang="en-US" sz="1400" b="1" dirty="0"/>
              <a:t>__', '__</a:t>
            </a:r>
            <a:r>
              <a:rPr lang="en-US" sz="1400" b="1" dirty="0" err="1"/>
              <a:t>sizeof</a:t>
            </a:r>
            <a:r>
              <a:rPr lang="en-US" sz="1400" b="1" dirty="0"/>
              <a:t>__', '__str__', '__</a:t>
            </a:r>
            <a:r>
              <a:rPr lang="en-US" sz="1400" b="1" dirty="0" err="1"/>
              <a:t>subclasshook</a:t>
            </a:r>
            <a:r>
              <a:rPr lang="en-US" sz="1400" b="1" dirty="0"/>
              <a:t>__', '__</a:t>
            </a:r>
            <a:r>
              <a:rPr lang="en-US" sz="1400" b="1" dirty="0" err="1"/>
              <a:t>weakref</a:t>
            </a:r>
            <a:r>
              <a:rPr lang="en-US" sz="1400" b="1" dirty="0"/>
              <a:t>__', '</a:t>
            </a:r>
            <a:r>
              <a:rPr lang="en-US" sz="1400" b="1" dirty="0" err="1"/>
              <a:t>batteryVolts</a:t>
            </a:r>
            <a:r>
              <a:rPr lang="en-US" sz="1400" b="1" dirty="0"/>
              <a:t>', 'get_descriptive_name', '</a:t>
            </a:r>
            <a:r>
              <a:rPr lang="en-US" sz="1400" b="1" dirty="0" err="1"/>
              <a:t>increment_odometer</a:t>
            </a:r>
            <a:r>
              <a:rPr lang="en-US" sz="1400" b="1" dirty="0"/>
              <a:t>', 'make', 'model', 'odometer_reading', 'read_odometer', 'year']</a:t>
            </a:r>
          </a:p>
        </p:txBody>
      </p:sp>
    </p:spTree>
    <p:extLst>
      <p:ext uri="{BB962C8B-B14F-4D97-AF65-F5344CB8AC3E}">
        <p14:creationId xmlns:p14="http://schemas.microsoft.com/office/powerpoint/2010/main" val="40826485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08560-175F-44FF-B00A-7771EEB2BF92}"/>
              </a:ext>
            </a:extLst>
          </p:cNvPr>
          <p:cNvSpPr>
            <a:spLocks noGrp="1"/>
          </p:cNvSpPr>
          <p:nvPr>
            <p:ph type="title"/>
          </p:nvPr>
        </p:nvSpPr>
        <p:spPr>
          <a:xfrm>
            <a:off x="609600" y="189577"/>
            <a:ext cx="10160000" cy="905576"/>
          </a:xfrm>
        </p:spPr>
        <p:txBody>
          <a:bodyPr/>
          <a:lstStyle/>
          <a:p>
            <a:r>
              <a:rPr lang="en-US" dirty="0"/>
              <a:t>Introspection</a:t>
            </a:r>
          </a:p>
        </p:txBody>
      </p:sp>
      <p:sp>
        <p:nvSpPr>
          <p:cNvPr id="3" name="Content Placeholder 2">
            <a:extLst>
              <a:ext uri="{FF2B5EF4-FFF2-40B4-BE49-F238E27FC236}">
                <a16:creationId xmlns:a16="http://schemas.microsoft.com/office/drawing/2014/main" id="{07142443-C82A-4446-93DF-4A597C6F8021}"/>
              </a:ext>
            </a:extLst>
          </p:cNvPr>
          <p:cNvSpPr>
            <a:spLocks noGrp="1"/>
          </p:cNvSpPr>
          <p:nvPr>
            <p:ph idx="1"/>
          </p:nvPr>
        </p:nvSpPr>
        <p:spPr>
          <a:xfrm>
            <a:off x="609600" y="1329070"/>
            <a:ext cx="10160000" cy="5147930"/>
          </a:xfrm>
        </p:spPr>
        <p:txBody>
          <a:bodyPr/>
          <a:lstStyle/>
          <a:p>
            <a:r>
              <a:rPr lang="en-US" dirty="0"/>
              <a:t>The id() function returns a unique identifier for an object (which is actually the memory address)</a:t>
            </a:r>
          </a:p>
          <a:p>
            <a:endParaRPr lang="en-US" sz="1200" dirty="0"/>
          </a:p>
          <a:p>
            <a:pPr marL="233363" indent="0">
              <a:buNone/>
            </a:pPr>
            <a:r>
              <a:rPr lang="en-US" sz="2000" b="1" dirty="0">
                <a:latin typeface="Courier New" panose="02070309020205020404" pitchFamily="49" charset="0"/>
                <a:cs typeface="Courier New" panose="02070309020205020404" pitchFamily="49" charset="0"/>
              </a:rPr>
              <a:t>print(id(</a:t>
            </a:r>
            <a:r>
              <a:rPr lang="en-US" sz="2000" b="1" dirty="0" err="1">
                <a:latin typeface="Courier New" panose="02070309020205020404" pitchFamily="49" charset="0"/>
                <a:cs typeface="Courier New" panose="02070309020205020404" pitchFamily="49" charset="0"/>
              </a:rPr>
              <a:t>my_tesla</a:t>
            </a:r>
            <a:r>
              <a:rPr lang="en-US" sz="2000" b="1" dirty="0">
                <a:latin typeface="Courier New" panose="02070309020205020404" pitchFamily="49" charset="0"/>
                <a:cs typeface="Courier New" panose="02070309020205020404" pitchFamily="49" charset="0"/>
              </a:rPr>
              <a:t>))</a:t>
            </a:r>
          </a:p>
          <a:p>
            <a:pPr marL="233363" indent="0">
              <a:buNone/>
            </a:pPr>
            <a:r>
              <a:rPr lang="en-US" sz="2000" b="1" dirty="0">
                <a:latin typeface="Courier New" panose="02070309020205020404" pitchFamily="49" charset="0"/>
                <a:cs typeface="Courier New" panose="02070309020205020404" pitchFamily="49" charset="0"/>
              </a:rPr>
              <a:t>print(id(my_tesla2))</a:t>
            </a:r>
          </a:p>
          <a:p>
            <a:pPr marL="862013" indent="0">
              <a:buNone/>
            </a:pPr>
            <a:endParaRPr lang="en-US" sz="1200" dirty="0">
              <a:latin typeface="Courier New" panose="02070309020205020404" pitchFamily="49" charset="0"/>
              <a:cs typeface="Courier New" panose="02070309020205020404" pitchFamily="49" charset="0"/>
            </a:endParaRPr>
          </a:p>
          <a:p>
            <a:pPr marL="339725" indent="-233363"/>
            <a:r>
              <a:rPr lang="en-US" dirty="0" err="1"/>
              <a:t>isinstance</a:t>
            </a:r>
            <a:r>
              <a:rPr lang="en-US" dirty="0"/>
              <a:t>() returns True if the first argument is an instance of the second</a:t>
            </a:r>
          </a:p>
          <a:p>
            <a:pPr marL="339725" indent="-233363"/>
            <a:endParaRPr lang="en-US" sz="1200" dirty="0"/>
          </a:p>
          <a:p>
            <a:pPr marL="233363" indent="0">
              <a:buNone/>
            </a:pPr>
            <a:r>
              <a:rPr lang="en-US" b="1" dirty="0">
                <a:latin typeface="Courier New" panose="02070309020205020404" pitchFamily="49" charset="0"/>
                <a:cs typeface="Courier New" panose="02070309020205020404" pitchFamily="49" charset="0"/>
              </a:rPr>
              <a:t> print(</a:t>
            </a:r>
            <a:r>
              <a:rPr lang="en-US" b="1" dirty="0" err="1">
                <a:latin typeface="Courier New" panose="02070309020205020404" pitchFamily="49" charset="0"/>
                <a:cs typeface="Courier New" panose="02070309020205020404" pitchFamily="49" charset="0"/>
              </a:rPr>
              <a:t>isinstance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my_tesla</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ElectricCar</a:t>
            </a:r>
            <a:r>
              <a:rPr lang="en-US" b="1" dirty="0">
                <a:latin typeface="Courier New" panose="02070309020205020404" pitchFamily="49" charset="0"/>
                <a:cs typeface="Courier New" panose="02070309020205020404" pitchFamily="49" charset="0"/>
              </a:rPr>
              <a:t>))</a:t>
            </a:r>
          </a:p>
          <a:p>
            <a:pPr marL="233363" indent="0">
              <a:buNone/>
            </a:pPr>
            <a:r>
              <a:rPr lang="en-US" b="1" dirty="0">
                <a:latin typeface="Courier New" panose="02070309020205020404" pitchFamily="49" charset="0"/>
                <a:cs typeface="Courier New" panose="02070309020205020404" pitchFamily="49" charset="0"/>
              </a:rPr>
              <a:t> print(</a:t>
            </a:r>
            <a:r>
              <a:rPr lang="en-US" b="1" dirty="0" err="1">
                <a:latin typeface="Courier New" panose="02070309020205020404" pitchFamily="49" charset="0"/>
                <a:cs typeface="Courier New" panose="02070309020205020404" pitchFamily="49" charset="0"/>
              </a:rPr>
              <a:t>isinstance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my_tesla</a:t>
            </a:r>
            <a:r>
              <a:rPr lang="en-US" b="1" dirty="0">
                <a:latin typeface="Courier New" panose="02070309020205020404" pitchFamily="49" charset="0"/>
                <a:cs typeface="Courier New" panose="02070309020205020404" pitchFamily="49" charset="0"/>
              </a:rPr>
              <a:t>, Car))</a:t>
            </a:r>
          </a:p>
          <a:p>
            <a:pPr marL="233363" indent="0">
              <a:buNone/>
            </a:pPr>
            <a:r>
              <a:rPr lang="en-US" b="1" dirty="0">
                <a:latin typeface="Courier New" panose="02070309020205020404" pitchFamily="49" charset="0"/>
                <a:cs typeface="Courier New" panose="02070309020205020404" pitchFamily="49" charset="0"/>
              </a:rPr>
              <a:t> print(</a:t>
            </a:r>
            <a:r>
              <a:rPr lang="en-US" b="1" dirty="0" err="1">
                <a:latin typeface="Courier New" panose="02070309020205020404" pitchFamily="49" charset="0"/>
                <a:cs typeface="Courier New" panose="02070309020205020404" pitchFamily="49" charset="0"/>
              </a:rPr>
              <a:t>isinstance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my_tesla</a:t>
            </a:r>
            <a:r>
              <a:rPr lang="en-US" b="1" dirty="0">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int))</a:t>
            </a:r>
          </a:p>
          <a:p>
            <a:pPr marL="233363" indent="0">
              <a:buNone/>
            </a:pPr>
            <a:endParaRPr lang="en-US" dirty="0">
              <a:cs typeface="Courier New" panose="02070309020205020404" pitchFamily="49" charset="0"/>
            </a:endParaRPr>
          </a:p>
          <a:p>
            <a:pPr marL="339725" indent="-223838"/>
            <a:r>
              <a:rPr lang="en-US" dirty="0"/>
              <a:t>The </a:t>
            </a:r>
            <a:r>
              <a:rPr lang="en-US" u="sng" dirty="0"/>
              <a:t>inspect</a:t>
            </a:r>
            <a:r>
              <a:rPr lang="en-US" dirty="0"/>
              <a:t> module (</a:t>
            </a:r>
            <a:r>
              <a:rPr lang="en-US" dirty="0">
                <a:hlinkClick r:id="rId2">
                  <a:extLst>
                    <a:ext uri="{A12FA001-AC4F-418D-AE19-62706E023703}">
                      <ahyp:hlinkClr xmlns:ahyp="http://schemas.microsoft.com/office/drawing/2018/hyperlinkcolor" val="tx"/>
                    </a:ext>
                  </a:extLst>
                </a:hlinkClick>
              </a:rPr>
              <a:t>https://docs.python.org/3/library/inspect.html</a:t>
            </a:r>
            <a:r>
              <a:rPr lang="en-US" dirty="0"/>
              <a:t>) provides a large number of additional introspection features</a:t>
            </a:r>
          </a:p>
        </p:txBody>
      </p:sp>
      <p:sp>
        <p:nvSpPr>
          <p:cNvPr id="4" name="Slide Number Placeholder 3">
            <a:extLst>
              <a:ext uri="{FF2B5EF4-FFF2-40B4-BE49-F238E27FC236}">
                <a16:creationId xmlns:a16="http://schemas.microsoft.com/office/drawing/2014/main" id="{9F1F0F7D-8FA3-40F5-A3CD-43DB2F14622E}"/>
              </a:ext>
            </a:extLst>
          </p:cNvPr>
          <p:cNvSpPr>
            <a:spLocks noGrp="1"/>
          </p:cNvSpPr>
          <p:nvPr>
            <p:ph type="sldNum" sz="quarter" idx="12"/>
          </p:nvPr>
        </p:nvSpPr>
        <p:spPr/>
        <p:txBody>
          <a:bodyPr/>
          <a:lstStyle/>
          <a:p>
            <a:fld id="{E84E2596-301E-4832-9EC0-2653E7A66251}" type="slidenum">
              <a:rPr lang="en-US" smtClean="0"/>
              <a:t>59</a:t>
            </a:fld>
            <a:endParaRPr lang="en-US" dirty="0"/>
          </a:p>
        </p:txBody>
      </p:sp>
      <p:sp>
        <p:nvSpPr>
          <p:cNvPr id="7" name="Rectangle 6">
            <a:extLst>
              <a:ext uri="{FF2B5EF4-FFF2-40B4-BE49-F238E27FC236}">
                <a16:creationId xmlns:a16="http://schemas.microsoft.com/office/drawing/2014/main" id="{171D6C08-BD47-4327-A36D-1BD489D7D1C3}"/>
              </a:ext>
            </a:extLst>
          </p:cNvPr>
          <p:cNvSpPr/>
          <p:nvPr/>
        </p:nvSpPr>
        <p:spPr>
          <a:xfrm>
            <a:off x="5018567" y="2255231"/>
            <a:ext cx="3048000" cy="830997"/>
          </a:xfrm>
          <a:prstGeom prst="rect">
            <a:avLst/>
          </a:prstGeom>
          <a:solidFill>
            <a:schemeClr val="accent3">
              <a:lumMod val="40000"/>
              <a:lumOff val="60000"/>
            </a:schemeClr>
          </a:solidFill>
        </p:spPr>
        <p:txBody>
          <a:bodyPr wrap="square">
            <a:spAutoFit/>
          </a:bodyPr>
          <a:lstStyle/>
          <a:p>
            <a:r>
              <a:rPr lang="en-US" sz="2400" b="1" dirty="0"/>
              <a:t>1888803883328</a:t>
            </a:r>
          </a:p>
          <a:p>
            <a:r>
              <a:rPr lang="en-US" sz="2400" b="1" dirty="0"/>
              <a:t>1888803448536</a:t>
            </a:r>
          </a:p>
        </p:txBody>
      </p:sp>
      <p:sp>
        <p:nvSpPr>
          <p:cNvPr id="8" name="Rectangle 7">
            <a:extLst>
              <a:ext uri="{FF2B5EF4-FFF2-40B4-BE49-F238E27FC236}">
                <a16:creationId xmlns:a16="http://schemas.microsoft.com/office/drawing/2014/main" id="{7D4E9DFA-F0DC-4C29-9102-3AF4C0B9BCAA}"/>
              </a:ext>
            </a:extLst>
          </p:cNvPr>
          <p:cNvSpPr/>
          <p:nvPr/>
        </p:nvSpPr>
        <p:spPr>
          <a:xfrm>
            <a:off x="8066567" y="4002608"/>
            <a:ext cx="1290084" cy="1200329"/>
          </a:xfrm>
          <a:prstGeom prst="rect">
            <a:avLst/>
          </a:prstGeom>
          <a:solidFill>
            <a:schemeClr val="accent3">
              <a:lumMod val="40000"/>
              <a:lumOff val="60000"/>
            </a:schemeClr>
          </a:solidFill>
        </p:spPr>
        <p:txBody>
          <a:bodyPr wrap="square">
            <a:spAutoFit/>
          </a:bodyPr>
          <a:lstStyle/>
          <a:p>
            <a:r>
              <a:rPr lang="en-US" sz="2400" b="1" dirty="0"/>
              <a:t>True</a:t>
            </a:r>
          </a:p>
          <a:p>
            <a:r>
              <a:rPr lang="en-US" sz="2400" b="1" dirty="0"/>
              <a:t>True</a:t>
            </a:r>
          </a:p>
          <a:p>
            <a:r>
              <a:rPr lang="en-US" sz="2400" b="1" dirty="0"/>
              <a:t>False</a:t>
            </a:r>
          </a:p>
        </p:txBody>
      </p:sp>
    </p:spTree>
    <p:extLst>
      <p:ext uri="{BB962C8B-B14F-4D97-AF65-F5344CB8AC3E}">
        <p14:creationId xmlns:p14="http://schemas.microsoft.com/office/powerpoint/2010/main" val="1987101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A7927-B8FE-7C77-B495-AEDA0FBA1CBB}"/>
              </a:ext>
            </a:extLst>
          </p:cNvPr>
          <p:cNvSpPr>
            <a:spLocks noGrp="1"/>
          </p:cNvSpPr>
          <p:nvPr>
            <p:ph type="title"/>
          </p:nvPr>
        </p:nvSpPr>
        <p:spPr>
          <a:xfrm>
            <a:off x="609600" y="274638"/>
            <a:ext cx="10160000" cy="1325562"/>
          </a:xfrm>
        </p:spPr>
        <p:txBody>
          <a:bodyPr/>
          <a:lstStyle/>
          <a:p>
            <a:r>
              <a:rPr lang="en-US"/>
              <a:t>Lab for coding the Dog Class</a:t>
            </a:r>
          </a:p>
        </p:txBody>
      </p:sp>
      <p:sp>
        <p:nvSpPr>
          <p:cNvPr id="3" name="Slide Number Placeholder 2">
            <a:extLst>
              <a:ext uri="{FF2B5EF4-FFF2-40B4-BE49-F238E27FC236}">
                <a16:creationId xmlns:a16="http://schemas.microsoft.com/office/drawing/2014/main" id="{2D26843F-F88E-863C-3C70-FD26AC6BE554}"/>
              </a:ext>
            </a:extLst>
          </p:cNvPr>
          <p:cNvSpPr>
            <a:spLocks noGrp="1"/>
          </p:cNvSpPr>
          <p:nvPr>
            <p:ph type="sldNum" sz="quarter" idx="12"/>
          </p:nvPr>
        </p:nvSpPr>
        <p:spPr/>
        <p:txBody>
          <a:bodyPr/>
          <a:lstStyle/>
          <a:p>
            <a:fld id="{E84E2596-301E-4832-9EC0-2653E7A66251}" type="slidenum">
              <a:rPr lang="en-US" smtClean="0"/>
              <a:t>6</a:t>
            </a:fld>
            <a:endParaRPr lang="en-US"/>
          </a:p>
        </p:txBody>
      </p:sp>
    </p:spTree>
    <p:extLst>
      <p:ext uri="{BB962C8B-B14F-4D97-AF65-F5344CB8AC3E}">
        <p14:creationId xmlns:p14="http://schemas.microsoft.com/office/powerpoint/2010/main" val="1334934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7F1C1-1EF6-43E0-9830-BDCA88944C90}"/>
              </a:ext>
            </a:extLst>
          </p:cNvPr>
          <p:cNvSpPr>
            <a:spLocks noGrp="1"/>
          </p:cNvSpPr>
          <p:nvPr>
            <p:ph type="title"/>
          </p:nvPr>
        </p:nvSpPr>
        <p:spPr>
          <a:xfrm>
            <a:off x="609600" y="178945"/>
            <a:ext cx="10160000" cy="948106"/>
          </a:xfrm>
        </p:spPr>
        <p:txBody>
          <a:bodyPr/>
          <a:lstStyle/>
          <a:p>
            <a:r>
              <a:rPr lang="en-US" dirty="0"/>
              <a:t>Polymorphism</a:t>
            </a:r>
          </a:p>
        </p:txBody>
      </p:sp>
      <p:sp>
        <p:nvSpPr>
          <p:cNvPr id="3" name="Content Placeholder 2">
            <a:extLst>
              <a:ext uri="{FF2B5EF4-FFF2-40B4-BE49-F238E27FC236}">
                <a16:creationId xmlns:a16="http://schemas.microsoft.com/office/drawing/2014/main" id="{9007CEA2-1B19-4299-823C-C567DDE25EA6}"/>
              </a:ext>
            </a:extLst>
          </p:cNvPr>
          <p:cNvSpPr>
            <a:spLocks noGrp="1"/>
          </p:cNvSpPr>
          <p:nvPr>
            <p:ph idx="1"/>
          </p:nvPr>
        </p:nvSpPr>
        <p:spPr>
          <a:xfrm>
            <a:off x="609600" y="1286539"/>
            <a:ext cx="10160000" cy="5392515"/>
          </a:xfrm>
        </p:spPr>
        <p:txBody>
          <a:bodyPr/>
          <a:lstStyle/>
          <a:p>
            <a:r>
              <a:rPr lang="en-US" dirty="0"/>
              <a:t>Polymorphism means the ability to take various forms.</a:t>
            </a:r>
          </a:p>
          <a:p>
            <a:r>
              <a:rPr lang="en-US" dirty="0"/>
              <a:t>Overriding (covered in previous slides) is one feature of </a:t>
            </a:r>
            <a:r>
              <a:rPr lang="en-US" dirty="0" err="1"/>
              <a:t>polymorpism</a:t>
            </a:r>
            <a:endParaRPr lang="en-US" dirty="0"/>
          </a:p>
          <a:p>
            <a:r>
              <a:rPr lang="en-US" dirty="0"/>
              <a:t>An override in a subclass is called based on the type of object calling it</a:t>
            </a:r>
          </a:p>
          <a:p>
            <a:pPr lvl="1"/>
            <a:r>
              <a:rPr lang="en-US" dirty="0"/>
              <a:t>If an instance of the subclass calls the overridden method, then the subclass's override will be called. </a:t>
            </a:r>
          </a:p>
          <a:p>
            <a:pPr lvl="1"/>
            <a:r>
              <a:rPr lang="en-US" dirty="0"/>
              <a:t>If a base class calls an overridden method, the base class's version is called.</a:t>
            </a:r>
          </a:p>
          <a:p>
            <a:pPr lvl="1"/>
            <a:endParaRPr lang="en-US" dirty="0"/>
          </a:p>
          <a:p>
            <a:pPr marL="914400" indent="0">
              <a:buNone/>
            </a:pPr>
            <a:r>
              <a:rPr lang="en-US" sz="2000" b="1" dirty="0">
                <a:latin typeface="Courier New" panose="02070309020205020404" pitchFamily="49" charset="0"/>
                <a:cs typeface="Courier New" panose="02070309020205020404" pitchFamily="49" charset="0"/>
              </a:rPr>
              <a:t>print(</a:t>
            </a:r>
            <a:r>
              <a:rPr lang="en-US" sz="2000" b="1" dirty="0" err="1">
                <a:latin typeface="Courier New" panose="02070309020205020404" pitchFamily="49" charset="0"/>
                <a:cs typeface="Courier New" panose="02070309020205020404" pitchFamily="49" charset="0"/>
              </a:rPr>
              <a:t>my_tesla.get_descriptive_name</a:t>
            </a:r>
            <a:r>
              <a:rPr lang="en-US" sz="2000" b="1" dirty="0">
                <a:latin typeface="Courier New" panose="02070309020205020404" pitchFamily="49" charset="0"/>
                <a:cs typeface="Courier New" panose="02070309020205020404" pitchFamily="49" charset="0"/>
              </a:rPr>
              <a:t>())</a:t>
            </a:r>
          </a:p>
          <a:p>
            <a:pPr marL="914400" indent="0">
              <a:buNone/>
            </a:pPr>
            <a:r>
              <a:rPr lang="en-US" sz="2000" b="1" dirty="0" err="1">
                <a:latin typeface="Courier New" panose="02070309020205020404" pitchFamily="49" charset="0"/>
                <a:cs typeface="Courier New" panose="02070309020205020404" pitchFamily="49" charset="0"/>
              </a:rPr>
              <a:t>my_car</a:t>
            </a:r>
            <a:r>
              <a:rPr lang="en-US" sz="2000" b="1" dirty="0">
                <a:latin typeface="Courier New" panose="02070309020205020404" pitchFamily="49" charset="0"/>
                <a:cs typeface="Courier New" panose="02070309020205020404" pitchFamily="49" charset="0"/>
              </a:rPr>
              <a:t> = Car('</a:t>
            </a:r>
            <a:r>
              <a:rPr lang="en-US" sz="2000" b="1" dirty="0" err="1">
                <a:latin typeface="Courier New" panose="02070309020205020404" pitchFamily="49" charset="0"/>
                <a:cs typeface="Courier New" panose="02070309020205020404" pitchFamily="49" charset="0"/>
              </a:rPr>
              <a:t>chevy</a:t>
            </a:r>
            <a:r>
              <a:rPr lang="en-US" sz="2000" b="1" dirty="0">
                <a:latin typeface="Courier New" panose="02070309020205020404" pitchFamily="49" charset="0"/>
                <a:cs typeface="Courier New" panose="02070309020205020404" pitchFamily="49" charset="0"/>
              </a:rPr>
              <a:t>', 'corvette', 2016)</a:t>
            </a:r>
          </a:p>
          <a:p>
            <a:pPr marL="914400" indent="0">
              <a:buNone/>
            </a:pPr>
            <a:r>
              <a:rPr lang="en-US" sz="2000" b="1" dirty="0">
                <a:latin typeface="Courier New" panose="02070309020205020404" pitchFamily="49" charset="0"/>
                <a:cs typeface="Courier New" panose="02070309020205020404" pitchFamily="49" charset="0"/>
              </a:rPr>
              <a:t>print(</a:t>
            </a:r>
            <a:r>
              <a:rPr lang="en-US" sz="2000" b="1" dirty="0" err="1">
                <a:latin typeface="Courier New" panose="02070309020205020404" pitchFamily="49" charset="0"/>
                <a:cs typeface="Courier New" panose="02070309020205020404" pitchFamily="49" charset="0"/>
              </a:rPr>
              <a:t>my_car.get_descriptive_name</a:t>
            </a:r>
            <a:r>
              <a:rPr lang="en-US" sz="2000" b="1"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AFED6D9A-1126-4411-9343-0E24924D98BD}"/>
              </a:ext>
            </a:extLst>
          </p:cNvPr>
          <p:cNvSpPr>
            <a:spLocks noGrp="1"/>
          </p:cNvSpPr>
          <p:nvPr>
            <p:ph type="sldNum" sz="quarter" idx="12"/>
          </p:nvPr>
        </p:nvSpPr>
        <p:spPr/>
        <p:txBody>
          <a:bodyPr/>
          <a:lstStyle/>
          <a:p>
            <a:fld id="{E84E2596-301E-4832-9EC0-2653E7A66251}" type="slidenum">
              <a:rPr lang="en-US" smtClean="0"/>
              <a:t>60</a:t>
            </a:fld>
            <a:endParaRPr lang="en-US" dirty="0"/>
          </a:p>
        </p:txBody>
      </p:sp>
      <p:sp>
        <p:nvSpPr>
          <p:cNvPr id="5" name="Rectangle 4">
            <a:extLst>
              <a:ext uri="{FF2B5EF4-FFF2-40B4-BE49-F238E27FC236}">
                <a16:creationId xmlns:a16="http://schemas.microsoft.com/office/drawing/2014/main" id="{11B0EDE9-BA9D-4B19-A5C5-3B58AA0969AB}"/>
              </a:ext>
            </a:extLst>
          </p:cNvPr>
          <p:cNvSpPr/>
          <p:nvPr/>
        </p:nvSpPr>
        <p:spPr>
          <a:xfrm>
            <a:off x="3168501" y="5372364"/>
            <a:ext cx="3615071" cy="1200329"/>
          </a:xfrm>
          <a:prstGeom prst="rect">
            <a:avLst/>
          </a:prstGeom>
          <a:solidFill>
            <a:schemeClr val="accent3">
              <a:lumMod val="40000"/>
              <a:lumOff val="60000"/>
            </a:schemeClr>
          </a:solidFill>
        </p:spPr>
        <p:txBody>
          <a:bodyPr wrap="square">
            <a:spAutoFit/>
          </a:bodyPr>
          <a:lstStyle/>
          <a:p>
            <a:r>
              <a:rPr lang="it-IT" sz="2400" b="1" dirty="0"/>
              <a:t>2019 Tesla Model S</a:t>
            </a:r>
          </a:p>
          <a:p>
            <a:r>
              <a:rPr lang="it-IT" sz="2400" b="1" dirty="0"/>
              <a:t>battery voltage = 0</a:t>
            </a:r>
          </a:p>
          <a:p>
            <a:r>
              <a:rPr lang="it-IT" sz="2400" b="1" dirty="0"/>
              <a:t>2016 Chevy Corvette</a:t>
            </a:r>
            <a:endParaRPr lang="en-US" sz="2400" b="1" dirty="0"/>
          </a:p>
        </p:txBody>
      </p:sp>
    </p:spTree>
    <p:extLst>
      <p:ext uri="{BB962C8B-B14F-4D97-AF65-F5344CB8AC3E}">
        <p14:creationId xmlns:p14="http://schemas.microsoft.com/office/powerpoint/2010/main" val="17348298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7F1C1-1EF6-43E0-9830-BDCA88944C90}"/>
              </a:ext>
            </a:extLst>
          </p:cNvPr>
          <p:cNvSpPr>
            <a:spLocks noGrp="1"/>
          </p:cNvSpPr>
          <p:nvPr>
            <p:ph type="title"/>
          </p:nvPr>
        </p:nvSpPr>
        <p:spPr>
          <a:xfrm>
            <a:off x="609600" y="178945"/>
            <a:ext cx="10160000" cy="948106"/>
          </a:xfrm>
        </p:spPr>
        <p:txBody>
          <a:bodyPr/>
          <a:lstStyle/>
          <a:p>
            <a:r>
              <a:rPr lang="en-US" dirty="0"/>
              <a:t>Polymorphism</a:t>
            </a:r>
          </a:p>
        </p:txBody>
      </p:sp>
      <p:sp>
        <p:nvSpPr>
          <p:cNvPr id="3" name="Content Placeholder 2">
            <a:extLst>
              <a:ext uri="{FF2B5EF4-FFF2-40B4-BE49-F238E27FC236}">
                <a16:creationId xmlns:a16="http://schemas.microsoft.com/office/drawing/2014/main" id="{9007CEA2-1B19-4299-823C-C567DDE25EA6}"/>
              </a:ext>
            </a:extLst>
          </p:cNvPr>
          <p:cNvSpPr>
            <a:spLocks noGrp="1"/>
          </p:cNvSpPr>
          <p:nvPr>
            <p:ph idx="1"/>
          </p:nvPr>
        </p:nvSpPr>
        <p:spPr>
          <a:xfrm>
            <a:off x="609600" y="1286539"/>
            <a:ext cx="10160000" cy="5392515"/>
          </a:xfrm>
        </p:spPr>
        <p:txBody>
          <a:bodyPr/>
          <a:lstStyle/>
          <a:p>
            <a:r>
              <a:rPr lang="en-US" dirty="0"/>
              <a:t>Using polymorphism, we can assign an instance of an electric car to a variable which represents the Car base class.</a:t>
            </a:r>
          </a:p>
          <a:p>
            <a:r>
              <a:rPr lang="en-US" dirty="0"/>
              <a:t>The Car variable still references a car, but it is a more specialized car </a:t>
            </a:r>
          </a:p>
          <a:p>
            <a:pPr lvl="1"/>
            <a:r>
              <a:rPr lang="en-US" dirty="0"/>
              <a:t>… and now the subclass override is called</a:t>
            </a:r>
          </a:p>
          <a:p>
            <a:endParaRPr lang="en-US" dirty="0"/>
          </a:p>
          <a:p>
            <a:pPr marL="457200" indent="0">
              <a:buNone/>
            </a:pPr>
            <a:r>
              <a:rPr lang="en-US" sz="2000" b="1" dirty="0">
                <a:latin typeface="Courier New" panose="02070309020205020404" pitchFamily="49" charset="0"/>
                <a:cs typeface="Courier New" panose="02070309020205020404" pitchFamily="49" charset="0"/>
              </a:rPr>
              <a:t>print(</a:t>
            </a:r>
            <a:r>
              <a:rPr lang="en-US" sz="2000" b="1" dirty="0" err="1">
                <a:latin typeface="Courier New" panose="02070309020205020404" pitchFamily="49" charset="0"/>
                <a:cs typeface="Courier New" panose="02070309020205020404" pitchFamily="49" charset="0"/>
              </a:rPr>
              <a:t>my_tesla.get_descriptive_name</a:t>
            </a:r>
            <a:r>
              <a:rPr lang="en-US" sz="2000" b="1" dirty="0">
                <a:latin typeface="Courier New" panose="02070309020205020404" pitchFamily="49" charset="0"/>
                <a:cs typeface="Courier New" panose="02070309020205020404" pitchFamily="49" charset="0"/>
              </a:rPr>
              <a:t>())</a:t>
            </a:r>
          </a:p>
          <a:p>
            <a:pPr marL="457200" indent="0">
              <a:buNone/>
            </a:pPr>
            <a:r>
              <a:rPr lang="en-US" sz="2000" b="1" dirty="0" err="1">
                <a:latin typeface="Courier New" panose="02070309020205020404" pitchFamily="49" charset="0"/>
                <a:cs typeface="Courier New" panose="02070309020205020404" pitchFamily="49" charset="0"/>
              </a:rPr>
              <a:t>my_car</a:t>
            </a:r>
            <a:r>
              <a:rPr lang="en-US" sz="2000" b="1" dirty="0">
                <a:latin typeface="Courier New" panose="02070309020205020404" pitchFamily="49" charset="0"/>
                <a:cs typeface="Courier New" panose="02070309020205020404" pitchFamily="49" charset="0"/>
              </a:rPr>
              <a:t> = Car('</a:t>
            </a:r>
            <a:r>
              <a:rPr lang="en-US" sz="2000" b="1" dirty="0" err="1">
                <a:latin typeface="Courier New" panose="02070309020205020404" pitchFamily="49" charset="0"/>
                <a:cs typeface="Courier New" panose="02070309020205020404" pitchFamily="49" charset="0"/>
              </a:rPr>
              <a:t>chevy</a:t>
            </a:r>
            <a:r>
              <a:rPr lang="en-US" sz="2000" b="1" dirty="0">
                <a:latin typeface="Courier New" panose="02070309020205020404" pitchFamily="49" charset="0"/>
                <a:cs typeface="Courier New" panose="02070309020205020404" pitchFamily="49" charset="0"/>
              </a:rPr>
              <a:t>', 'corvette', 2016)</a:t>
            </a:r>
          </a:p>
          <a:p>
            <a:pPr marL="457200" indent="0">
              <a:buNone/>
            </a:pPr>
            <a:r>
              <a:rPr lang="en-US" sz="2000" b="1" dirty="0">
                <a:latin typeface="Courier New" panose="02070309020205020404" pitchFamily="49" charset="0"/>
                <a:cs typeface="Courier New" panose="02070309020205020404" pitchFamily="49" charset="0"/>
              </a:rPr>
              <a:t>print(</a:t>
            </a:r>
            <a:r>
              <a:rPr lang="en-US" sz="2000" b="1" dirty="0" err="1">
                <a:latin typeface="Courier New" panose="02070309020205020404" pitchFamily="49" charset="0"/>
                <a:cs typeface="Courier New" panose="02070309020205020404" pitchFamily="49" charset="0"/>
              </a:rPr>
              <a:t>my_car.get_descriptive_name</a:t>
            </a:r>
            <a:r>
              <a:rPr lang="en-US" sz="2000" b="1" dirty="0">
                <a:latin typeface="Courier New" panose="02070309020205020404" pitchFamily="49" charset="0"/>
                <a:cs typeface="Courier New" panose="02070309020205020404" pitchFamily="49" charset="0"/>
              </a:rPr>
              <a:t>())</a:t>
            </a:r>
          </a:p>
          <a:p>
            <a:pPr marL="457200" indent="0">
              <a:buNone/>
            </a:pPr>
            <a:r>
              <a:rPr lang="en-US" sz="2000" b="1" dirty="0">
                <a:latin typeface="Courier New" panose="02070309020205020404" pitchFamily="49" charset="0"/>
                <a:cs typeface="Courier New" panose="02070309020205020404" pitchFamily="49" charset="0"/>
              </a:rPr>
              <a:t> </a:t>
            </a:r>
          </a:p>
          <a:p>
            <a:pPr marL="457200" indent="0">
              <a:buNone/>
            </a:pPr>
            <a:r>
              <a:rPr lang="en-US" sz="2000" b="1" dirty="0" err="1">
                <a:latin typeface="Courier New" panose="02070309020205020404" pitchFamily="49" charset="0"/>
                <a:cs typeface="Courier New" panose="02070309020205020404" pitchFamily="49" charset="0"/>
              </a:rPr>
              <a:t>my_car</a:t>
            </a:r>
            <a:r>
              <a:rPr lang="en-US" sz="2000" b="1" dirty="0">
                <a:latin typeface="Courier New" panose="02070309020205020404" pitchFamily="49" charset="0"/>
                <a:cs typeface="Courier New" panose="02070309020205020404" pitchFamily="49" charset="0"/>
              </a:rPr>
              <a:t> = </a:t>
            </a:r>
            <a:r>
              <a:rPr lang="en-US" sz="2000" b="1" dirty="0" err="1">
                <a:latin typeface="Courier New" panose="02070309020205020404" pitchFamily="49" charset="0"/>
                <a:cs typeface="Courier New" panose="02070309020205020404" pitchFamily="49" charset="0"/>
              </a:rPr>
              <a:t>my_tesla</a:t>
            </a:r>
            <a:endParaRPr lang="en-US" sz="2000" b="1" dirty="0">
              <a:latin typeface="Courier New" panose="02070309020205020404" pitchFamily="49" charset="0"/>
              <a:cs typeface="Courier New" panose="02070309020205020404" pitchFamily="49" charset="0"/>
            </a:endParaRPr>
          </a:p>
          <a:p>
            <a:pPr marL="457200" indent="0">
              <a:buNone/>
            </a:pPr>
            <a:r>
              <a:rPr lang="en-US" sz="2000" b="1" dirty="0">
                <a:latin typeface="Courier New" panose="02070309020205020404" pitchFamily="49" charset="0"/>
                <a:cs typeface="Courier New" panose="02070309020205020404" pitchFamily="49" charset="0"/>
              </a:rPr>
              <a:t>print(</a:t>
            </a:r>
            <a:r>
              <a:rPr lang="en-US" sz="2000" b="1" dirty="0" err="1">
                <a:latin typeface="Courier New" panose="02070309020205020404" pitchFamily="49" charset="0"/>
                <a:cs typeface="Courier New" panose="02070309020205020404" pitchFamily="49" charset="0"/>
              </a:rPr>
              <a:t>my_car.get_descriptive_name</a:t>
            </a:r>
            <a:r>
              <a:rPr lang="en-US" sz="2000" b="1"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AFED6D9A-1126-4411-9343-0E24924D98BD}"/>
              </a:ext>
            </a:extLst>
          </p:cNvPr>
          <p:cNvSpPr>
            <a:spLocks noGrp="1"/>
          </p:cNvSpPr>
          <p:nvPr>
            <p:ph type="sldNum" sz="quarter" idx="12"/>
          </p:nvPr>
        </p:nvSpPr>
        <p:spPr/>
        <p:txBody>
          <a:bodyPr/>
          <a:lstStyle/>
          <a:p>
            <a:fld id="{E84E2596-301E-4832-9EC0-2653E7A66251}" type="slidenum">
              <a:rPr lang="en-US" smtClean="0"/>
              <a:t>61</a:t>
            </a:fld>
            <a:endParaRPr lang="en-US" dirty="0"/>
          </a:p>
        </p:txBody>
      </p:sp>
      <p:sp>
        <p:nvSpPr>
          <p:cNvPr id="6" name="Rectangle 5">
            <a:extLst>
              <a:ext uri="{FF2B5EF4-FFF2-40B4-BE49-F238E27FC236}">
                <a16:creationId xmlns:a16="http://schemas.microsoft.com/office/drawing/2014/main" id="{CAD6FC09-FD98-4F88-833B-10B33307641B}"/>
              </a:ext>
            </a:extLst>
          </p:cNvPr>
          <p:cNvSpPr/>
          <p:nvPr/>
        </p:nvSpPr>
        <p:spPr>
          <a:xfrm>
            <a:off x="7379396" y="3578176"/>
            <a:ext cx="3289005" cy="2989921"/>
          </a:xfrm>
          <a:prstGeom prst="rect">
            <a:avLst/>
          </a:prstGeom>
          <a:solidFill>
            <a:schemeClr val="accent3">
              <a:lumMod val="40000"/>
              <a:lumOff val="60000"/>
            </a:schemeClr>
          </a:solidFill>
        </p:spPr>
        <p:txBody>
          <a:bodyPr wrap="square">
            <a:spAutoFit/>
          </a:bodyPr>
          <a:lstStyle/>
          <a:p>
            <a:pPr>
              <a:lnSpc>
                <a:spcPct val="150000"/>
              </a:lnSpc>
            </a:pPr>
            <a:r>
              <a:rPr lang="en-US" sz="2000" dirty="0"/>
              <a:t>2019 Tesla Model S</a:t>
            </a:r>
          </a:p>
          <a:p>
            <a:pPr>
              <a:lnSpc>
                <a:spcPct val="150000"/>
              </a:lnSpc>
            </a:pPr>
            <a:r>
              <a:rPr lang="en-US" sz="2000" dirty="0"/>
              <a:t>battery voltage = 0</a:t>
            </a:r>
          </a:p>
          <a:p>
            <a:pPr>
              <a:lnSpc>
                <a:spcPct val="150000"/>
              </a:lnSpc>
            </a:pPr>
            <a:r>
              <a:rPr lang="en-US" sz="2000" dirty="0"/>
              <a:t>2016 Chevy Corvette</a:t>
            </a:r>
          </a:p>
          <a:p>
            <a:pPr>
              <a:lnSpc>
                <a:spcPct val="150000"/>
              </a:lnSpc>
            </a:pPr>
            <a:endParaRPr lang="en-US" sz="1400" dirty="0"/>
          </a:p>
          <a:p>
            <a:pPr>
              <a:lnSpc>
                <a:spcPct val="150000"/>
              </a:lnSpc>
            </a:pPr>
            <a:endParaRPr lang="en-US" sz="1400" dirty="0"/>
          </a:p>
          <a:p>
            <a:pPr>
              <a:lnSpc>
                <a:spcPct val="150000"/>
              </a:lnSpc>
            </a:pPr>
            <a:r>
              <a:rPr lang="en-US" sz="2000" b="1" dirty="0"/>
              <a:t>2019 Tesla Model S</a:t>
            </a:r>
          </a:p>
          <a:p>
            <a:pPr>
              <a:lnSpc>
                <a:spcPct val="150000"/>
              </a:lnSpc>
            </a:pPr>
            <a:r>
              <a:rPr lang="en-US" sz="2000" b="1" dirty="0"/>
              <a:t>battery voltage = 0</a:t>
            </a:r>
          </a:p>
        </p:txBody>
      </p:sp>
    </p:spTree>
    <p:extLst>
      <p:ext uri="{BB962C8B-B14F-4D97-AF65-F5344CB8AC3E}">
        <p14:creationId xmlns:p14="http://schemas.microsoft.com/office/powerpoint/2010/main" val="21869457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7F1C1-1EF6-43E0-9830-BDCA88944C90}"/>
              </a:ext>
            </a:extLst>
          </p:cNvPr>
          <p:cNvSpPr>
            <a:spLocks noGrp="1"/>
          </p:cNvSpPr>
          <p:nvPr>
            <p:ph type="title"/>
          </p:nvPr>
        </p:nvSpPr>
        <p:spPr>
          <a:xfrm>
            <a:off x="609600" y="178945"/>
            <a:ext cx="10160000" cy="948106"/>
          </a:xfrm>
        </p:spPr>
        <p:txBody>
          <a:bodyPr/>
          <a:lstStyle/>
          <a:p>
            <a:r>
              <a:rPr lang="en-US" dirty="0"/>
              <a:t>Why Use Polymorphism</a:t>
            </a:r>
          </a:p>
        </p:txBody>
      </p:sp>
      <p:sp>
        <p:nvSpPr>
          <p:cNvPr id="3" name="Content Placeholder 2">
            <a:extLst>
              <a:ext uri="{FF2B5EF4-FFF2-40B4-BE49-F238E27FC236}">
                <a16:creationId xmlns:a16="http://schemas.microsoft.com/office/drawing/2014/main" id="{9007CEA2-1B19-4299-823C-C567DDE25EA6}"/>
              </a:ext>
            </a:extLst>
          </p:cNvPr>
          <p:cNvSpPr>
            <a:spLocks noGrp="1"/>
          </p:cNvSpPr>
          <p:nvPr>
            <p:ph idx="1"/>
          </p:nvPr>
        </p:nvSpPr>
        <p:spPr>
          <a:xfrm>
            <a:off x="609600" y="1286539"/>
            <a:ext cx="10160000" cy="5392515"/>
          </a:xfrm>
        </p:spPr>
        <p:txBody>
          <a:bodyPr/>
          <a:lstStyle/>
          <a:p>
            <a:r>
              <a:rPr lang="en-US" dirty="0"/>
              <a:t>The benefits of polymorphism are that we can use a base class to represent different types of related objects</a:t>
            </a:r>
          </a:p>
          <a:p>
            <a:r>
              <a:rPr lang="en-US" dirty="0"/>
              <a:t>If we followed through on the Car inheritance hierarchy shown previously</a:t>
            </a:r>
          </a:p>
          <a:p>
            <a:endParaRPr lang="en-US" dirty="0"/>
          </a:p>
          <a:p>
            <a:endParaRPr lang="en-US" dirty="0"/>
          </a:p>
          <a:p>
            <a:endParaRPr lang="en-US" dirty="0"/>
          </a:p>
          <a:p>
            <a:endParaRPr lang="en-US" dirty="0"/>
          </a:p>
          <a:p>
            <a:endParaRPr lang="en-US" dirty="0"/>
          </a:p>
          <a:p>
            <a:pPr marL="339725" indent="0">
              <a:buNone/>
            </a:pPr>
            <a:r>
              <a:rPr lang="en-US" dirty="0"/>
              <a:t>and created the </a:t>
            </a:r>
            <a:r>
              <a:rPr lang="en-US" dirty="0" err="1"/>
              <a:t>HybridElectricCar</a:t>
            </a:r>
            <a:r>
              <a:rPr lang="en-US" dirty="0"/>
              <a:t> and </a:t>
            </a:r>
            <a:r>
              <a:rPr lang="en-US" dirty="0" err="1"/>
              <a:t>BatterElectricCar</a:t>
            </a:r>
            <a:r>
              <a:rPr lang="en-US" dirty="0"/>
              <a:t> subclasses, we could use a single </a:t>
            </a:r>
            <a:r>
              <a:rPr lang="en-US" dirty="0" err="1"/>
              <a:t>ElectricCar</a:t>
            </a:r>
            <a:r>
              <a:rPr lang="en-US" dirty="0"/>
              <a:t> variable to represent either subclass at various times in a program</a:t>
            </a:r>
          </a:p>
          <a:p>
            <a:r>
              <a:rPr lang="en-US" dirty="0"/>
              <a:t>More importantly, we could declare a Car parameter in a function and pass instances of </a:t>
            </a:r>
            <a:r>
              <a:rPr lang="en-US"/>
              <a:t>either subclass </a:t>
            </a:r>
            <a:r>
              <a:rPr lang="en-US" dirty="0"/>
              <a:t>to that function</a:t>
            </a:r>
          </a:p>
        </p:txBody>
      </p:sp>
      <p:sp>
        <p:nvSpPr>
          <p:cNvPr id="4" name="Slide Number Placeholder 3">
            <a:extLst>
              <a:ext uri="{FF2B5EF4-FFF2-40B4-BE49-F238E27FC236}">
                <a16:creationId xmlns:a16="http://schemas.microsoft.com/office/drawing/2014/main" id="{AFED6D9A-1126-4411-9343-0E24924D98BD}"/>
              </a:ext>
            </a:extLst>
          </p:cNvPr>
          <p:cNvSpPr>
            <a:spLocks noGrp="1"/>
          </p:cNvSpPr>
          <p:nvPr>
            <p:ph type="sldNum" sz="quarter" idx="12"/>
          </p:nvPr>
        </p:nvSpPr>
        <p:spPr/>
        <p:txBody>
          <a:bodyPr/>
          <a:lstStyle/>
          <a:p>
            <a:fld id="{E84E2596-301E-4832-9EC0-2653E7A66251}" type="slidenum">
              <a:rPr lang="en-US" smtClean="0"/>
              <a:t>62</a:t>
            </a:fld>
            <a:endParaRPr lang="en-US" dirty="0"/>
          </a:p>
        </p:txBody>
      </p:sp>
      <p:pic>
        <p:nvPicPr>
          <p:cNvPr id="5" name="Picture 4">
            <a:extLst>
              <a:ext uri="{FF2B5EF4-FFF2-40B4-BE49-F238E27FC236}">
                <a16:creationId xmlns:a16="http://schemas.microsoft.com/office/drawing/2014/main" id="{C4E997EA-AE05-47C7-89F2-C932C6285B30}"/>
              </a:ext>
            </a:extLst>
          </p:cNvPr>
          <p:cNvPicPr>
            <a:picLocks noChangeAspect="1"/>
          </p:cNvPicPr>
          <p:nvPr/>
        </p:nvPicPr>
        <p:blipFill>
          <a:blip r:embed="rId2"/>
          <a:stretch>
            <a:fillRect/>
          </a:stretch>
        </p:blipFill>
        <p:spPr>
          <a:xfrm>
            <a:off x="3261541" y="2560320"/>
            <a:ext cx="4160691" cy="1645920"/>
          </a:xfrm>
          <a:prstGeom prst="rect">
            <a:avLst/>
          </a:prstGeom>
        </p:spPr>
      </p:pic>
    </p:spTree>
    <p:extLst>
      <p:ext uri="{BB962C8B-B14F-4D97-AF65-F5344CB8AC3E}">
        <p14:creationId xmlns:p14="http://schemas.microsoft.com/office/powerpoint/2010/main" val="11721277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C37E0-3F23-4B0F-A4F6-AB8DA2789DF3}"/>
              </a:ext>
            </a:extLst>
          </p:cNvPr>
          <p:cNvSpPr>
            <a:spLocks noGrp="1"/>
          </p:cNvSpPr>
          <p:nvPr>
            <p:ph type="title"/>
          </p:nvPr>
        </p:nvSpPr>
        <p:spPr>
          <a:xfrm>
            <a:off x="609600" y="0"/>
            <a:ext cx="10160000" cy="1143000"/>
          </a:xfrm>
        </p:spPr>
        <p:txBody>
          <a:bodyPr/>
          <a:lstStyle/>
          <a:p>
            <a:r>
              <a:rPr lang="en-US"/>
              <a:t>Garbage Collection in Python</a:t>
            </a:r>
          </a:p>
        </p:txBody>
      </p:sp>
      <p:sp>
        <p:nvSpPr>
          <p:cNvPr id="3" name="Content Placeholder 2">
            <a:extLst>
              <a:ext uri="{FF2B5EF4-FFF2-40B4-BE49-F238E27FC236}">
                <a16:creationId xmlns:a16="http://schemas.microsoft.com/office/drawing/2014/main" id="{902A0A8F-88AD-4090-A854-886B358E225D}"/>
              </a:ext>
            </a:extLst>
          </p:cNvPr>
          <p:cNvSpPr>
            <a:spLocks noGrp="1"/>
          </p:cNvSpPr>
          <p:nvPr>
            <p:ph idx="1"/>
          </p:nvPr>
        </p:nvSpPr>
        <p:spPr>
          <a:xfrm>
            <a:off x="609600" y="1235034"/>
            <a:ext cx="10160000" cy="5241966"/>
          </a:xfrm>
        </p:spPr>
        <p:txBody>
          <a:bodyPr>
            <a:normAutofit fontScale="70000" lnSpcReduction="20000"/>
          </a:bodyPr>
          <a:lstStyle/>
          <a:p>
            <a:pPr>
              <a:lnSpc>
                <a:spcPct val="120000"/>
              </a:lnSpc>
            </a:pPr>
            <a:r>
              <a:rPr lang="en-US" sz="4000" dirty="0"/>
              <a:t>As with languages like Java and C#, Python manages its own memory by implementing </a:t>
            </a:r>
            <a:r>
              <a:rPr lang="en-US" sz="4000" u="sng" dirty="0"/>
              <a:t>garbage</a:t>
            </a:r>
            <a:r>
              <a:rPr lang="en-US" sz="4000" dirty="0"/>
              <a:t> </a:t>
            </a:r>
            <a:r>
              <a:rPr lang="en-US" sz="4000" u="sng" dirty="0"/>
              <a:t>collection</a:t>
            </a:r>
            <a:r>
              <a:rPr lang="en-US" sz="4000" dirty="0"/>
              <a:t>.</a:t>
            </a:r>
          </a:p>
          <a:p>
            <a:pPr lvl="1">
              <a:lnSpc>
                <a:spcPct val="120000"/>
              </a:lnSpc>
            </a:pPr>
            <a:r>
              <a:rPr lang="en-US" sz="3400" dirty="0"/>
              <a:t>A </a:t>
            </a:r>
            <a:r>
              <a:rPr lang="en-US" sz="3400" u="sng" dirty="0"/>
              <a:t>reference</a:t>
            </a:r>
            <a:r>
              <a:rPr lang="en-US" sz="3400" dirty="0"/>
              <a:t> </a:t>
            </a:r>
            <a:r>
              <a:rPr lang="en-US" sz="3400" u="sng" dirty="0"/>
              <a:t>count</a:t>
            </a:r>
            <a:r>
              <a:rPr lang="en-US" sz="3400" dirty="0"/>
              <a:t> to each object is maintained</a:t>
            </a:r>
          </a:p>
          <a:p>
            <a:pPr lvl="1">
              <a:lnSpc>
                <a:spcPct val="120000"/>
              </a:lnSpc>
            </a:pPr>
            <a:r>
              <a:rPr lang="en-US" sz="3400" dirty="0"/>
              <a:t>When the count goes to 0, the object is </a:t>
            </a:r>
            <a:r>
              <a:rPr lang="en-US" sz="3400" u="sng" dirty="0"/>
              <a:t>deallocated</a:t>
            </a:r>
          </a:p>
          <a:p>
            <a:pPr>
              <a:lnSpc>
                <a:spcPct val="120000"/>
              </a:lnSpc>
            </a:pPr>
            <a:r>
              <a:rPr lang="en-US" sz="4000" dirty="0"/>
              <a:t>Python will periodically check for reference cycles (circular references) where 2 objects exclusively refer to each other, in which case both are deallocated even though the reference count is not 0</a:t>
            </a:r>
          </a:p>
          <a:p>
            <a:pPr lvl="1">
              <a:lnSpc>
                <a:spcPct val="120000"/>
              </a:lnSpc>
            </a:pPr>
            <a:r>
              <a:rPr lang="en-US" sz="3400" dirty="0"/>
              <a:t>The algorithm uses heuristics by assigning objects to "generations" (relative to their age). Older objects are less likely to need garbage collection so they are not checked as often as younger generation objects.</a:t>
            </a:r>
            <a:endParaRPr lang="en-US" sz="2300" dirty="0"/>
          </a:p>
        </p:txBody>
      </p:sp>
      <p:sp>
        <p:nvSpPr>
          <p:cNvPr id="4" name="Slide Number Placeholder 3">
            <a:extLst>
              <a:ext uri="{FF2B5EF4-FFF2-40B4-BE49-F238E27FC236}">
                <a16:creationId xmlns:a16="http://schemas.microsoft.com/office/drawing/2014/main" id="{913F0469-7C75-419A-B2F1-BB166885B214}"/>
              </a:ext>
            </a:extLst>
          </p:cNvPr>
          <p:cNvSpPr>
            <a:spLocks noGrp="1"/>
          </p:cNvSpPr>
          <p:nvPr>
            <p:ph type="sldNum" sz="quarter" idx="12"/>
          </p:nvPr>
        </p:nvSpPr>
        <p:spPr/>
        <p:txBody>
          <a:bodyPr/>
          <a:lstStyle/>
          <a:p>
            <a:fld id="{E84E2596-301E-4832-9EC0-2653E7A66251}" type="slidenum">
              <a:rPr lang="en-US" smtClean="0"/>
              <a:t>63</a:t>
            </a:fld>
            <a:endParaRPr lang="en-US"/>
          </a:p>
        </p:txBody>
      </p:sp>
    </p:spTree>
    <p:extLst>
      <p:ext uri="{BB962C8B-B14F-4D97-AF65-F5344CB8AC3E}">
        <p14:creationId xmlns:p14="http://schemas.microsoft.com/office/powerpoint/2010/main" val="27170316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C37E0-3F23-4B0F-A4F6-AB8DA2789DF3}"/>
              </a:ext>
            </a:extLst>
          </p:cNvPr>
          <p:cNvSpPr>
            <a:spLocks noGrp="1"/>
          </p:cNvSpPr>
          <p:nvPr>
            <p:ph type="title"/>
          </p:nvPr>
        </p:nvSpPr>
        <p:spPr>
          <a:xfrm>
            <a:off x="609600" y="0"/>
            <a:ext cx="10160000" cy="1143000"/>
          </a:xfrm>
        </p:spPr>
        <p:txBody>
          <a:bodyPr/>
          <a:lstStyle/>
          <a:p>
            <a:r>
              <a:rPr lang="en-US"/>
              <a:t>Data Structures in Python</a:t>
            </a:r>
          </a:p>
        </p:txBody>
      </p:sp>
      <p:sp>
        <p:nvSpPr>
          <p:cNvPr id="3" name="Content Placeholder 2">
            <a:extLst>
              <a:ext uri="{FF2B5EF4-FFF2-40B4-BE49-F238E27FC236}">
                <a16:creationId xmlns:a16="http://schemas.microsoft.com/office/drawing/2014/main" id="{902A0A8F-88AD-4090-A854-886B358E225D}"/>
              </a:ext>
            </a:extLst>
          </p:cNvPr>
          <p:cNvSpPr>
            <a:spLocks noGrp="1"/>
          </p:cNvSpPr>
          <p:nvPr>
            <p:ph idx="1"/>
          </p:nvPr>
        </p:nvSpPr>
        <p:spPr>
          <a:xfrm>
            <a:off x="609600" y="1235034"/>
            <a:ext cx="10160000" cy="5241966"/>
          </a:xfrm>
        </p:spPr>
        <p:txBody>
          <a:bodyPr>
            <a:normAutofit fontScale="92500" lnSpcReduction="20000"/>
          </a:bodyPr>
          <a:lstStyle/>
          <a:p>
            <a:pPr>
              <a:lnSpc>
                <a:spcPct val="120000"/>
              </a:lnSpc>
            </a:pPr>
            <a:r>
              <a:rPr lang="en-US" sz="2800"/>
              <a:t>Although not in the scope of this course, the following data structure terminology may occur in the exam</a:t>
            </a:r>
          </a:p>
          <a:p>
            <a:pPr lvl="1">
              <a:lnSpc>
                <a:spcPct val="120000"/>
              </a:lnSpc>
            </a:pPr>
            <a:r>
              <a:rPr lang="en-US" sz="2600"/>
              <a:t>A </a:t>
            </a:r>
            <a:r>
              <a:rPr lang="en-US" sz="2600" b="1"/>
              <a:t>data structure </a:t>
            </a:r>
            <a:r>
              <a:rPr lang="en-US" sz="2600"/>
              <a:t>represents data that has specific behavor; they can be represented by Python data types such as lists and dictionaries</a:t>
            </a:r>
          </a:p>
          <a:p>
            <a:pPr lvl="2">
              <a:lnSpc>
                <a:spcPct val="120000"/>
              </a:lnSpc>
            </a:pPr>
            <a:r>
              <a:rPr lang="en-US" sz="2400"/>
              <a:t>They are sometimes referred to as "abstract data types"</a:t>
            </a:r>
          </a:p>
          <a:p>
            <a:pPr lvl="1">
              <a:lnSpc>
                <a:spcPct val="120000"/>
              </a:lnSpc>
            </a:pPr>
            <a:r>
              <a:rPr lang="en-US" sz="2600"/>
              <a:t>A </a:t>
            </a:r>
            <a:r>
              <a:rPr lang="en-US" sz="2600" b="1"/>
              <a:t>queue</a:t>
            </a:r>
            <a:r>
              <a:rPr lang="en-US" sz="2600"/>
              <a:t> is a data structure which accesses data in the same order in which it is inserted (think of a line for tickets at a movie theater)</a:t>
            </a:r>
          </a:p>
          <a:p>
            <a:pPr lvl="2">
              <a:lnSpc>
                <a:spcPct val="120000"/>
              </a:lnSpc>
            </a:pPr>
            <a:r>
              <a:rPr lang="en-US" sz="2400"/>
              <a:t>This is known as "first-in first-out", or </a:t>
            </a:r>
            <a:r>
              <a:rPr lang="en-US" sz="2400" b="1"/>
              <a:t>FIFO</a:t>
            </a:r>
            <a:endParaRPr lang="en-US" sz="2600" b="1"/>
          </a:p>
          <a:p>
            <a:pPr lvl="1">
              <a:lnSpc>
                <a:spcPct val="120000"/>
              </a:lnSpc>
            </a:pPr>
            <a:r>
              <a:rPr lang="en-US" sz="2600"/>
              <a:t>A </a:t>
            </a:r>
            <a:r>
              <a:rPr lang="en-US" sz="2600" b="1"/>
              <a:t>stack</a:t>
            </a:r>
            <a:r>
              <a:rPr lang="en-US" sz="2600"/>
              <a:t> is a data structure which accesses data in the reverse order in which it is inserted (think of a tray dispenser in a cafeteria)</a:t>
            </a:r>
          </a:p>
          <a:p>
            <a:pPr lvl="2">
              <a:lnSpc>
                <a:spcPct val="120000"/>
              </a:lnSpc>
            </a:pPr>
            <a:r>
              <a:rPr lang="en-US" sz="2400"/>
              <a:t>This is known as "last-in first-out", or </a:t>
            </a:r>
            <a:r>
              <a:rPr lang="en-US" sz="2400" b="1"/>
              <a:t>LIFO</a:t>
            </a:r>
          </a:p>
          <a:p>
            <a:pPr marL="411480" lvl="1" indent="0">
              <a:lnSpc>
                <a:spcPct val="120000"/>
              </a:lnSpc>
              <a:buNone/>
            </a:pPr>
            <a:endParaRPr lang="en-US" sz="1900">
              <a:hlinkClick r:id="rId2"/>
            </a:endParaRPr>
          </a:p>
          <a:p>
            <a:pPr marL="627063" lvl="1" indent="0">
              <a:lnSpc>
                <a:spcPct val="120000"/>
              </a:lnSpc>
              <a:buNone/>
            </a:pPr>
            <a:r>
              <a:rPr lang="en-US" sz="2100">
                <a:hlinkClick r:id="rId2"/>
              </a:rPr>
              <a:t>https://docs.python.org/3/tutorial/datastructures.html</a:t>
            </a:r>
            <a:r>
              <a:rPr lang="en-US" sz="2100"/>
              <a:t> </a:t>
            </a:r>
          </a:p>
        </p:txBody>
      </p:sp>
      <p:sp>
        <p:nvSpPr>
          <p:cNvPr id="4" name="Slide Number Placeholder 3">
            <a:extLst>
              <a:ext uri="{FF2B5EF4-FFF2-40B4-BE49-F238E27FC236}">
                <a16:creationId xmlns:a16="http://schemas.microsoft.com/office/drawing/2014/main" id="{913F0469-7C75-419A-B2F1-BB166885B214}"/>
              </a:ext>
            </a:extLst>
          </p:cNvPr>
          <p:cNvSpPr>
            <a:spLocks noGrp="1"/>
          </p:cNvSpPr>
          <p:nvPr>
            <p:ph type="sldNum" sz="quarter" idx="12"/>
          </p:nvPr>
        </p:nvSpPr>
        <p:spPr/>
        <p:txBody>
          <a:bodyPr/>
          <a:lstStyle/>
          <a:p>
            <a:fld id="{E84E2596-301E-4832-9EC0-2653E7A66251}" type="slidenum">
              <a:rPr lang="en-US" smtClean="0"/>
              <a:t>64</a:t>
            </a:fld>
            <a:endParaRPr lang="en-US"/>
          </a:p>
        </p:txBody>
      </p:sp>
    </p:spTree>
    <p:extLst>
      <p:ext uri="{BB962C8B-B14F-4D97-AF65-F5344CB8AC3E}">
        <p14:creationId xmlns:p14="http://schemas.microsoft.com/office/powerpoint/2010/main" val="25868031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C37E0-3F23-4B0F-A4F6-AB8DA2789DF3}"/>
              </a:ext>
            </a:extLst>
          </p:cNvPr>
          <p:cNvSpPr>
            <a:spLocks noGrp="1"/>
          </p:cNvSpPr>
          <p:nvPr>
            <p:ph type="title"/>
          </p:nvPr>
        </p:nvSpPr>
        <p:spPr>
          <a:xfrm>
            <a:off x="609600" y="0"/>
            <a:ext cx="10160000" cy="1143000"/>
          </a:xfrm>
        </p:spPr>
        <p:txBody>
          <a:bodyPr/>
          <a:lstStyle/>
          <a:p>
            <a:r>
              <a:rPr lang="en-US"/>
              <a:t>Exceptions are Classes</a:t>
            </a:r>
          </a:p>
        </p:txBody>
      </p:sp>
      <p:sp>
        <p:nvSpPr>
          <p:cNvPr id="3" name="Content Placeholder 2">
            <a:extLst>
              <a:ext uri="{FF2B5EF4-FFF2-40B4-BE49-F238E27FC236}">
                <a16:creationId xmlns:a16="http://schemas.microsoft.com/office/drawing/2014/main" id="{902A0A8F-88AD-4090-A854-886B358E225D}"/>
              </a:ext>
            </a:extLst>
          </p:cNvPr>
          <p:cNvSpPr>
            <a:spLocks noGrp="1"/>
          </p:cNvSpPr>
          <p:nvPr>
            <p:ph idx="1"/>
          </p:nvPr>
        </p:nvSpPr>
        <p:spPr>
          <a:xfrm>
            <a:off x="609600" y="1235034"/>
            <a:ext cx="10160000" cy="5241966"/>
          </a:xfrm>
        </p:spPr>
        <p:txBody>
          <a:bodyPr>
            <a:normAutofit lnSpcReduction="10000"/>
          </a:bodyPr>
          <a:lstStyle/>
          <a:p>
            <a:pPr>
              <a:lnSpc>
                <a:spcPct val="120000"/>
              </a:lnSpc>
            </a:pPr>
            <a:r>
              <a:rPr lang="en-US" sz="2400"/>
              <a:t>When an exception is raised, an object of the raised exception class is instantiated, and goes through all levels of program execution, looking for the except branch that is prepared to deal with it.</a:t>
            </a:r>
          </a:p>
          <a:p>
            <a:pPr>
              <a:lnSpc>
                <a:spcPct val="120000"/>
              </a:lnSpc>
            </a:pPr>
            <a:r>
              <a:rPr lang="en-US" sz="2400"/>
              <a:t>The instantiated object carries useful information</a:t>
            </a:r>
          </a:p>
          <a:p>
            <a:pPr>
              <a:lnSpc>
                <a:spcPct val="120000"/>
              </a:lnSpc>
            </a:pPr>
            <a:r>
              <a:rPr lang="en-US" sz="2400"/>
              <a:t>Notice in the example below that the __str__ method does not need to be called explicitly</a:t>
            </a:r>
          </a:p>
          <a:p>
            <a:pPr>
              <a:lnSpc>
                <a:spcPct val="120000"/>
              </a:lnSpc>
            </a:pPr>
            <a:endParaRPr lang="en-US" sz="1050"/>
          </a:p>
          <a:p>
            <a:pPr marL="1828800" indent="0">
              <a:lnSpc>
                <a:spcPct val="120000"/>
              </a:lnSpc>
              <a:buNone/>
            </a:pPr>
            <a:r>
              <a:rPr lang="en-US" sz="2100" b="1">
                <a:latin typeface="Courier New" panose="02070309020205020404" pitchFamily="49" charset="0"/>
                <a:cs typeface="Courier New" panose="02070309020205020404" pitchFamily="49" charset="0"/>
              </a:rPr>
              <a:t>try:</a:t>
            </a:r>
          </a:p>
          <a:p>
            <a:pPr marL="1828800" indent="0">
              <a:lnSpc>
                <a:spcPct val="120000"/>
              </a:lnSpc>
              <a:buNone/>
            </a:pPr>
            <a:r>
              <a:rPr lang="en-US" sz="2100" b="1">
                <a:latin typeface="Courier New" panose="02070309020205020404" pitchFamily="49" charset="0"/>
                <a:cs typeface="Courier New" panose="02070309020205020404" pitchFamily="49" charset="0"/>
              </a:rPr>
              <a:t>    i = int("Hello!")</a:t>
            </a:r>
          </a:p>
          <a:p>
            <a:pPr marL="1828800" indent="0">
              <a:lnSpc>
                <a:spcPct val="120000"/>
              </a:lnSpc>
              <a:buNone/>
            </a:pPr>
            <a:r>
              <a:rPr lang="en-US" sz="2100" b="1">
                <a:latin typeface="Courier New" panose="02070309020205020404" pitchFamily="49" charset="0"/>
                <a:cs typeface="Courier New" panose="02070309020205020404" pitchFamily="49" charset="0"/>
              </a:rPr>
              <a:t>except Exception as e:</a:t>
            </a:r>
          </a:p>
          <a:p>
            <a:pPr marL="1828800" indent="0">
              <a:lnSpc>
                <a:spcPct val="120000"/>
              </a:lnSpc>
              <a:buNone/>
            </a:pPr>
            <a:r>
              <a:rPr lang="en-US" sz="2100" b="1">
                <a:latin typeface="Courier New" panose="02070309020205020404" pitchFamily="49" charset="0"/>
                <a:cs typeface="Courier New" panose="02070309020205020404" pitchFamily="49" charset="0"/>
              </a:rPr>
              <a:t>    print(e)</a:t>
            </a:r>
          </a:p>
          <a:p>
            <a:pPr marL="1828800" indent="0">
              <a:lnSpc>
                <a:spcPct val="120000"/>
              </a:lnSpc>
              <a:buNone/>
            </a:pPr>
            <a:r>
              <a:rPr lang="en-US" sz="2100" b="1">
                <a:latin typeface="Courier New" panose="02070309020205020404" pitchFamily="49" charset="0"/>
                <a:cs typeface="Courier New" panose="02070309020205020404" pitchFamily="49" charset="0"/>
              </a:rPr>
              <a:t>    print(e.__str__())</a:t>
            </a:r>
          </a:p>
        </p:txBody>
      </p:sp>
      <p:sp>
        <p:nvSpPr>
          <p:cNvPr id="4" name="Slide Number Placeholder 3">
            <a:extLst>
              <a:ext uri="{FF2B5EF4-FFF2-40B4-BE49-F238E27FC236}">
                <a16:creationId xmlns:a16="http://schemas.microsoft.com/office/drawing/2014/main" id="{913F0469-7C75-419A-B2F1-BB166885B214}"/>
              </a:ext>
            </a:extLst>
          </p:cNvPr>
          <p:cNvSpPr>
            <a:spLocks noGrp="1"/>
          </p:cNvSpPr>
          <p:nvPr>
            <p:ph type="sldNum" sz="quarter" idx="12"/>
          </p:nvPr>
        </p:nvSpPr>
        <p:spPr/>
        <p:txBody>
          <a:bodyPr/>
          <a:lstStyle/>
          <a:p>
            <a:fld id="{E84E2596-301E-4832-9EC0-2653E7A66251}" type="slidenum">
              <a:rPr lang="en-US" smtClean="0"/>
              <a:t>65</a:t>
            </a:fld>
            <a:endParaRPr lang="en-US"/>
          </a:p>
        </p:txBody>
      </p:sp>
    </p:spTree>
    <p:extLst>
      <p:ext uri="{BB962C8B-B14F-4D97-AF65-F5344CB8AC3E}">
        <p14:creationId xmlns:p14="http://schemas.microsoft.com/office/powerpoint/2010/main" val="1301340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AB0EAC-7270-4572-A932-B04A979A0FA2}"/>
              </a:ext>
            </a:extLst>
          </p:cNvPr>
          <p:cNvSpPr>
            <a:spLocks noGrp="1"/>
          </p:cNvSpPr>
          <p:nvPr>
            <p:ph type="ctrTitle"/>
          </p:nvPr>
        </p:nvSpPr>
        <p:spPr/>
        <p:txBody>
          <a:bodyPr/>
          <a:lstStyle/>
          <a:p>
            <a:r>
              <a:rPr lang="en-US"/>
              <a:t>Working with Files</a:t>
            </a:r>
          </a:p>
        </p:txBody>
      </p:sp>
      <p:sp>
        <p:nvSpPr>
          <p:cNvPr id="3" name="Subtitle 2">
            <a:extLst>
              <a:ext uri="{FF2B5EF4-FFF2-40B4-BE49-F238E27FC236}">
                <a16:creationId xmlns:a16="http://schemas.microsoft.com/office/drawing/2014/main" id="{CCAEA0C7-2F80-199B-C874-CF276283310C}"/>
              </a:ext>
            </a:extLst>
          </p:cNvPr>
          <p:cNvSpPr>
            <a:spLocks noGrp="1"/>
          </p:cNvSpPr>
          <p:nvPr>
            <p:ph type="subTitle" idx="1"/>
          </p:nvPr>
        </p:nvSpPr>
        <p:spPr/>
        <p:txBody>
          <a:bodyPr/>
          <a:lstStyle/>
          <a:p>
            <a:r>
              <a:rPr lang="en-US"/>
              <a:t>Chapter 10: Files and Exceptions</a:t>
            </a:r>
          </a:p>
        </p:txBody>
      </p:sp>
      <p:sp>
        <p:nvSpPr>
          <p:cNvPr id="4" name="Slide Number Placeholder 3">
            <a:extLst>
              <a:ext uri="{FF2B5EF4-FFF2-40B4-BE49-F238E27FC236}">
                <a16:creationId xmlns:a16="http://schemas.microsoft.com/office/drawing/2014/main" id="{12530F6E-126A-4999-9DC7-5AEE5EECDA47}"/>
              </a:ext>
            </a:extLst>
          </p:cNvPr>
          <p:cNvSpPr>
            <a:spLocks noGrp="1"/>
          </p:cNvSpPr>
          <p:nvPr>
            <p:ph type="sldNum" sz="quarter" idx="12"/>
          </p:nvPr>
        </p:nvSpPr>
        <p:spPr/>
        <p:txBody>
          <a:bodyPr/>
          <a:lstStyle/>
          <a:p>
            <a:fld id="{E84E2596-301E-4832-9EC0-2653E7A66251}" type="slidenum">
              <a:rPr lang="en-US" smtClean="0"/>
              <a:t>66</a:t>
            </a:fld>
            <a:endParaRPr lang="en-US"/>
          </a:p>
        </p:txBody>
      </p:sp>
    </p:spTree>
    <p:extLst>
      <p:ext uri="{BB962C8B-B14F-4D97-AF65-F5344CB8AC3E}">
        <p14:creationId xmlns:p14="http://schemas.microsoft.com/office/powerpoint/2010/main" val="17909498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35582-3055-4B15-A4B1-33F2C27652C9}"/>
              </a:ext>
            </a:extLst>
          </p:cNvPr>
          <p:cNvSpPr>
            <a:spLocks noGrp="1"/>
          </p:cNvSpPr>
          <p:nvPr>
            <p:ph type="title"/>
          </p:nvPr>
        </p:nvSpPr>
        <p:spPr>
          <a:xfrm>
            <a:off x="609600" y="159"/>
            <a:ext cx="10160000" cy="761682"/>
          </a:xfrm>
        </p:spPr>
        <p:txBody>
          <a:bodyPr/>
          <a:lstStyle/>
          <a:p>
            <a:r>
              <a:rPr lang="en-US" dirty="0"/>
              <a:t>Objectives</a:t>
            </a:r>
          </a:p>
        </p:txBody>
      </p:sp>
      <p:sp>
        <p:nvSpPr>
          <p:cNvPr id="3" name="Content Placeholder 2">
            <a:extLst>
              <a:ext uri="{FF2B5EF4-FFF2-40B4-BE49-F238E27FC236}">
                <a16:creationId xmlns:a16="http://schemas.microsoft.com/office/drawing/2014/main" id="{A39D04C2-D6A5-4DFA-B836-9E5F20507329}"/>
              </a:ext>
            </a:extLst>
          </p:cNvPr>
          <p:cNvSpPr>
            <a:spLocks noGrp="1"/>
          </p:cNvSpPr>
          <p:nvPr>
            <p:ph idx="1"/>
          </p:nvPr>
        </p:nvSpPr>
        <p:spPr>
          <a:xfrm>
            <a:off x="609600" y="924128"/>
            <a:ext cx="10160000" cy="5933872"/>
          </a:xfrm>
        </p:spPr>
        <p:txBody>
          <a:bodyPr>
            <a:normAutofit/>
          </a:bodyPr>
          <a:lstStyle/>
          <a:p>
            <a:r>
              <a:rPr lang="en-US" sz="2400"/>
              <a:t>Read and write text files using Python.</a:t>
            </a:r>
          </a:p>
          <a:p>
            <a:r>
              <a:rPr lang="en-US" sz="2400"/>
              <a:t>Read and write .csv files using Python.</a:t>
            </a:r>
          </a:p>
          <a:p>
            <a:r>
              <a:rPr lang="en-US" sz="2400"/>
              <a:t>Use Python's object "pickle" serialization feature.</a:t>
            </a:r>
          </a:p>
          <a:p>
            <a:r>
              <a:rPr lang="en-US" sz="2400"/>
              <a:t>Read and write JSON data.</a:t>
            </a:r>
          </a:p>
          <a:p>
            <a:endParaRPr lang="en-US" sz="2000"/>
          </a:p>
        </p:txBody>
      </p:sp>
      <p:sp>
        <p:nvSpPr>
          <p:cNvPr id="4" name="Slide Number Placeholder 3">
            <a:extLst>
              <a:ext uri="{FF2B5EF4-FFF2-40B4-BE49-F238E27FC236}">
                <a16:creationId xmlns:a16="http://schemas.microsoft.com/office/drawing/2014/main" id="{F81689E5-597E-48D2-8F90-507B94F79B3F}"/>
              </a:ext>
            </a:extLst>
          </p:cNvPr>
          <p:cNvSpPr>
            <a:spLocks noGrp="1"/>
          </p:cNvSpPr>
          <p:nvPr>
            <p:ph type="sldNum" sz="quarter" idx="12"/>
          </p:nvPr>
        </p:nvSpPr>
        <p:spPr/>
        <p:txBody>
          <a:bodyPr/>
          <a:lstStyle/>
          <a:p>
            <a:fld id="{E84E2596-301E-4832-9EC0-2653E7A66251}" type="slidenum">
              <a:rPr lang="en-US" smtClean="0"/>
              <a:t>67</a:t>
            </a:fld>
            <a:endParaRPr lang="en-US"/>
          </a:p>
        </p:txBody>
      </p:sp>
    </p:spTree>
    <p:extLst>
      <p:ext uri="{BB962C8B-B14F-4D97-AF65-F5344CB8AC3E}">
        <p14:creationId xmlns:p14="http://schemas.microsoft.com/office/powerpoint/2010/main" val="29014300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AED47-3A88-40B2-B5AF-4DA9AC766747}"/>
              </a:ext>
            </a:extLst>
          </p:cNvPr>
          <p:cNvSpPr>
            <a:spLocks noGrp="1"/>
          </p:cNvSpPr>
          <p:nvPr>
            <p:ph type="title"/>
          </p:nvPr>
        </p:nvSpPr>
        <p:spPr>
          <a:xfrm>
            <a:off x="609600" y="243466"/>
            <a:ext cx="10160000" cy="806017"/>
          </a:xfrm>
        </p:spPr>
        <p:txBody>
          <a:bodyPr/>
          <a:lstStyle/>
          <a:p>
            <a:r>
              <a:rPr lang="en-US" dirty="0"/>
              <a:t>Reading an Entire File</a:t>
            </a:r>
          </a:p>
        </p:txBody>
      </p:sp>
      <p:sp>
        <p:nvSpPr>
          <p:cNvPr id="3" name="Content Placeholder 2">
            <a:extLst>
              <a:ext uri="{FF2B5EF4-FFF2-40B4-BE49-F238E27FC236}">
                <a16:creationId xmlns:a16="http://schemas.microsoft.com/office/drawing/2014/main" id="{A3E0332D-2F57-46B2-A276-ACCF2156D38B}"/>
              </a:ext>
            </a:extLst>
          </p:cNvPr>
          <p:cNvSpPr>
            <a:spLocks noGrp="1"/>
          </p:cNvSpPr>
          <p:nvPr>
            <p:ph idx="1"/>
          </p:nvPr>
        </p:nvSpPr>
        <p:spPr>
          <a:xfrm>
            <a:off x="609600" y="1226127"/>
            <a:ext cx="10160000" cy="5250873"/>
          </a:xfrm>
        </p:spPr>
        <p:txBody>
          <a:bodyPr/>
          <a:lstStyle/>
          <a:p>
            <a:r>
              <a:rPr lang="en-US" sz="2800" dirty="0"/>
              <a:t>To do any work with a file, even just printing its contents, you first need to </a:t>
            </a:r>
            <a:r>
              <a:rPr lang="en-US" sz="2800" u="sng" dirty="0"/>
              <a:t>open</a:t>
            </a:r>
            <a:r>
              <a:rPr lang="en-US" sz="2800" dirty="0"/>
              <a:t> the file to access it.</a:t>
            </a:r>
          </a:p>
          <a:p>
            <a:r>
              <a:rPr lang="en-US" sz="2800" dirty="0"/>
              <a:t>The open() function needs one argument: the name of the file you want to open.</a:t>
            </a:r>
          </a:p>
          <a:p>
            <a:endParaRPr lang="en-US" sz="1400" dirty="0"/>
          </a:p>
          <a:p>
            <a:pPr marL="1828800" indent="0">
              <a:buNone/>
            </a:pPr>
            <a:r>
              <a:rPr lang="en-US" sz="2000" dirty="0">
                <a:latin typeface="Courier New" panose="02070309020205020404" pitchFamily="49" charset="0"/>
                <a:cs typeface="Courier New" panose="02070309020205020404" pitchFamily="49" charset="0"/>
              </a:rPr>
              <a:t>open(filename)</a:t>
            </a:r>
            <a:r>
              <a:rPr lang="en-US" sz="2800" dirty="0">
                <a:latin typeface="Courier New" panose="02070309020205020404" pitchFamily="49" charset="0"/>
                <a:cs typeface="Courier New" panose="02070309020205020404" pitchFamily="49" charset="0"/>
              </a:rPr>
              <a:t> </a:t>
            </a:r>
          </a:p>
          <a:p>
            <a:pPr marL="1828800" indent="0">
              <a:buNone/>
            </a:pPr>
            <a:endParaRPr lang="en-US" sz="1400" dirty="0"/>
          </a:p>
          <a:p>
            <a:pPr lvl="1"/>
            <a:r>
              <a:rPr lang="en-US" sz="2600" dirty="0"/>
              <a:t>Use a constant for the file name to make it easier to modify when necessary</a:t>
            </a:r>
          </a:p>
          <a:p>
            <a:pPr lvl="1"/>
            <a:r>
              <a:rPr lang="en-US" sz="2600" dirty="0"/>
              <a:t>Python looks for this file in the current folder </a:t>
            </a:r>
          </a:p>
          <a:p>
            <a:r>
              <a:rPr lang="en-US" sz="2800" dirty="0"/>
              <a:t>The open() function returns an object representing the file.</a:t>
            </a:r>
          </a:p>
          <a:p>
            <a:endParaRPr lang="en-US" dirty="0"/>
          </a:p>
        </p:txBody>
      </p:sp>
      <p:sp>
        <p:nvSpPr>
          <p:cNvPr id="4" name="Slide Number Placeholder 3">
            <a:extLst>
              <a:ext uri="{FF2B5EF4-FFF2-40B4-BE49-F238E27FC236}">
                <a16:creationId xmlns:a16="http://schemas.microsoft.com/office/drawing/2014/main" id="{A24E7706-2200-43ED-9B9B-7E993DA0DDA7}"/>
              </a:ext>
            </a:extLst>
          </p:cNvPr>
          <p:cNvSpPr>
            <a:spLocks noGrp="1"/>
          </p:cNvSpPr>
          <p:nvPr>
            <p:ph type="sldNum" sz="quarter" idx="12"/>
          </p:nvPr>
        </p:nvSpPr>
        <p:spPr/>
        <p:txBody>
          <a:bodyPr/>
          <a:lstStyle/>
          <a:p>
            <a:fld id="{E84E2596-301E-4832-9EC0-2653E7A66251}" type="slidenum">
              <a:rPr lang="en-US" smtClean="0"/>
              <a:t>68</a:t>
            </a:fld>
            <a:endParaRPr lang="en-US" dirty="0"/>
          </a:p>
        </p:txBody>
      </p:sp>
    </p:spTree>
    <p:extLst>
      <p:ext uri="{BB962C8B-B14F-4D97-AF65-F5344CB8AC3E}">
        <p14:creationId xmlns:p14="http://schemas.microsoft.com/office/powerpoint/2010/main" val="2562858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6CB67-2AE8-E26C-A9AC-98C747A89A2D}"/>
              </a:ext>
            </a:extLst>
          </p:cNvPr>
          <p:cNvSpPr>
            <a:spLocks noGrp="1"/>
          </p:cNvSpPr>
          <p:nvPr>
            <p:ph type="title"/>
          </p:nvPr>
        </p:nvSpPr>
        <p:spPr/>
        <p:txBody>
          <a:bodyPr/>
          <a:lstStyle/>
          <a:p>
            <a:r>
              <a:rPr lang="en-US"/>
              <a:t>Lab for Reading an Entire File</a:t>
            </a:r>
          </a:p>
        </p:txBody>
      </p:sp>
      <p:sp>
        <p:nvSpPr>
          <p:cNvPr id="3" name="Slide Number Placeholder 2">
            <a:extLst>
              <a:ext uri="{FF2B5EF4-FFF2-40B4-BE49-F238E27FC236}">
                <a16:creationId xmlns:a16="http://schemas.microsoft.com/office/drawing/2014/main" id="{BAC06716-FCB4-A981-BAFC-E66D5C3E88C4}"/>
              </a:ext>
            </a:extLst>
          </p:cNvPr>
          <p:cNvSpPr>
            <a:spLocks noGrp="1"/>
          </p:cNvSpPr>
          <p:nvPr>
            <p:ph type="sldNum" sz="quarter" idx="12"/>
          </p:nvPr>
        </p:nvSpPr>
        <p:spPr/>
        <p:txBody>
          <a:bodyPr/>
          <a:lstStyle/>
          <a:p>
            <a:fld id="{E84E2596-301E-4832-9EC0-2653E7A66251}" type="slidenum">
              <a:rPr lang="en-US" smtClean="0"/>
              <a:t>69</a:t>
            </a:fld>
            <a:endParaRPr lang="en-US"/>
          </a:p>
        </p:txBody>
      </p:sp>
    </p:spTree>
    <p:extLst>
      <p:ext uri="{BB962C8B-B14F-4D97-AF65-F5344CB8AC3E}">
        <p14:creationId xmlns:p14="http://schemas.microsoft.com/office/powerpoint/2010/main" val="3911293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A7CCD-CFB5-4B6C-9E41-416E7355F59B}"/>
              </a:ext>
            </a:extLst>
          </p:cNvPr>
          <p:cNvSpPr>
            <a:spLocks noGrp="1"/>
          </p:cNvSpPr>
          <p:nvPr>
            <p:ph type="title"/>
          </p:nvPr>
        </p:nvSpPr>
        <p:spPr>
          <a:xfrm>
            <a:off x="609600" y="133961"/>
            <a:ext cx="10160000" cy="931164"/>
          </a:xfrm>
        </p:spPr>
        <p:txBody>
          <a:bodyPr/>
          <a:lstStyle/>
          <a:p>
            <a:r>
              <a:rPr lang="en-US" dirty="0"/>
              <a:t>The __init__ method</a:t>
            </a:r>
          </a:p>
        </p:txBody>
      </p:sp>
      <p:sp>
        <p:nvSpPr>
          <p:cNvPr id="3" name="Content Placeholder 2">
            <a:extLst>
              <a:ext uri="{FF2B5EF4-FFF2-40B4-BE49-F238E27FC236}">
                <a16:creationId xmlns:a16="http://schemas.microsoft.com/office/drawing/2014/main" id="{4CB38EBC-2A8B-4F99-B5A9-973019F296B1}"/>
              </a:ext>
            </a:extLst>
          </p:cNvPr>
          <p:cNvSpPr>
            <a:spLocks noGrp="1"/>
          </p:cNvSpPr>
          <p:nvPr>
            <p:ph idx="1"/>
          </p:nvPr>
        </p:nvSpPr>
        <p:spPr>
          <a:xfrm>
            <a:off x="609600" y="1376624"/>
            <a:ext cx="10160000" cy="5100376"/>
          </a:xfrm>
        </p:spPr>
        <p:txBody>
          <a:bodyPr>
            <a:normAutofit/>
          </a:bodyPr>
          <a:lstStyle/>
          <a:p>
            <a:r>
              <a:rPr lang="en-US" sz="2800" dirty="0"/>
              <a:t>The __init__() method is a special method that Python runs automatically whenever a new instance of a class is created.</a:t>
            </a:r>
          </a:p>
          <a:p>
            <a:pPr lvl="1"/>
            <a:r>
              <a:rPr lang="en-US" sz="2800" dirty="0"/>
              <a:t>Two leading and two trailing underscores are used to prevent default Python method names from conflicting with your customized </a:t>
            </a:r>
            <a:r>
              <a:rPr lang="en-US" sz="2800"/>
              <a:t>method names</a:t>
            </a:r>
            <a:endParaRPr lang="en-US" sz="2800" dirty="0"/>
          </a:p>
          <a:p>
            <a:r>
              <a:rPr lang="en-US" sz="2800" dirty="0"/>
              <a:t>__init__() acts like a</a:t>
            </a:r>
            <a:r>
              <a:rPr lang="en-US" sz="2800" b="1" dirty="0"/>
              <a:t> constructor </a:t>
            </a:r>
            <a:r>
              <a:rPr lang="en-US" sz="2800" dirty="0"/>
              <a:t>in other OOP languages, but the Python documentation rarely uses that term explicitly</a:t>
            </a:r>
          </a:p>
          <a:p>
            <a:r>
              <a:rPr lang="en-US" sz="2800" dirty="0"/>
              <a:t> As with regular functions, we can declare parameters in methods, including in __init</a:t>
            </a:r>
            <a:r>
              <a:rPr lang="en-US" sz="2800"/>
              <a:t>__() method</a:t>
            </a:r>
          </a:p>
        </p:txBody>
      </p:sp>
      <p:sp>
        <p:nvSpPr>
          <p:cNvPr id="4" name="Slide Number Placeholder 3">
            <a:extLst>
              <a:ext uri="{FF2B5EF4-FFF2-40B4-BE49-F238E27FC236}">
                <a16:creationId xmlns:a16="http://schemas.microsoft.com/office/drawing/2014/main" id="{09D09A1F-7C24-4DE6-97E3-D20C595D839E}"/>
              </a:ext>
            </a:extLst>
          </p:cNvPr>
          <p:cNvSpPr>
            <a:spLocks noGrp="1"/>
          </p:cNvSpPr>
          <p:nvPr>
            <p:ph type="sldNum" sz="quarter" idx="12"/>
          </p:nvPr>
        </p:nvSpPr>
        <p:spPr/>
        <p:txBody>
          <a:bodyPr/>
          <a:lstStyle/>
          <a:p>
            <a:fld id="{E84E2596-301E-4832-9EC0-2653E7A66251}" type="slidenum">
              <a:rPr lang="en-US" smtClean="0"/>
              <a:t>7</a:t>
            </a:fld>
            <a:endParaRPr lang="en-US" dirty="0"/>
          </a:p>
        </p:txBody>
      </p:sp>
    </p:spTree>
    <p:extLst>
      <p:ext uri="{BB962C8B-B14F-4D97-AF65-F5344CB8AC3E}">
        <p14:creationId xmlns:p14="http://schemas.microsoft.com/office/powerpoint/2010/main" val="41274866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A797-3331-4536-8EB3-22318B327564}"/>
              </a:ext>
            </a:extLst>
          </p:cNvPr>
          <p:cNvSpPr>
            <a:spLocks noGrp="1"/>
          </p:cNvSpPr>
          <p:nvPr>
            <p:ph type="title"/>
          </p:nvPr>
        </p:nvSpPr>
        <p:spPr/>
        <p:txBody>
          <a:bodyPr/>
          <a:lstStyle/>
          <a:p>
            <a:r>
              <a:rPr lang="en-US" dirty="0"/>
              <a:t>The with Statement</a:t>
            </a:r>
          </a:p>
        </p:txBody>
      </p:sp>
      <p:sp>
        <p:nvSpPr>
          <p:cNvPr id="3" name="Content Placeholder 2">
            <a:extLst>
              <a:ext uri="{FF2B5EF4-FFF2-40B4-BE49-F238E27FC236}">
                <a16:creationId xmlns:a16="http://schemas.microsoft.com/office/drawing/2014/main" id="{4112FCFD-F155-4A85-90AD-795791D2361D}"/>
              </a:ext>
            </a:extLst>
          </p:cNvPr>
          <p:cNvSpPr>
            <a:spLocks noGrp="1"/>
          </p:cNvSpPr>
          <p:nvPr>
            <p:ph idx="1"/>
          </p:nvPr>
        </p:nvSpPr>
        <p:spPr>
          <a:xfrm>
            <a:off x="609600" y="1417639"/>
            <a:ext cx="10160000" cy="5059362"/>
          </a:xfrm>
        </p:spPr>
        <p:txBody>
          <a:bodyPr/>
          <a:lstStyle/>
          <a:p>
            <a:r>
              <a:rPr lang="en-US" sz="2600" dirty="0"/>
              <a:t>The Python </a:t>
            </a:r>
            <a:r>
              <a:rPr lang="en-US" sz="2600" u="sng" dirty="0"/>
              <a:t>with</a:t>
            </a:r>
            <a:r>
              <a:rPr lang="en-US" sz="2600" dirty="0"/>
              <a:t> statement is a control-flow structure which deals with errors that may occur when a file is being opened, as well as clean-up activities that need to occur when we are done with a file object.</a:t>
            </a:r>
          </a:p>
          <a:p>
            <a:endParaRPr lang="en-US" sz="1200" dirty="0"/>
          </a:p>
          <a:p>
            <a:pPr marL="1828800" indent="0">
              <a:buNone/>
            </a:pPr>
            <a:r>
              <a:rPr lang="en-US" sz="2000" b="1" dirty="0">
                <a:latin typeface="Courier New" panose="02070309020205020404" pitchFamily="49" charset="0"/>
                <a:cs typeface="Courier New" panose="02070309020205020404" pitchFamily="49" charset="0"/>
              </a:rPr>
              <a:t>with</a:t>
            </a:r>
            <a:r>
              <a:rPr lang="en-US" sz="2000" dirty="0">
                <a:latin typeface="Courier New" panose="02070309020205020404" pitchFamily="49" charset="0"/>
                <a:cs typeface="Courier New" panose="02070309020205020404" pitchFamily="49" charset="0"/>
              </a:rPr>
              <a:t> open(FILENAME)as f:</a:t>
            </a:r>
            <a:r>
              <a:rPr lang="en-US" sz="2600" dirty="0">
                <a:latin typeface="Courier New" panose="02070309020205020404" pitchFamily="49" charset="0"/>
                <a:cs typeface="Courier New" panose="02070309020205020404" pitchFamily="49" charset="0"/>
              </a:rPr>
              <a:t> </a:t>
            </a:r>
          </a:p>
          <a:p>
            <a:pPr marL="1828800" indent="0">
              <a:buNone/>
            </a:pPr>
            <a:endParaRPr lang="en-US" sz="1200" dirty="0"/>
          </a:p>
          <a:p>
            <a:r>
              <a:rPr lang="en-US" sz="2600" dirty="0"/>
              <a:t>Improperly closed files can cause data loss and corruption and resource leaks </a:t>
            </a:r>
          </a:p>
          <a:p>
            <a:r>
              <a:rPr lang="en-US" sz="2600" dirty="0"/>
              <a:t>When </a:t>
            </a:r>
            <a:r>
              <a:rPr lang="en-US" sz="2600" u="sng" dirty="0"/>
              <a:t>with</a:t>
            </a:r>
            <a:r>
              <a:rPr lang="en-US" sz="2600" dirty="0"/>
              <a:t> is used the file does not need to be explicitly closed.</a:t>
            </a:r>
          </a:p>
          <a:p>
            <a:pPr lvl="1"/>
            <a:r>
              <a:rPr lang="en-US" sz="2200" dirty="0"/>
              <a:t>We could use the file object's close() method, but </a:t>
            </a:r>
            <a:r>
              <a:rPr lang="en-US" sz="2200" u="sng" dirty="0"/>
              <a:t>with</a:t>
            </a:r>
            <a:r>
              <a:rPr lang="en-US" sz="2200" dirty="0"/>
              <a:t> simplifies the operations necessary to deal with errors that could prevent close() from executing</a:t>
            </a:r>
          </a:p>
        </p:txBody>
      </p:sp>
      <p:sp>
        <p:nvSpPr>
          <p:cNvPr id="4" name="Slide Number Placeholder 3">
            <a:extLst>
              <a:ext uri="{FF2B5EF4-FFF2-40B4-BE49-F238E27FC236}">
                <a16:creationId xmlns:a16="http://schemas.microsoft.com/office/drawing/2014/main" id="{8B0E7D99-00BE-4B24-8BB5-0243E5D3E7C4}"/>
              </a:ext>
            </a:extLst>
          </p:cNvPr>
          <p:cNvSpPr>
            <a:spLocks noGrp="1"/>
          </p:cNvSpPr>
          <p:nvPr>
            <p:ph type="sldNum" sz="quarter" idx="12"/>
          </p:nvPr>
        </p:nvSpPr>
        <p:spPr/>
        <p:txBody>
          <a:bodyPr/>
          <a:lstStyle/>
          <a:p>
            <a:fld id="{E84E2596-301E-4832-9EC0-2653E7A66251}" type="slidenum">
              <a:rPr lang="en-US" smtClean="0"/>
              <a:t>70</a:t>
            </a:fld>
            <a:endParaRPr lang="en-US" dirty="0"/>
          </a:p>
        </p:txBody>
      </p:sp>
    </p:spTree>
    <p:extLst>
      <p:ext uri="{BB962C8B-B14F-4D97-AF65-F5344CB8AC3E}">
        <p14:creationId xmlns:p14="http://schemas.microsoft.com/office/powerpoint/2010/main" val="3559792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5BF8A-2693-4C97-930E-A2F519D5D8E4}"/>
              </a:ext>
            </a:extLst>
          </p:cNvPr>
          <p:cNvSpPr>
            <a:spLocks noGrp="1"/>
          </p:cNvSpPr>
          <p:nvPr>
            <p:ph type="title"/>
          </p:nvPr>
        </p:nvSpPr>
        <p:spPr>
          <a:xfrm>
            <a:off x="609600" y="201486"/>
            <a:ext cx="10160000" cy="767778"/>
          </a:xfrm>
        </p:spPr>
        <p:txBody>
          <a:bodyPr/>
          <a:lstStyle/>
          <a:p>
            <a:r>
              <a:rPr lang="en-US" dirty="0"/>
              <a:t>File Paths</a:t>
            </a:r>
          </a:p>
        </p:txBody>
      </p:sp>
      <p:sp>
        <p:nvSpPr>
          <p:cNvPr id="3" name="Content Placeholder 2">
            <a:extLst>
              <a:ext uri="{FF2B5EF4-FFF2-40B4-BE49-F238E27FC236}">
                <a16:creationId xmlns:a16="http://schemas.microsoft.com/office/drawing/2014/main" id="{D2F5442B-25FA-4373-B874-2CA776D97FE2}"/>
              </a:ext>
            </a:extLst>
          </p:cNvPr>
          <p:cNvSpPr>
            <a:spLocks noGrp="1"/>
          </p:cNvSpPr>
          <p:nvPr>
            <p:ph idx="1"/>
          </p:nvPr>
        </p:nvSpPr>
        <p:spPr>
          <a:xfrm>
            <a:off x="408432" y="1006865"/>
            <a:ext cx="10160000" cy="5331184"/>
          </a:xfrm>
        </p:spPr>
        <p:txBody>
          <a:bodyPr/>
          <a:lstStyle/>
          <a:p>
            <a:r>
              <a:rPr lang="en-US" dirty="0"/>
              <a:t>The open() function causes Python to look in the current folder for the file to open (where the program is run from)</a:t>
            </a:r>
          </a:p>
          <a:p>
            <a:r>
              <a:rPr lang="en-US" dirty="0"/>
              <a:t>If the file is not in the current folder, you need to specify the path where it is located</a:t>
            </a:r>
          </a:p>
          <a:p>
            <a:pPr lvl="1"/>
            <a:r>
              <a:rPr lang="en-US" dirty="0"/>
              <a:t>Windows uses the backslash as the folder separator, but Python allows the forward slash to be used, which maintains compatibility between platforms</a:t>
            </a:r>
          </a:p>
          <a:p>
            <a:endParaRPr lang="en-US" dirty="0"/>
          </a:p>
        </p:txBody>
      </p:sp>
      <p:sp>
        <p:nvSpPr>
          <p:cNvPr id="4" name="Slide Number Placeholder 3">
            <a:extLst>
              <a:ext uri="{FF2B5EF4-FFF2-40B4-BE49-F238E27FC236}">
                <a16:creationId xmlns:a16="http://schemas.microsoft.com/office/drawing/2014/main" id="{00912349-F494-4682-95C2-E785A26CFB79}"/>
              </a:ext>
            </a:extLst>
          </p:cNvPr>
          <p:cNvSpPr>
            <a:spLocks noGrp="1"/>
          </p:cNvSpPr>
          <p:nvPr>
            <p:ph type="sldNum" sz="quarter" idx="12"/>
          </p:nvPr>
        </p:nvSpPr>
        <p:spPr/>
        <p:txBody>
          <a:bodyPr/>
          <a:lstStyle/>
          <a:p>
            <a:fld id="{E84E2596-301E-4832-9EC0-2653E7A66251}" type="slidenum">
              <a:rPr lang="en-US" smtClean="0"/>
              <a:t>71</a:t>
            </a:fld>
            <a:endParaRPr lang="en-US" dirty="0"/>
          </a:p>
        </p:txBody>
      </p:sp>
      <p:sp>
        <p:nvSpPr>
          <p:cNvPr id="5" name="Rectangle 4">
            <a:extLst>
              <a:ext uri="{FF2B5EF4-FFF2-40B4-BE49-F238E27FC236}">
                <a16:creationId xmlns:a16="http://schemas.microsoft.com/office/drawing/2014/main" id="{D8896B38-E57A-42B9-A419-9345523F6064}"/>
              </a:ext>
            </a:extLst>
          </p:cNvPr>
          <p:cNvSpPr/>
          <p:nvPr/>
        </p:nvSpPr>
        <p:spPr>
          <a:xfrm>
            <a:off x="1626616" y="3773192"/>
            <a:ext cx="7723632" cy="1631216"/>
          </a:xfrm>
          <a:prstGeom prst="rect">
            <a:avLst/>
          </a:prstGeom>
        </p:spPr>
        <p:txBody>
          <a:bodyPr wrap="square">
            <a:spAutoFit/>
          </a:bodyPr>
          <a:lstStyle/>
          <a:p>
            <a:r>
              <a:rPr lang="en-US" sz="2000" dirty="0">
                <a:latin typeface="Courier New" panose="02070309020205020404" pitchFamily="49" charset="0"/>
                <a:cs typeface="Courier New" panose="02070309020205020404" pitchFamily="49" charset="0"/>
              </a:rPr>
              <a:t>FILENAME = </a:t>
            </a:r>
            <a:r>
              <a:rPr lang="en-US" sz="2000" b="1" dirty="0">
                <a:latin typeface="Courier New" panose="02070309020205020404" pitchFamily="49" charset="0"/>
                <a:cs typeface="Courier New" panose="02070309020205020404" pitchFamily="49" charset="0"/>
              </a:rPr>
              <a:t>'d:/cop2034c/pi_digits.txt'</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with open(FILENAME) as f:</a:t>
            </a:r>
          </a:p>
          <a:p>
            <a:r>
              <a:rPr lang="en-US" sz="2000" dirty="0">
                <a:latin typeface="Courier New" panose="02070309020205020404" pitchFamily="49" charset="0"/>
                <a:cs typeface="Courier New" panose="02070309020205020404" pitchFamily="49" charset="0"/>
              </a:rPr>
              <a:t>    contents = </a:t>
            </a:r>
            <a:r>
              <a:rPr lang="en-US" sz="2000" dirty="0" err="1">
                <a:latin typeface="Courier New" panose="02070309020205020404" pitchFamily="49" charset="0"/>
                <a:cs typeface="Courier New" panose="02070309020205020404" pitchFamily="49" charset="0"/>
              </a:rPr>
              <a:t>f.read</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print(contents)</a:t>
            </a:r>
          </a:p>
        </p:txBody>
      </p:sp>
    </p:spTree>
    <p:extLst>
      <p:ext uri="{BB962C8B-B14F-4D97-AF65-F5344CB8AC3E}">
        <p14:creationId xmlns:p14="http://schemas.microsoft.com/office/powerpoint/2010/main" val="17027432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5BF8A-2693-4C97-930E-A2F519D5D8E4}"/>
              </a:ext>
            </a:extLst>
          </p:cNvPr>
          <p:cNvSpPr>
            <a:spLocks noGrp="1"/>
          </p:cNvSpPr>
          <p:nvPr>
            <p:ph type="title"/>
          </p:nvPr>
        </p:nvSpPr>
        <p:spPr>
          <a:xfrm>
            <a:off x="609600" y="201486"/>
            <a:ext cx="10160000" cy="895794"/>
          </a:xfrm>
        </p:spPr>
        <p:txBody>
          <a:bodyPr/>
          <a:lstStyle/>
          <a:p>
            <a:r>
              <a:rPr lang="en-US" sz="4800" dirty="0" err="1"/>
              <a:t>pathlib</a:t>
            </a:r>
            <a:endParaRPr lang="en-US" dirty="0"/>
          </a:p>
        </p:txBody>
      </p:sp>
      <p:sp>
        <p:nvSpPr>
          <p:cNvPr id="3" name="Content Placeholder 2">
            <a:extLst>
              <a:ext uri="{FF2B5EF4-FFF2-40B4-BE49-F238E27FC236}">
                <a16:creationId xmlns:a16="http://schemas.microsoft.com/office/drawing/2014/main" id="{D2F5442B-25FA-4373-B874-2CA776D97FE2}"/>
              </a:ext>
            </a:extLst>
          </p:cNvPr>
          <p:cNvSpPr>
            <a:spLocks noGrp="1"/>
          </p:cNvSpPr>
          <p:nvPr>
            <p:ph idx="1"/>
          </p:nvPr>
        </p:nvSpPr>
        <p:spPr>
          <a:xfrm>
            <a:off x="609600" y="1289304"/>
            <a:ext cx="10160000" cy="5187696"/>
          </a:xfrm>
        </p:spPr>
        <p:txBody>
          <a:bodyPr/>
          <a:lstStyle/>
          <a:p>
            <a:r>
              <a:rPr lang="en-US" sz="2400" dirty="0"/>
              <a:t>Python 3.4 introduced a new standard library for dealing with files and paths called </a:t>
            </a:r>
            <a:r>
              <a:rPr lang="en-US" sz="2400" u="sng" dirty="0" err="1"/>
              <a:t>pathlib</a:t>
            </a:r>
            <a:r>
              <a:rPr lang="en-US" sz="2400" dirty="0"/>
              <a:t> (a tutorial link can be found in this Canvas module content)</a:t>
            </a:r>
          </a:p>
          <a:p>
            <a:r>
              <a:rPr lang="en-US" sz="2400" dirty="0"/>
              <a:t>Pass a path or filename into a new Path() object using forward slashes</a:t>
            </a:r>
          </a:p>
          <a:p>
            <a:pPr lvl="1"/>
            <a:r>
              <a:rPr lang="en-US" dirty="0"/>
              <a:t>The Path() object will convert forward slashes into the correct kind of slash for the current operating system</a:t>
            </a:r>
          </a:p>
        </p:txBody>
      </p:sp>
      <p:sp>
        <p:nvSpPr>
          <p:cNvPr id="4" name="Slide Number Placeholder 3">
            <a:extLst>
              <a:ext uri="{FF2B5EF4-FFF2-40B4-BE49-F238E27FC236}">
                <a16:creationId xmlns:a16="http://schemas.microsoft.com/office/drawing/2014/main" id="{00912349-F494-4682-95C2-E785A26CFB79}"/>
              </a:ext>
            </a:extLst>
          </p:cNvPr>
          <p:cNvSpPr>
            <a:spLocks noGrp="1"/>
          </p:cNvSpPr>
          <p:nvPr>
            <p:ph type="sldNum" sz="quarter" idx="12"/>
          </p:nvPr>
        </p:nvSpPr>
        <p:spPr/>
        <p:txBody>
          <a:bodyPr/>
          <a:lstStyle/>
          <a:p>
            <a:fld id="{E84E2596-301E-4832-9EC0-2653E7A66251}" type="slidenum">
              <a:rPr lang="en-US" smtClean="0"/>
              <a:t>72</a:t>
            </a:fld>
            <a:endParaRPr lang="en-US" dirty="0"/>
          </a:p>
        </p:txBody>
      </p:sp>
      <p:sp>
        <p:nvSpPr>
          <p:cNvPr id="5" name="Rectangle 4">
            <a:extLst>
              <a:ext uri="{FF2B5EF4-FFF2-40B4-BE49-F238E27FC236}">
                <a16:creationId xmlns:a16="http://schemas.microsoft.com/office/drawing/2014/main" id="{D8896B38-E57A-42B9-A419-9345523F6064}"/>
              </a:ext>
            </a:extLst>
          </p:cNvPr>
          <p:cNvSpPr/>
          <p:nvPr/>
        </p:nvSpPr>
        <p:spPr>
          <a:xfrm>
            <a:off x="1422400" y="3736465"/>
            <a:ext cx="8888984" cy="2554545"/>
          </a:xfrm>
          <a:prstGeom prst="rect">
            <a:avLst/>
          </a:prstGeom>
        </p:spPr>
        <p:txBody>
          <a:bodyPr wrap="square">
            <a:spAutoFit/>
          </a:bodyPr>
          <a:lstStyle/>
          <a:p>
            <a:r>
              <a:rPr lang="en-US" sz="2000" b="1" dirty="0">
                <a:latin typeface="Courier New" panose="02070309020205020404" pitchFamily="49" charset="0"/>
                <a:cs typeface="Courier New" panose="02070309020205020404" pitchFamily="49" charset="0"/>
              </a:rPr>
              <a:t>from </a:t>
            </a:r>
            <a:r>
              <a:rPr lang="en-US" sz="2000" b="1" dirty="0" err="1">
                <a:latin typeface="Courier New" panose="02070309020205020404" pitchFamily="49" charset="0"/>
                <a:cs typeface="Courier New" panose="02070309020205020404" pitchFamily="49" charset="0"/>
              </a:rPr>
              <a:t>pathlib</a:t>
            </a:r>
            <a:r>
              <a:rPr lang="en-US" sz="2000" b="1" dirty="0">
                <a:latin typeface="Courier New" panose="02070309020205020404" pitchFamily="49" charset="0"/>
                <a:cs typeface="Courier New" panose="02070309020205020404" pitchFamily="49" charset="0"/>
              </a:rPr>
              <a:t> import Path</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FILEPATH = </a:t>
            </a:r>
            <a:r>
              <a:rPr lang="en-US" sz="2000" b="1" dirty="0">
                <a:latin typeface="Courier New" panose="02070309020205020404" pitchFamily="49" charset="0"/>
                <a:cs typeface="Courier New" panose="02070309020205020404" pitchFamily="49" charset="0"/>
              </a:rPr>
              <a:t>Path('d:/cop2034c')</a:t>
            </a:r>
          </a:p>
          <a:p>
            <a:r>
              <a:rPr lang="en-US" sz="2000" dirty="0">
                <a:latin typeface="Courier New" panose="02070309020205020404" pitchFamily="49" charset="0"/>
                <a:cs typeface="Courier New" panose="02070309020205020404" pitchFamily="49" charset="0"/>
              </a:rPr>
              <a:t>FILENAME = FILEPATH / 'pi_digits.txt'</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with open(FILENAME) as f:</a:t>
            </a:r>
          </a:p>
          <a:p>
            <a:r>
              <a:rPr lang="en-US" sz="2000" dirty="0">
                <a:latin typeface="Courier New" panose="02070309020205020404" pitchFamily="49" charset="0"/>
                <a:cs typeface="Courier New" panose="02070309020205020404" pitchFamily="49" charset="0"/>
              </a:rPr>
              <a:t>    contents = </a:t>
            </a:r>
            <a:r>
              <a:rPr lang="en-US" sz="2000" dirty="0" err="1">
                <a:latin typeface="Courier New" panose="02070309020205020404" pitchFamily="49" charset="0"/>
                <a:cs typeface="Courier New" panose="02070309020205020404" pitchFamily="49" charset="0"/>
              </a:rPr>
              <a:t>f.read</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print(contents)</a:t>
            </a:r>
          </a:p>
        </p:txBody>
      </p:sp>
    </p:spTree>
    <p:extLst>
      <p:ext uri="{BB962C8B-B14F-4D97-AF65-F5344CB8AC3E}">
        <p14:creationId xmlns:p14="http://schemas.microsoft.com/office/powerpoint/2010/main" val="19391354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8B2BE-1F92-4B5B-9198-068C6769B831}"/>
              </a:ext>
            </a:extLst>
          </p:cNvPr>
          <p:cNvSpPr>
            <a:spLocks noGrp="1"/>
          </p:cNvSpPr>
          <p:nvPr>
            <p:ph type="title"/>
          </p:nvPr>
        </p:nvSpPr>
        <p:spPr>
          <a:xfrm>
            <a:off x="609600" y="238062"/>
            <a:ext cx="10160000" cy="813498"/>
          </a:xfrm>
        </p:spPr>
        <p:txBody>
          <a:bodyPr/>
          <a:lstStyle/>
          <a:p>
            <a:r>
              <a:rPr lang="en-US" dirty="0"/>
              <a:t>Making a List of Lines From a File</a:t>
            </a:r>
          </a:p>
        </p:txBody>
      </p:sp>
      <p:sp>
        <p:nvSpPr>
          <p:cNvPr id="3" name="Content Placeholder 2">
            <a:extLst>
              <a:ext uri="{FF2B5EF4-FFF2-40B4-BE49-F238E27FC236}">
                <a16:creationId xmlns:a16="http://schemas.microsoft.com/office/drawing/2014/main" id="{692A4D18-2A2D-42CC-A9C2-B0846E13A947}"/>
              </a:ext>
            </a:extLst>
          </p:cNvPr>
          <p:cNvSpPr>
            <a:spLocks noGrp="1"/>
          </p:cNvSpPr>
          <p:nvPr>
            <p:ph idx="1"/>
          </p:nvPr>
        </p:nvSpPr>
        <p:spPr>
          <a:xfrm>
            <a:off x="609600" y="1408176"/>
            <a:ext cx="10160000" cy="5068824"/>
          </a:xfrm>
        </p:spPr>
        <p:txBody>
          <a:bodyPr/>
          <a:lstStyle/>
          <a:p>
            <a:r>
              <a:rPr lang="en-US" sz="2800" dirty="0"/>
              <a:t>The scope of data read using with is only available within the with block</a:t>
            </a:r>
          </a:p>
          <a:p>
            <a:r>
              <a:rPr lang="en-US" sz="2800" dirty="0"/>
              <a:t>To access a file's contents outside of the block, save it to a list using the </a:t>
            </a:r>
            <a:r>
              <a:rPr lang="en-US" sz="2800" dirty="0" err="1"/>
              <a:t>readlines</a:t>
            </a:r>
            <a:r>
              <a:rPr lang="en-US" sz="2800" dirty="0"/>
              <a:t> method of the file object</a:t>
            </a:r>
          </a:p>
          <a:p>
            <a:endParaRPr lang="en-US" dirty="0"/>
          </a:p>
          <a:p>
            <a:endParaRPr lang="en-US" sz="20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9FAE3E2B-8883-468B-A4F3-3ADE4412412C}"/>
              </a:ext>
            </a:extLst>
          </p:cNvPr>
          <p:cNvSpPr>
            <a:spLocks noGrp="1"/>
          </p:cNvSpPr>
          <p:nvPr>
            <p:ph type="sldNum" sz="quarter" idx="12"/>
          </p:nvPr>
        </p:nvSpPr>
        <p:spPr/>
        <p:txBody>
          <a:bodyPr/>
          <a:lstStyle/>
          <a:p>
            <a:fld id="{E84E2596-301E-4832-9EC0-2653E7A66251}" type="slidenum">
              <a:rPr lang="en-US" smtClean="0"/>
              <a:t>73</a:t>
            </a:fld>
            <a:endParaRPr lang="en-US" dirty="0"/>
          </a:p>
        </p:txBody>
      </p:sp>
      <p:sp>
        <p:nvSpPr>
          <p:cNvPr id="5" name="Rectangle 4">
            <a:extLst>
              <a:ext uri="{FF2B5EF4-FFF2-40B4-BE49-F238E27FC236}">
                <a16:creationId xmlns:a16="http://schemas.microsoft.com/office/drawing/2014/main" id="{AABFCC92-876E-4EF9-BAE8-813578A2C955}"/>
              </a:ext>
            </a:extLst>
          </p:cNvPr>
          <p:cNvSpPr/>
          <p:nvPr/>
        </p:nvSpPr>
        <p:spPr>
          <a:xfrm>
            <a:off x="2202688" y="3535297"/>
            <a:ext cx="6096000" cy="1631216"/>
          </a:xfrm>
          <a:prstGeom prst="rect">
            <a:avLst/>
          </a:prstGeom>
        </p:spPr>
        <p:txBody>
          <a:bodyPr>
            <a:spAutoFit/>
          </a:bodyPr>
          <a:lstStyle/>
          <a:p>
            <a:r>
              <a:rPr lang="en-US" sz="2000" dirty="0">
                <a:latin typeface="Courier New" panose="02070309020205020404" pitchFamily="49" charset="0"/>
                <a:cs typeface="Courier New" panose="02070309020205020404" pitchFamily="49" charset="0"/>
              </a:rPr>
              <a:t>with open(FILENAME) as f:</a:t>
            </a:r>
          </a:p>
          <a:p>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lines = </a:t>
            </a:r>
            <a:r>
              <a:rPr lang="en-US" sz="2000" b="1" dirty="0" err="1">
                <a:latin typeface="Courier New" panose="02070309020205020404" pitchFamily="49" charset="0"/>
                <a:cs typeface="Courier New" panose="02070309020205020404" pitchFamily="49" charset="0"/>
              </a:rPr>
              <a:t>f.readlines</a:t>
            </a:r>
            <a:r>
              <a:rPr lang="en-US" sz="2000" b="1" dirty="0">
                <a:latin typeface="Courier New" panose="02070309020205020404" pitchFamily="49" charset="0"/>
                <a:cs typeface="Courier New" panose="02070309020205020404" pitchFamily="49" charset="0"/>
              </a:rPr>
              <a:t>()</a:t>
            </a:r>
          </a:p>
          <a:p>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for line in lines:</a:t>
            </a:r>
          </a:p>
          <a:p>
            <a:r>
              <a:rPr lang="en-US" sz="2000" b="1" dirty="0">
                <a:latin typeface="Courier New" panose="02070309020205020404" pitchFamily="49" charset="0"/>
                <a:cs typeface="Courier New" panose="02070309020205020404" pitchFamily="49" charset="0"/>
              </a:rPr>
              <a:t>    print(</a:t>
            </a:r>
            <a:r>
              <a:rPr lang="en-US" sz="2000" b="1" dirty="0" err="1">
                <a:latin typeface="Courier New" panose="02070309020205020404" pitchFamily="49" charset="0"/>
                <a:cs typeface="Courier New" panose="02070309020205020404" pitchFamily="49" charset="0"/>
              </a:rPr>
              <a:t>line.rstrip</a:t>
            </a:r>
            <a:r>
              <a:rPr lang="en-US" sz="20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149016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CFFF8-5982-D7CE-66D2-5E7825319F23}"/>
              </a:ext>
            </a:extLst>
          </p:cNvPr>
          <p:cNvSpPr>
            <a:spLocks noGrp="1"/>
          </p:cNvSpPr>
          <p:nvPr>
            <p:ph type="title"/>
          </p:nvPr>
        </p:nvSpPr>
        <p:spPr/>
        <p:txBody>
          <a:bodyPr/>
          <a:lstStyle/>
          <a:p>
            <a:r>
              <a:rPr lang="en-US"/>
              <a:t>Lab for Reading Line by Line</a:t>
            </a:r>
          </a:p>
        </p:txBody>
      </p:sp>
      <p:sp>
        <p:nvSpPr>
          <p:cNvPr id="3" name="Slide Number Placeholder 2">
            <a:extLst>
              <a:ext uri="{FF2B5EF4-FFF2-40B4-BE49-F238E27FC236}">
                <a16:creationId xmlns:a16="http://schemas.microsoft.com/office/drawing/2014/main" id="{0E64B196-5C55-148D-103E-E93DA48A2A41}"/>
              </a:ext>
            </a:extLst>
          </p:cNvPr>
          <p:cNvSpPr>
            <a:spLocks noGrp="1"/>
          </p:cNvSpPr>
          <p:nvPr>
            <p:ph type="sldNum" sz="quarter" idx="12"/>
          </p:nvPr>
        </p:nvSpPr>
        <p:spPr/>
        <p:txBody>
          <a:bodyPr/>
          <a:lstStyle/>
          <a:p>
            <a:fld id="{E84E2596-301E-4832-9EC0-2653E7A66251}" type="slidenum">
              <a:rPr lang="en-US" smtClean="0"/>
              <a:t>74</a:t>
            </a:fld>
            <a:endParaRPr lang="en-US"/>
          </a:p>
        </p:txBody>
      </p:sp>
    </p:spTree>
    <p:extLst>
      <p:ext uri="{BB962C8B-B14F-4D97-AF65-F5344CB8AC3E}">
        <p14:creationId xmlns:p14="http://schemas.microsoft.com/office/powerpoint/2010/main" val="26833013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FF284-104F-4C43-9691-EEAA493161A0}"/>
              </a:ext>
            </a:extLst>
          </p:cNvPr>
          <p:cNvSpPr>
            <a:spLocks noGrp="1"/>
          </p:cNvSpPr>
          <p:nvPr>
            <p:ph type="title"/>
          </p:nvPr>
        </p:nvSpPr>
        <p:spPr>
          <a:xfrm>
            <a:off x="609600" y="183198"/>
            <a:ext cx="10160000" cy="786066"/>
          </a:xfrm>
        </p:spPr>
        <p:txBody>
          <a:bodyPr/>
          <a:lstStyle/>
          <a:p>
            <a:r>
              <a:rPr lang="en-US" dirty="0"/>
              <a:t>Reading Line by Line with For</a:t>
            </a:r>
          </a:p>
        </p:txBody>
      </p:sp>
      <p:sp>
        <p:nvSpPr>
          <p:cNvPr id="3" name="Content Placeholder 2">
            <a:extLst>
              <a:ext uri="{FF2B5EF4-FFF2-40B4-BE49-F238E27FC236}">
                <a16:creationId xmlns:a16="http://schemas.microsoft.com/office/drawing/2014/main" id="{09CCC86D-64B9-41F7-AFEC-45ACA1E08152}"/>
              </a:ext>
            </a:extLst>
          </p:cNvPr>
          <p:cNvSpPr>
            <a:spLocks noGrp="1"/>
          </p:cNvSpPr>
          <p:nvPr>
            <p:ph idx="1"/>
          </p:nvPr>
        </p:nvSpPr>
        <p:spPr>
          <a:xfrm>
            <a:off x="609600" y="1261872"/>
            <a:ext cx="10160000" cy="5215128"/>
          </a:xfrm>
        </p:spPr>
        <p:txBody>
          <a:bodyPr/>
          <a:lstStyle/>
          <a:p>
            <a:r>
              <a:rPr lang="en-US" sz="2800" dirty="0"/>
              <a:t>A for loop can be used to read a file line-by-line instead of using </a:t>
            </a:r>
            <a:r>
              <a:rPr lang="en-US" sz="2800" dirty="0" err="1"/>
              <a:t>readline</a:t>
            </a:r>
            <a:r>
              <a:rPr lang="en-US" sz="2800" dirty="0"/>
              <a:t>( ); the read operation is implicit</a:t>
            </a:r>
          </a:p>
          <a:p>
            <a:r>
              <a:rPr lang="en-US" sz="2600" dirty="0"/>
              <a:t>Instead of using end="" in the print to avoid printing extra newlines, we can use the </a:t>
            </a:r>
            <a:r>
              <a:rPr lang="en-US" sz="2600" dirty="0" err="1"/>
              <a:t>rstrip</a:t>
            </a:r>
            <a:r>
              <a:rPr lang="en-US" sz="2600" dirty="0"/>
              <a:t>( ) method in the line object to remove the newlines as they are read in from the file</a:t>
            </a:r>
          </a:p>
          <a:p>
            <a:pPr marL="114300" indent="0">
              <a:buNone/>
            </a:pPr>
            <a:endParaRPr lang="en-US" dirty="0"/>
          </a:p>
          <a:p>
            <a:pPr marL="114300" indent="0">
              <a:buNone/>
            </a:pPr>
            <a:endParaRPr lang="en-US" dirty="0"/>
          </a:p>
          <a:p>
            <a:pPr marL="114300" indent="0">
              <a:buNone/>
            </a:pPr>
            <a:endParaRPr lang="en-US" dirty="0"/>
          </a:p>
        </p:txBody>
      </p:sp>
      <p:sp>
        <p:nvSpPr>
          <p:cNvPr id="4" name="Slide Number Placeholder 3">
            <a:extLst>
              <a:ext uri="{FF2B5EF4-FFF2-40B4-BE49-F238E27FC236}">
                <a16:creationId xmlns:a16="http://schemas.microsoft.com/office/drawing/2014/main" id="{EB7CA9EF-4743-4B7E-AC8A-B7B39E5C7A0F}"/>
              </a:ext>
            </a:extLst>
          </p:cNvPr>
          <p:cNvSpPr>
            <a:spLocks noGrp="1"/>
          </p:cNvSpPr>
          <p:nvPr>
            <p:ph type="sldNum" sz="quarter" idx="12"/>
          </p:nvPr>
        </p:nvSpPr>
        <p:spPr/>
        <p:txBody>
          <a:bodyPr/>
          <a:lstStyle/>
          <a:p>
            <a:fld id="{E84E2596-301E-4832-9EC0-2653E7A66251}" type="slidenum">
              <a:rPr lang="en-US" smtClean="0"/>
              <a:t>75</a:t>
            </a:fld>
            <a:endParaRPr lang="en-US" dirty="0"/>
          </a:p>
        </p:txBody>
      </p:sp>
      <p:sp>
        <p:nvSpPr>
          <p:cNvPr id="5" name="Rectangle 4">
            <a:extLst>
              <a:ext uri="{FF2B5EF4-FFF2-40B4-BE49-F238E27FC236}">
                <a16:creationId xmlns:a16="http://schemas.microsoft.com/office/drawing/2014/main" id="{2B8B4B86-22BA-40F0-8890-3B25DEEF2C1F}"/>
              </a:ext>
            </a:extLst>
          </p:cNvPr>
          <p:cNvSpPr/>
          <p:nvPr/>
        </p:nvSpPr>
        <p:spPr>
          <a:xfrm>
            <a:off x="1422400" y="4079748"/>
            <a:ext cx="8559292" cy="1015663"/>
          </a:xfrm>
          <a:prstGeom prst="rect">
            <a:avLst/>
          </a:prstGeom>
        </p:spPr>
        <p:txBody>
          <a:bodyPr wrap="square">
            <a:spAutoFit/>
          </a:bodyPr>
          <a:lstStyle/>
          <a:p>
            <a:r>
              <a:rPr lang="en-US" sz="2000" dirty="0">
                <a:latin typeface="Courier New" panose="02070309020205020404" pitchFamily="49" charset="0"/>
                <a:cs typeface="Courier New" panose="02070309020205020404" pitchFamily="49" charset="0"/>
              </a:rPr>
              <a:t>with open(FILENAME) as f:</a:t>
            </a:r>
          </a:p>
          <a:p>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for line in f:   # no </a:t>
            </a:r>
            <a:r>
              <a:rPr lang="en-US" sz="2000" b="1" dirty="0" err="1">
                <a:latin typeface="Courier New" panose="02070309020205020404" pitchFamily="49" charset="0"/>
                <a:cs typeface="Courier New" panose="02070309020205020404" pitchFamily="49" charset="0"/>
              </a:rPr>
              <a:t>readline</a:t>
            </a:r>
            <a:r>
              <a:rPr lang="en-US" sz="2000" b="1" dirty="0">
                <a:latin typeface="Courier New" panose="02070309020205020404" pitchFamily="49" charset="0"/>
                <a:cs typeface="Courier New" panose="02070309020205020404" pitchFamily="49" charset="0"/>
              </a:rPr>
              <a:t> necessary!</a:t>
            </a:r>
          </a:p>
          <a:p>
            <a:r>
              <a:rPr lang="en-US" sz="2000" b="1" dirty="0">
                <a:latin typeface="Courier New" panose="02070309020205020404" pitchFamily="49" charset="0"/>
                <a:cs typeface="Courier New" panose="02070309020205020404" pitchFamily="49" charset="0"/>
              </a:rPr>
              <a:t>        print(</a:t>
            </a:r>
            <a:r>
              <a:rPr lang="en-US" sz="2000" b="1" dirty="0" err="1">
                <a:latin typeface="Courier New" panose="02070309020205020404" pitchFamily="49" charset="0"/>
                <a:cs typeface="Courier New" panose="02070309020205020404" pitchFamily="49" charset="0"/>
              </a:rPr>
              <a:t>line.rstrip</a:t>
            </a:r>
            <a:r>
              <a:rPr lang="en-US" sz="20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8612622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D2E18-07D3-409A-BC33-0B094B3B0D32}"/>
              </a:ext>
            </a:extLst>
          </p:cNvPr>
          <p:cNvSpPr>
            <a:spLocks noGrp="1"/>
          </p:cNvSpPr>
          <p:nvPr>
            <p:ph type="title"/>
          </p:nvPr>
        </p:nvSpPr>
        <p:spPr>
          <a:xfrm>
            <a:off x="609600" y="91758"/>
            <a:ext cx="10160000" cy="728826"/>
          </a:xfrm>
        </p:spPr>
        <p:txBody>
          <a:bodyPr/>
          <a:lstStyle/>
          <a:p>
            <a:r>
              <a:rPr lang="en-US" dirty="0"/>
              <a:t>Working with Large Files</a:t>
            </a:r>
          </a:p>
        </p:txBody>
      </p:sp>
      <p:sp>
        <p:nvSpPr>
          <p:cNvPr id="3" name="Content Placeholder 2">
            <a:extLst>
              <a:ext uri="{FF2B5EF4-FFF2-40B4-BE49-F238E27FC236}">
                <a16:creationId xmlns:a16="http://schemas.microsoft.com/office/drawing/2014/main" id="{234F7EB2-372B-430C-8886-DE0E0B8ABC1D}"/>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51FFB6B2-3E7E-4490-98A3-AC85E2FCB826}"/>
              </a:ext>
            </a:extLst>
          </p:cNvPr>
          <p:cNvSpPr>
            <a:spLocks noGrp="1"/>
          </p:cNvSpPr>
          <p:nvPr>
            <p:ph type="sldNum" sz="quarter" idx="12"/>
          </p:nvPr>
        </p:nvSpPr>
        <p:spPr/>
        <p:txBody>
          <a:bodyPr/>
          <a:lstStyle/>
          <a:p>
            <a:fld id="{E84E2596-301E-4832-9EC0-2653E7A66251}" type="slidenum">
              <a:rPr lang="en-US" smtClean="0"/>
              <a:t>76</a:t>
            </a:fld>
            <a:endParaRPr lang="en-US" dirty="0"/>
          </a:p>
        </p:txBody>
      </p:sp>
      <p:sp>
        <p:nvSpPr>
          <p:cNvPr id="5" name="Content Placeholder 2">
            <a:extLst>
              <a:ext uri="{FF2B5EF4-FFF2-40B4-BE49-F238E27FC236}">
                <a16:creationId xmlns:a16="http://schemas.microsoft.com/office/drawing/2014/main" id="{E2995E60-4D0A-4621-BE41-DE7E78364D7C}"/>
              </a:ext>
            </a:extLst>
          </p:cNvPr>
          <p:cNvSpPr txBox="1">
            <a:spLocks/>
          </p:cNvSpPr>
          <p:nvPr/>
        </p:nvSpPr>
        <p:spPr>
          <a:xfrm>
            <a:off x="609600" y="1003465"/>
            <a:ext cx="10160000" cy="5473536"/>
          </a:xfrm>
          <a:prstGeom prst="rect">
            <a:avLst/>
          </a:prstGeom>
          <a:solidFill>
            <a:schemeClr val="accent2">
              <a:lumMod val="60000"/>
              <a:lumOff val="40000"/>
            </a:schemeClr>
          </a:solidFill>
        </p:spPr>
        <p:txBody>
          <a:bodyPr vert="horz" lIns="91440" tIns="45720" rIns="91440" bIns="45720" rtlCol="0">
            <a:normAutofit/>
          </a:bodyPr>
          <a:lstStyle>
            <a:lvl1pPr marL="342900" indent="-228600" algn="l" defTabSz="914400" rtl="0" eaLnBrk="1" latinLnBrk="0" hangingPunct="1">
              <a:spcBef>
                <a:spcPct val="20000"/>
              </a:spcBef>
              <a:buClr>
                <a:schemeClr val="tx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tx1"/>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tx1"/>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tx1"/>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tx1"/>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sz="2400" u="sng" dirty="0"/>
              <a:t>read</a:t>
            </a:r>
            <a:r>
              <a:rPr lang="en-US" sz="2400" dirty="0"/>
              <a:t> and </a:t>
            </a:r>
            <a:r>
              <a:rPr lang="en-US" sz="2400" u="sng" dirty="0" err="1"/>
              <a:t>readlines</a:t>
            </a:r>
            <a:r>
              <a:rPr lang="en-US" sz="2400" dirty="0"/>
              <a:t> read the entire contents of a file</a:t>
            </a:r>
          </a:p>
          <a:p>
            <a:pPr lvl="1"/>
            <a:r>
              <a:rPr lang="en-US" dirty="0"/>
              <a:t>This has memory implications</a:t>
            </a:r>
          </a:p>
          <a:p>
            <a:pPr lvl="1"/>
            <a:r>
              <a:rPr lang="en-US" dirty="0"/>
              <a:t>Use </a:t>
            </a:r>
            <a:r>
              <a:rPr lang="en-US" u="sng" dirty="0" err="1"/>
              <a:t>readline</a:t>
            </a:r>
            <a:r>
              <a:rPr lang="en-US" dirty="0"/>
              <a:t> (or a for loop) to read large files one line at a time</a:t>
            </a:r>
          </a:p>
          <a:p>
            <a:pPr lvl="1"/>
            <a:r>
              <a:rPr lang="en-US" dirty="0"/>
              <a:t>Processing large files can be slow, one advanced strategy (not in the scope of this course) is to use Python's multiprocessing library</a:t>
            </a:r>
          </a:p>
          <a:p>
            <a:pPr lvl="2"/>
            <a:r>
              <a:rPr lang="en-US" b="1" dirty="0">
                <a:hlinkClick r:id="rId2">
                  <a:extLst>
                    <a:ext uri="{A12FA001-AC4F-418D-AE19-62706E023703}">
                      <ahyp:hlinkClr xmlns:ahyp="http://schemas.microsoft.com/office/drawing/2018/hyperlinkcolor" val="tx"/>
                    </a:ext>
                  </a:extLst>
                </a:hlinkClick>
              </a:rPr>
              <a:t>https://docs.python.org/3/library/multiprocessing.html</a:t>
            </a:r>
            <a:endParaRPr lang="en-US" b="1" dirty="0"/>
          </a:p>
          <a:p>
            <a:pPr lvl="2"/>
            <a:r>
              <a:rPr lang="en-US" b="1" dirty="0">
                <a:hlinkClick r:id="rId3">
                  <a:extLst>
                    <a:ext uri="{A12FA001-AC4F-418D-AE19-62706E023703}">
                      <ahyp:hlinkClr xmlns:ahyp="http://schemas.microsoft.com/office/drawing/2018/hyperlinkcolor" val="tx"/>
                    </a:ext>
                  </a:extLst>
                </a:hlinkClick>
              </a:rPr>
              <a:t>https://www.blopig.com/blog/2016/08/processing-large-files-using-python/</a:t>
            </a:r>
            <a:endParaRPr lang="en-US" b="1" dirty="0"/>
          </a:p>
        </p:txBody>
      </p:sp>
      <p:sp>
        <p:nvSpPr>
          <p:cNvPr id="6" name="Flowchart: Document 5">
            <a:extLst>
              <a:ext uri="{FF2B5EF4-FFF2-40B4-BE49-F238E27FC236}">
                <a16:creationId xmlns:a16="http://schemas.microsoft.com/office/drawing/2014/main" id="{00285EAB-EF15-481A-95E1-D437CCEA81F7}"/>
              </a:ext>
            </a:extLst>
          </p:cNvPr>
          <p:cNvSpPr/>
          <p:nvPr/>
        </p:nvSpPr>
        <p:spPr>
          <a:xfrm>
            <a:off x="2831632" y="4302826"/>
            <a:ext cx="1579418" cy="175754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u="sng" dirty="0"/>
              <a:t>Small Files</a:t>
            </a:r>
          </a:p>
          <a:p>
            <a:pPr marL="119063" indent="-119063">
              <a:buFont typeface="Arial" panose="020B0604020202020204" pitchFamily="34" charset="0"/>
              <a:buChar char="•"/>
            </a:pPr>
            <a:r>
              <a:rPr lang="en-US" dirty="0"/>
              <a:t>read</a:t>
            </a:r>
          </a:p>
          <a:p>
            <a:pPr marL="119063" indent="-119063">
              <a:buFont typeface="Arial" panose="020B0604020202020204" pitchFamily="34" charset="0"/>
              <a:buChar char="•"/>
            </a:pPr>
            <a:r>
              <a:rPr lang="en-US" dirty="0" err="1"/>
              <a:t>readlines</a:t>
            </a:r>
            <a:endParaRPr lang="en-US" dirty="0"/>
          </a:p>
          <a:p>
            <a:pPr marL="119063" indent="-119063">
              <a:buFont typeface="Arial" panose="020B0604020202020204" pitchFamily="34" charset="0"/>
              <a:buChar char="•"/>
            </a:pPr>
            <a:r>
              <a:rPr lang="en-US" dirty="0" err="1"/>
              <a:t>readline</a:t>
            </a:r>
            <a:endParaRPr lang="en-US" dirty="0"/>
          </a:p>
          <a:p>
            <a:pPr marL="119063" indent="-119063">
              <a:buFont typeface="Arial" panose="020B0604020202020204" pitchFamily="34" charset="0"/>
              <a:buChar char="•"/>
            </a:pPr>
            <a:r>
              <a:rPr lang="en-US" dirty="0"/>
              <a:t>for loop</a:t>
            </a:r>
          </a:p>
        </p:txBody>
      </p:sp>
      <p:sp>
        <p:nvSpPr>
          <p:cNvPr id="7" name="Flowchart: Document 6">
            <a:extLst>
              <a:ext uri="{FF2B5EF4-FFF2-40B4-BE49-F238E27FC236}">
                <a16:creationId xmlns:a16="http://schemas.microsoft.com/office/drawing/2014/main" id="{4E4AF6E2-A521-4281-B0F8-7D2EEA02C475}"/>
              </a:ext>
            </a:extLst>
          </p:cNvPr>
          <p:cNvSpPr/>
          <p:nvPr/>
        </p:nvSpPr>
        <p:spPr>
          <a:xfrm>
            <a:off x="5481703" y="4032481"/>
            <a:ext cx="2720466" cy="229823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u="sng" dirty="0"/>
              <a:t>Large Files</a:t>
            </a:r>
          </a:p>
          <a:p>
            <a:pPr marL="119063" indent="-119063">
              <a:buFont typeface="Arial" panose="020B0604020202020204" pitchFamily="34" charset="0"/>
              <a:buChar char="•"/>
            </a:pPr>
            <a:r>
              <a:rPr lang="en-US" sz="2400" dirty="0">
                <a:solidFill>
                  <a:schemeClr val="bg1"/>
                </a:solidFill>
              </a:rPr>
              <a:t> </a:t>
            </a:r>
            <a:r>
              <a:rPr lang="en-US" sz="2400" strike="sngStrike" dirty="0">
                <a:solidFill>
                  <a:schemeClr val="bg1"/>
                </a:solidFill>
              </a:rPr>
              <a:t>read</a:t>
            </a:r>
          </a:p>
          <a:p>
            <a:pPr marL="119063" indent="-119063">
              <a:buFont typeface="Arial" panose="020B0604020202020204" pitchFamily="34" charset="0"/>
              <a:buChar char="•"/>
            </a:pPr>
            <a:r>
              <a:rPr lang="en-US" sz="2400" dirty="0">
                <a:solidFill>
                  <a:schemeClr val="bg1"/>
                </a:solidFill>
              </a:rPr>
              <a:t> </a:t>
            </a:r>
            <a:r>
              <a:rPr lang="en-US" sz="2400" strike="sngStrike" dirty="0" err="1">
                <a:solidFill>
                  <a:schemeClr val="bg1"/>
                </a:solidFill>
              </a:rPr>
              <a:t>readlines</a:t>
            </a:r>
            <a:endParaRPr lang="en-US" sz="2400" strike="sngStrike" dirty="0">
              <a:solidFill>
                <a:schemeClr val="bg1"/>
              </a:solidFill>
            </a:endParaRPr>
          </a:p>
          <a:p>
            <a:pPr marL="119063" indent="-119063">
              <a:buFont typeface="Arial" panose="020B0604020202020204" pitchFamily="34" charset="0"/>
              <a:buChar char="•"/>
            </a:pPr>
            <a:r>
              <a:rPr lang="en-US" sz="2400" dirty="0"/>
              <a:t> </a:t>
            </a:r>
            <a:r>
              <a:rPr lang="en-US" sz="2400" dirty="0" err="1"/>
              <a:t>readline</a:t>
            </a:r>
            <a:r>
              <a:rPr lang="en-US" sz="2400" dirty="0"/>
              <a:t> </a:t>
            </a:r>
          </a:p>
          <a:p>
            <a:pPr marL="119063" indent="-119063">
              <a:buFont typeface="Arial" panose="020B0604020202020204" pitchFamily="34" charset="0"/>
              <a:buChar char="•"/>
            </a:pPr>
            <a:r>
              <a:rPr lang="en-US" sz="2400" dirty="0"/>
              <a:t> for loop</a:t>
            </a:r>
          </a:p>
        </p:txBody>
      </p:sp>
    </p:spTree>
    <p:extLst>
      <p:ext uri="{BB962C8B-B14F-4D97-AF65-F5344CB8AC3E}">
        <p14:creationId xmlns:p14="http://schemas.microsoft.com/office/powerpoint/2010/main" val="380015715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3E1AD-7C3F-4731-8A30-E34294EBBF45}"/>
              </a:ext>
            </a:extLst>
          </p:cNvPr>
          <p:cNvSpPr>
            <a:spLocks noGrp="1"/>
          </p:cNvSpPr>
          <p:nvPr>
            <p:ph type="title"/>
          </p:nvPr>
        </p:nvSpPr>
        <p:spPr>
          <a:xfrm>
            <a:off x="609600" y="164910"/>
            <a:ext cx="10160000" cy="795210"/>
          </a:xfrm>
        </p:spPr>
        <p:txBody>
          <a:bodyPr/>
          <a:lstStyle/>
          <a:p>
            <a:r>
              <a:rPr lang="en-US" dirty="0"/>
              <a:t>Writing to a File</a:t>
            </a:r>
          </a:p>
        </p:txBody>
      </p:sp>
      <p:sp>
        <p:nvSpPr>
          <p:cNvPr id="3" name="Content Placeholder 2">
            <a:extLst>
              <a:ext uri="{FF2B5EF4-FFF2-40B4-BE49-F238E27FC236}">
                <a16:creationId xmlns:a16="http://schemas.microsoft.com/office/drawing/2014/main" id="{AF864F79-AAC6-47B7-B5B7-6A84A0B08F3F}"/>
              </a:ext>
            </a:extLst>
          </p:cNvPr>
          <p:cNvSpPr>
            <a:spLocks noGrp="1"/>
          </p:cNvSpPr>
          <p:nvPr>
            <p:ph idx="1"/>
          </p:nvPr>
        </p:nvSpPr>
        <p:spPr>
          <a:xfrm>
            <a:off x="609600" y="1088136"/>
            <a:ext cx="10160000" cy="5388864"/>
          </a:xfrm>
        </p:spPr>
        <p:txBody>
          <a:bodyPr/>
          <a:lstStyle/>
          <a:p>
            <a:r>
              <a:rPr lang="en-US" dirty="0"/>
              <a:t>To write to a file in Python, include a mode argument in the call to open( ) and use the write( ) function</a:t>
            </a:r>
          </a:p>
          <a:p>
            <a:r>
              <a:rPr lang="en-US" dirty="0"/>
              <a:t>If the file does not exist it will be created, if it does exist it will be truncated</a:t>
            </a:r>
          </a:p>
          <a:p>
            <a:pPr lvl="1"/>
            <a:r>
              <a:rPr lang="en-US" dirty="0"/>
              <a:t>Be sure to keep in mind things that can go wrong here: permissions, full disk, etc.</a:t>
            </a:r>
          </a:p>
          <a:p>
            <a:endParaRPr lang="en-US" sz="1200" dirty="0"/>
          </a:p>
          <a:p>
            <a:pPr marL="1828800" indent="0">
              <a:buNone/>
            </a:pPr>
            <a:r>
              <a:rPr lang="en-US" sz="2000" dirty="0">
                <a:latin typeface="Courier New" panose="02070309020205020404" pitchFamily="49" charset="0"/>
                <a:cs typeface="Courier New" panose="02070309020205020404" pitchFamily="49" charset="0"/>
              </a:rPr>
              <a:t>with open(FILENAME, '</a:t>
            </a:r>
            <a:r>
              <a:rPr lang="en-US" sz="2000" b="1" dirty="0">
                <a:latin typeface="Courier New" panose="02070309020205020404" pitchFamily="49" charset="0"/>
                <a:cs typeface="Courier New" panose="02070309020205020404" pitchFamily="49" charset="0"/>
              </a:rPr>
              <a:t>w</a:t>
            </a:r>
            <a:r>
              <a:rPr lang="en-US" sz="2000" dirty="0">
                <a:latin typeface="Courier New" panose="02070309020205020404" pitchFamily="49" charset="0"/>
                <a:cs typeface="Courier New" panose="02070309020205020404" pitchFamily="49" charset="0"/>
              </a:rPr>
              <a:t>') as f:</a:t>
            </a:r>
          </a:p>
          <a:p>
            <a:pPr marL="1828800" indent="0">
              <a:buNone/>
            </a:pPr>
            <a:r>
              <a:rPr lang="en-US" sz="2000"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f.write</a:t>
            </a:r>
            <a:r>
              <a:rPr lang="en-US" sz="2000" dirty="0">
                <a:latin typeface="Courier New" panose="02070309020205020404" pitchFamily="49" charset="0"/>
                <a:cs typeface="Courier New" panose="02070309020205020404" pitchFamily="49" charset="0"/>
              </a:rPr>
              <a:t>('I love programming.')</a:t>
            </a:r>
          </a:p>
          <a:p>
            <a:pPr marL="1828800" indent="0">
              <a:buNone/>
            </a:pPr>
            <a:endParaRPr lang="en-US" sz="1200" dirty="0">
              <a:latin typeface="Courier New" panose="02070309020205020404" pitchFamily="49" charset="0"/>
              <a:cs typeface="Courier New" panose="02070309020205020404" pitchFamily="49" charset="0"/>
            </a:endParaRPr>
          </a:p>
          <a:p>
            <a:pPr marL="347663"/>
            <a:r>
              <a:rPr lang="en-US" dirty="0"/>
              <a:t>write() does not automatically include newlines. To write multiple lines to a file, you can include the newline escape character</a:t>
            </a:r>
          </a:p>
          <a:p>
            <a:pPr marL="1828800" indent="0">
              <a:buNone/>
            </a:pPr>
            <a:endParaRPr lang="en-US" sz="1200" dirty="0">
              <a:latin typeface="Courier New" panose="02070309020205020404" pitchFamily="49" charset="0"/>
              <a:cs typeface="Courier New" panose="02070309020205020404" pitchFamily="49" charset="0"/>
            </a:endParaRPr>
          </a:p>
          <a:p>
            <a:pPr marL="1828800" indent="0">
              <a:buNone/>
            </a:pPr>
            <a:r>
              <a:rPr lang="en-US" sz="2000" dirty="0">
                <a:latin typeface="Courier New" panose="02070309020205020404" pitchFamily="49" charset="0"/>
                <a:cs typeface="Courier New" panose="02070309020205020404" pitchFamily="49" charset="0"/>
              </a:rPr>
              <a:t>with open(FILENAME, 'w') as f:</a:t>
            </a:r>
          </a:p>
          <a:p>
            <a:pPr marL="182880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f.write</a:t>
            </a:r>
            <a:r>
              <a:rPr lang="en-US" sz="2000" dirty="0">
                <a:latin typeface="Courier New" panose="02070309020205020404" pitchFamily="49" charset="0"/>
                <a:cs typeface="Courier New" panose="02070309020205020404" pitchFamily="49" charset="0"/>
              </a:rPr>
              <a:t>('I love programming.</a:t>
            </a:r>
            <a:r>
              <a:rPr lang="en-US" sz="2000" b="1" dirty="0">
                <a:latin typeface="Courier New" panose="02070309020205020404" pitchFamily="49" charset="0"/>
                <a:cs typeface="Courier New" panose="02070309020205020404" pitchFamily="49" charset="0"/>
              </a:rPr>
              <a:t>\n</a:t>
            </a:r>
            <a:r>
              <a:rPr lang="en-US" sz="2000" dirty="0">
                <a:latin typeface="Courier New" panose="02070309020205020404" pitchFamily="49" charset="0"/>
                <a:cs typeface="Courier New" panose="02070309020205020404" pitchFamily="49" charset="0"/>
              </a:rPr>
              <a:t>')</a:t>
            </a:r>
          </a:p>
          <a:p>
            <a:pPr marL="182880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f.write</a:t>
            </a:r>
            <a:r>
              <a:rPr lang="en-US" sz="2000" dirty="0">
                <a:latin typeface="Courier New" panose="02070309020205020404" pitchFamily="49" charset="0"/>
                <a:cs typeface="Courier New" panose="02070309020205020404" pitchFamily="49" charset="0"/>
              </a:rPr>
              <a:t>('I love creating new games.</a:t>
            </a:r>
            <a:r>
              <a:rPr lang="en-US" sz="2000" b="1" dirty="0">
                <a:latin typeface="Courier New" panose="02070309020205020404" pitchFamily="49" charset="0"/>
                <a:cs typeface="Courier New" panose="02070309020205020404" pitchFamily="49" charset="0"/>
              </a:rPr>
              <a:t>\n</a:t>
            </a:r>
            <a:r>
              <a:rPr lang="en-US" sz="2000"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FA170C68-1119-4206-B525-59A16159FD55}"/>
              </a:ext>
            </a:extLst>
          </p:cNvPr>
          <p:cNvSpPr>
            <a:spLocks noGrp="1"/>
          </p:cNvSpPr>
          <p:nvPr>
            <p:ph type="sldNum" sz="quarter" idx="12"/>
          </p:nvPr>
        </p:nvSpPr>
        <p:spPr/>
        <p:txBody>
          <a:bodyPr/>
          <a:lstStyle/>
          <a:p>
            <a:fld id="{E84E2596-301E-4832-9EC0-2653E7A66251}" type="slidenum">
              <a:rPr lang="en-US" smtClean="0"/>
              <a:t>77</a:t>
            </a:fld>
            <a:endParaRPr lang="en-US" dirty="0"/>
          </a:p>
        </p:txBody>
      </p:sp>
    </p:spTree>
    <p:extLst>
      <p:ext uri="{BB962C8B-B14F-4D97-AF65-F5344CB8AC3E}">
        <p14:creationId xmlns:p14="http://schemas.microsoft.com/office/powerpoint/2010/main" val="426218715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D2BF6-722A-AB4B-210E-8D181645B035}"/>
              </a:ext>
            </a:extLst>
          </p:cNvPr>
          <p:cNvSpPr>
            <a:spLocks noGrp="1"/>
          </p:cNvSpPr>
          <p:nvPr>
            <p:ph type="title"/>
          </p:nvPr>
        </p:nvSpPr>
        <p:spPr/>
        <p:txBody>
          <a:bodyPr/>
          <a:lstStyle/>
          <a:p>
            <a:r>
              <a:rPr lang="en-US"/>
              <a:t>Lab for Writing and Appending to a File</a:t>
            </a:r>
          </a:p>
        </p:txBody>
      </p:sp>
      <p:sp>
        <p:nvSpPr>
          <p:cNvPr id="3" name="Slide Number Placeholder 2">
            <a:extLst>
              <a:ext uri="{FF2B5EF4-FFF2-40B4-BE49-F238E27FC236}">
                <a16:creationId xmlns:a16="http://schemas.microsoft.com/office/drawing/2014/main" id="{C0A4E6CC-6289-67CC-75C6-70FBC3617C5D}"/>
              </a:ext>
            </a:extLst>
          </p:cNvPr>
          <p:cNvSpPr>
            <a:spLocks noGrp="1"/>
          </p:cNvSpPr>
          <p:nvPr>
            <p:ph type="sldNum" sz="quarter" idx="12"/>
          </p:nvPr>
        </p:nvSpPr>
        <p:spPr/>
        <p:txBody>
          <a:bodyPr/>
          <a:lstStyle/>
          <a:p>
            <a:fld id="{E84E2596-301E-4832-9EC0-2653E7A66251}" type="slidenum">
              <a:rPr lang="en-US" smtClean="0"/>
              <a:t>78</a:t>
            </a:fld>
            <a:endParaRPr lang="en-US"/>
          </a:p>
        </p:txBody>
      </p:sp>
    </p:spTree>
    <p:extLst>
      <p:ext uri="{BB962C8B-B14F-4D97-AF65-F5344CB8AC3E}">
        <p14:creationId xmlns:p14="http://schemas.microsoft.com/office/powerpoint/2010/main" val="100435786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2135"/>
            <a:ext cx="10160000" cy="877268"/>
          </a:xfrm>
        </p:spPr>
        <p:txBody>
          <a:bodyPr/>
          <a:lstStyle/>
          <a:p>
            <a:r>
              <a:rPr lang="en-US" dirty="0"/>
              <a:t>       Working with Binary Files</a:t>
            </a:r>
          </a:p>
        </p:txBody>
      </p:sp>
      <p:sp>
        <p:nvSpPr>
          <p:cNvPr id="3" name="Content Placeholder 2"/>
          <p:cNvSpPr>
            <a:spLocks noGrp="1"/>
          </p:cNvSpPr>
          <p:nvPr>
            <p:ph idx="1"/>
          </p:nvPr>
        </p:nvSpPr>
        <p:spPr>
          <a:xfrm>
            <a:off x="609600" y="1175657"/>
            <a:ext cx="10160000" cy="5301343"/>
          </a:xfrm>
        </p:spPr>
        <p:txBody>
          <a:bodyPr>
            <a:normAutofit/>
          </a:bodyPr>
          <a:lstStyle/>
          <a:p>
            <a:r>
              <a:rPr lang="en-US" sz="3200" dirty="0"/>
              <a:t>Python provides a </a:t>
            </a:r>
            <a:r>
              <a:rPr lang="en-US" sz="3200" i="1" dirty="0"/>
              <a:t>pickle</a:t>
            </a:r>
            <a:r>
              <a:rPr lang="en-US" sz="3200" dirty="0"/>
              <a:t> </a:t>
            </a:r>
            <a:r>
              <a:rPr lang="en-US" sz="3200" i="1" dirty="0"/>
              <a:t>module</a:t>
            </a:r>
            <a:r>
              <a:rPr lang="en-US" sz="3200" dirty="0"/>
              <a:t> for working with binary files</a:t>
            </a:r>
          </a:p>
          <a:p>
            <a:pPr lvl="1"/>
            <a:r>
              <a:rPr lang="en-US" sz="2800" i="1" dirty="0"/>
              <a:t>Pickling</a:t>
            </a:r>
            <a:r>
              <a:rPr lang="en-US" sz="2800" dirty="0"/>
              <a:t> is the process of </a:t>
            </a:r>
            <a:r>
              <a:rPr lang="en-US" sz="2800" u="sng" dirty="0"/>
              <a:t>serialization</a:t>
            </a:r>
            <a:r>
              <a:rPr lang="en-US" sz="2800" dirty="0"/>
              <a:t>: converting an object into a stream of bytes.</a:t>
            </a:r>
          </a:p>
          <a:p>
            <a:pPr lvl="1"/>
            <a:r>
              <a:rPr lang="en-US" sz="2800" dirty="0"/>
              <a:t>Unpickling is the reverse: convert a stream of bytes into an object</a:t>
            </a:r>
          </a:p>
          <a:p>
            <a:pPr marL="411480" lvl="1" indent="0">
              <a:buNone/>
            </a:pPr>
            <a:endParaRPr lang="en-US" sz="1400" dirty="0"/>
          </a:p>
          <a:p>
            <a:pPr marL="511175" indent="0">
              <a:buNone/>
            </a:pPr>
            <a:r>
              <a:rPr lang="en-US" sz="2000" dirty="0">
                <a:latin typeface="Courier New" panose="02070309020205020404" pitchFamily="49" charset="0"/>
                <a:cs typeface="Courier New" panose="02070309020205020404" pitchFamily="49" charset="0"/>
              </a:rPr>
              <a:t>dump(object, </a:t>
            </a:r>
            <a:r>
              <a:rPr lang="en-US" sz="2000" dirty="0" err="1">
                <a:latin typeface="Courier New" panose="02070309020205020404" pitchFamily="49" charset="0"/>
                <a:cs typeface="Courier New" panose="02070309020205020404" pitchFamily="49" charset="0"/>
              </a:rPr>
              <a:t>bfile</a:t>
            </a:r>
            <a:r>
              <a:rPr lang="en-US" sz="2000" dirty="0">
                <a:latin typeface="Courier New" panose="02070309020205020404" pitchFamily="49" charset="0"/>
                <a:cs typeface="Courier New" panose="02070309020205020404" pitchFamily="49" charset="0"/>
              </a:rPr>
              <a:t>)   # writes an object to a binary file</a:t>
            </a:r>
          </a:p>
          <a:p>
            <a:pPr marL="511175" indent="0">
              <a:buNone/>
            </a:pPr>
            <a:r>
              <a:rPr lang="en-US" sz="2000" dirty="0">
                <a:latin typeface="Courier New" panose="02070309020205020404" pitchFamily="49" charset="0"/>
                <a:cs typeface="Courier New" panose="02070309020205020404" pitchFamily="49" charset="0"/>
              </a:rPr>
              <a:t>load(</a:t>
            </a:r>
            <a:r>
              <a:rPr lang="en-US" sz="2000" dirty="0" err="1">
                <a:latin typeface="Courier New" panose="02070309020205020404" pitchFamily="49" charset="0"/>
                <a:cs typeface="Courier New" panose="02070309020205020404" pitchFamily="49" charset="0"/>
              </a:rPr>
              <a:t>bfile</a:t>
            </a:r>
            <a:r>
              <a:rPr lang="en-US" sz="2000">
                <a:latin typeface="Courier New" panose="02070309020205020404" pitchFamily="49" charset="0"/>
                <a:cs typeface="Courier New" panose="02070309020205020404" pitchFamily="49" charset="0"/>
              </a:rPr>
              <a:t>)           # </a:t>
            </a:r>
            <a:r>
              <a:rPr lang="en-US" sz="2000" dirty="0">
                <a:latin typeface="Courier New" panose="02070309020205020404" pitchFamily="49" charset="0"/>
                <a:cs typeface="Courier New" panose="02070309020205020404" pitchFamily="49" charset="0"/>
              </a:rPr>
              <a:t>reads an object from a binary file</a:t>
            </a:r>
          </a:p>
          <a:p>
            <a:pPr marL="114300" indent="0">
              <a:buNone/>
            </a:pPr>
            <a:endParaRPr lang="en-US" b="1" dirty="0"/>
          </a:p>
        </p:txBody>
      </p:sp>
      <p:sp>
        <p:nvSpPr>
          <p:cNvPr id="4" name="Slide Number Placeholder 3"/>
          <p:cNvSpPr>
            <a:spLocks noGrp="1"/>
          </p:cNvSpPr>
          <p:nvPr>
            <p:ph type="sldNum" sz="quarter" idx="12"/>
          </p:nvPr>
        </p:nvSpPr>
        <p:spPr/>
        <p:txBody>
          <a:bodyPr/>
          <a:lstStyle/>
          <a:p>
            <a:fld id="{E84E2596-301E-4832-9EC0-2653E7A66251}" type="slidenum">
              <a:rPr lang="en-US" smtClean="0"/>
              <a:t>79</a:t>
            </a:fld>
            <a:endParaRPr lang="en-US"/>
          </a:p>
        </p:txBody>
      </p:sp>
      <p:pic>
        <p:nvPicPr>
          <p:cNvPr id="4098" name="Picture 2" descr="Image result for vlas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335" y="132135"/>
            <a:ext cx="537885"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1398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A7CCD-CFB5-4B6C-9E41-416E7355F59B}"/>
              </a:ext>
            </a:extLst>
          </p:cNvPr>
          <p:cNvSpPr>
            <a:spLocks noGrp="1"/>
          </p:cNvSpPr>
          <p:nvPr>
            <p:ph type="title"/>
          </p:nvPr>
        </p:nvSpPr>
        <p:spPr>
          <a:xfrm>
            <a:off x="609600" y="133961"/>
            <a:ext cx="10160000" cy="931164"/>
          </a:xfrm>
        </p:spPr>
        <p:txBody>
          <a:bodyPr/>
          <a:lstStyle/>
          <a:p>
            <a:r>
              <a:rPr lang="en-US" dirty="0"/>
              <a:t>The __init__ method</a:t>
            </a:r>
          </a:p>
        </p:txBody>
      </p:sp>
      <p:sp>
        <p:nvSpPr>
          <p:cNvPr id="3" name="Content Placeholder 2">
            <a:extLst>
              <a:ext uri="{FF2B5EF4-FFF2-40B4-BE49-F238E27FC236}">
                <a16:creationId xmlns:a16="http://schemas.microsoft.com/office/drawing/2014/main" id="{4CB38EBC-2A8B-4F99-B5A9-973019F296B1}"/>
              </a:ext>
            </a:extLst>
          </p:cNvPr>
          <p:cNvSpPr>
            <a:spLocks noGrp="1"/>
          </p:cNvSpPr>
          <p:nvPr>
            <p:ph idx="1"/>
          </p:nvPr>
        </p:nvSpPr>
        <p:spPr>
          <a:xfrm>
            <a:off x="609600" y="1376624"/>
            <a:ext cx="10160000" cy="5100376"/>
          </a:xfrm>
        </p:spPr>
        <p:txBody>
          <a:bodyPr>
            <a:normAutofit/>
          </a:bodyPr>
          <a:lstStyle/>
          <a:p>
            <a:r>
              <a:rPr lang="en-US" sz="3200"/>
              <a:t>The constructor:</a:t>
            </a:r>
          </a:p>
          <a:p>
            <a:pPr lvl="1"/>
            <a:r>
              <a:rPr lang="en-US" sz="2800"/>
              <a:t>is obliged to have a self parameter</a:t>
            </a:r>
          </a:p>
          <a:p>
            <a:pPr lvl="1"/>
            <a:r>
              <a:rPr lang="en-US" sz="2800"/>
              <a:t>may (but doesn't need to) have more parameters than just self; if this happens, the way in which the class is instantiated must reflect the __init__ definition</a:t>
            </a:r>
          </a:p>
          <a:p>
            <a:pPr lvl="1"/>
            <a:r>
              <a:rPr lang="en-US" sz="2800"/>
              <a:t>can be used to set up the object, i.e., properly initialize its internal state, create instance variables, instantiate any other objects if their existence is needed, etc.</a:t>
            </a:r>
          </a:p>
        </p:txBody>
      </p:sp>
      <p:sp>
        <p:nvSpPr>
          <p:cNvPr id="4" name="Slide Number Placeholder 3">
            <a:extLst>
              <a:ext uri="{FF2B5EF4-FFF2-40B4-BE49-F238E27FC236}">
                <a16:creationId xmlns:a16="http://schemas.microsoft.com/office/drawing/2014/main" id="{09D09A1F-7C24-4DE6-97E3-D20C595D839E}"/>
              </a:ext>
            </a:extLst>
          </p:cNvPr>
          <p:cNvSpPr>
            <a:spLocks noGrp="1"/>
          </p:cNvSpPr>
          <p:nvPr>
            <p:ph type="sldNum" sz="quarter" idx="12"/>
          </p:nvPr>
        </p:nvSpPr>
        <p:spPr/>
        <p:txBody>
          <a:bodyPr/>
          <a:lstStyle/>
          <a:p>
            <a:fld id="{E84E2596-301E-4832-9EC0-2653E7A66251}" type="slidenum">
              <a:rPr lang="en-US" smtClean="0"/>
              <a:t>8</a:t>
            </a:fld>
            <a:endParaRPr lang="en-US" dirty="0"/>
          </a:p>
        </p:txBody>
      </p:sp>
    </p:spTree>
    <p:extLst>
      <p:ext uri="{BB962C8B-B14F-4D97-AF65-F5344CB8AC3E}">
        <p14:creationId xmlns:p14="http://schemas.microsoft.com/office/powerpoint/2010/main" val="372990516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8F9B0-51E4-69A2-500E-0AE0342D74D5}"/>
              </a:ext>
            </a:extLst>
          </p:cNvPr>
          <p:cNvSpPr>
            <a:spLocks noGrp="1"/>
          </p:cNvSpPr>
          <p:nvPr>
            <p:ph type="title"/>
          </p:nvPr>
        </p:nvSpPr>
        <p:spPr/>
        <p:txBody>
          <a:bodyPr/>
          <a:lstStyle/>
          <a:p>
            <a:r>
              <a:rPr lang="en-US"/>
              <a:t>Lab for Working with Binary Files</a:t>
            </a:r>
          </a:p>
        </p:txBody>
      </p:sp>
      <p:sp>
        <p:nvSpPr>
          <p:cNvPr id="3" name="Slide Number Placeholder 2">
            <a:extLst>
              <a:ext uri="{FF2B5EF4-FFF2-40B4-BE49-F238E27FC236}">
                <a16:creationId xmlns:a16="http://schemas.microsoft.com/office/drawing/2014/main" id="{CA1CB7C7-FF91-EBFB-D4A8-0B4242846D4A}"/>
              </a:ext>
            </a:extLst>
          </p:cNvPr>
          <p:cNvSpPr>
            <a:spLocks noGrp="1"/>
          </p:cNvSpPr>
          <p:nvPr>
            <p:ph type="sldNum" sz="quarter" idx="12"/>
          </p:nvPr>
        </p:nvSpPr>
        <p:spPr/>
        <p:txBody>
          <a:bodyPr/>
          <a:lstStyle/>
          <a:p>
            <a:fld id="{E84E2596-301E-4832-9EC0-2653E7A66251}" type="slidenum">
              <a:rPr lang="en-US" smtClean="0"/>
              <a:t>80</a:t>
            </a:fld>
            <a:endParaRPr lang="en-US"/>
          </a:p>
        </p:txBody>
      </p:sp>
    </p:spTree>
    <p:extLst>
      <p:ext uri="{BB962C8B-B14F-4D97-AF65-F5344CB8AC3E}">
        <p14:creationId xmlns:p14="http://schemas.microsoft.com/office/powerpoint/2010/main" val="96514878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44010"/>
            <a:ext cx="10160000" cy="924770"/>
          </a:xfrm>
        </p:spPr>
        <p:txBody>
          <a:bodyPr/>
          <a:lstStyle/>
          <a:p>
            <a:r>
              <a:rPr lang="en-US" sz="4400" dirty="0"/>
              <a:t>CSV (Comma-Separated Value) files</a:t>
            </a:r>
          </a:p>
        </p:txBody>
      </p:sp>
      <p:sp>
        <p:nvSpPr>
          <p:cNvPr id="3" name="Content Placeholder 2"/>
          <p:cNvSpPr>
            <a:spLocks noGrp="1"/>
          </p:cNvSpPr>
          <p:nvPr>
            <p:ph idx="1"/>
          </p:nvPr>
        </p:nvSpPr>
        <p:spPr>
          <a:xfrm>
            <a:off x="609600" y="1068780"/>
            <a:ext cx="10160000" cy="5450774"/>
          </a:xfrm>
        </p:spPr>
        <p:txBody>
          <a:bodyPr>
            <a:normAutofit fontScale="92500" lnSpcReduction="10000"/>
          </a:bodyPr>
          <a:lstStyle/>
          <a:p>
            <a:r>
              <a:rPr lang="en-US" sz="2600" dirty="0"/>
              <a:t>CSV (comma-separated value) files are commonly used to store rows of text data with field separators (typically commas)</a:t>
            </a:r>
          </a:p>
          <a:p>
            <a:pPr lvl="1"/>
            <a:r>
              <a:rPr lang="en-US" sz="2200" dirty="0"/>
              <a:t>Python provides a CSV module to work with these files</a:t>
            </a:r>
          </a:p>
        </p:txBody>
      </p:sp>
      <p:sp>
        <p:nvSpPr>
          <p:cNvPr id="4" name="Slide Number Placeholder 3"/>
          <p:cNvSpPr>
            <a:spLocks noGrp="1"/>
          </p:cNvSpPr>
          <p:nvPr>
            <p:ph type="sldNum" sz="quarter" idx="12"/>
          </p:nvPr>
        </p:nvSpPr>
        <p:spPr/>
        <p:txBody>
          <a:bodyPr/>
          <a:lstStyle/>
          <a:p>
            <a:fld id="{E84E2596-301E-4832-9EC0-2653E7A66251}" type="slidenum">
              <a:rPr lang="en-US" smtClean="0"/>
              <a:t>81</a:t>
            </a:fld>
            <a:endParaRPr lang="en-US"/>
          </a:p>
        </p:txBody>
      </p:sp>
      <p:sp>
        <p:nvSpPr>
          <p:cNvPr id="5" name="Rectangle 4">
            <a:extLst>
              <a:ext uri="{FF2B5EF4-FFF2-40B4-BE49-F238E27FC236}">
                <a16:creationId xmlns:a16="http://schemas.microsoft.com/office/drawing/2014/main" id="{1F3B0445-7945-4644-A316-589500432738}"/>
              </a:ext>
            </a:extLst>
          </p:cNvPr>
          <p:cNvSpPr/>
          <p:nvPr/>
        </p:nvSpPr>
        <p:spPr>
          <a:xfrm>
            <a:off x="1179576" y="2364570"/>
            <a:ext cx="9171432" cy="4154984"/>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usr</a:t>
            </a:r>
            <a:r>
              <a:rPr lang="en-US" sz="1600" dirty="0">
                <a:latin typeface="Courier New" panose="02070309020205020404" pitchFamily="49" charset="0"/>
                <a:cs typeface="Courier New" panose="02070309020205020404" pitchFamily="49" charset="0"/>
              </a:rPr>
              <a:t>/bin/env python3</a:t>
            </a:r>
          </a:p>
          <a:p>
            <a:r>
              <a:rPr lang="en-US" sz="1600" dirty="0">
                <a:latin typeface="Courier New" panose="02070309020205020404" pitchFamily="49" charset="0"/>
                <a:cs typeface="Courier New" panose="02070309020205020404" pitchFamily="49" charset="0"/>
              </a:rPr>
              <a:t># write_csv.py</a:t>
            </a:r>
          </a:p>
          <a:p>
            <a:r>
              <a:rPr lang="en-US" sz="1600" dirty="0">
                <a:latin typeface="Courier New" panose="02070309020205020404" pitchFamily="49" charset="0"/>
                <a:cs typeface="Courier New" panose="02070309020205020404" pitchFamily="49" charset="0"/>
              </a:rPr>
              <a:t># write a CSV file</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import csv</a:t>
            </a:r>
          </a:p>
          <a:p>
            <a:r>
              <a:rPr lang="en-US" sz="1600" dirty="0">
                <a:latin typeface="Courier New" panose="02070309020205020404" pitchFamily="49" charset="0"/>
                <a:cs typeface="Courier New" panose="02070309020205020404" pitchFamily="49" charset="0"/>
              </a:rPr>
              <a:t>CSV_FILE = "averages.csv"</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def main():</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avg_list</a:t>
            </a:r>
            <a:r>
              <a:rPr lang="en-US" sz="1600" dirty="0">
                <a:latin typeface="Courier New" panose="02070309020205020404" pitchFamily="49" charset="0"/>
                <a:cs typeface="Courier New" panose="02070309020205020404" pitchFamily="49" charset="0"/>
              </a:rPr>
              <a:t> = [['Smith', 'John', '89'],</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Jones','Sally</a:t>
            </a:r>
            <a:r>
              <a:rPr lang="en-US" sz="1600" dirty="0">
                <a:latin typeface="Courier New" panose="02070309020205020404" pitchFamily="49" charset="0"/>
                <a:cs typeface="Courier New" panose="02070309020205020404" pitchFamily="49" charset="0"/>
              </a:rPr>
              <a:t>', 98],['</a:t>
            </a:r>
            <a:r>
              <a:rPr lang="en-US" sz="1600" dirty="0" err="1">
                <a:latin typeface="Courier New" panose="02070309020205020404" pitchFamily="49" charset="0"/>
                <a:cs typeface="Courier New" panose="02070309020205020404" pitchFamily="49" charset="0"/>
              </a:rPr>
              <a:t>Green','Rashad</a:t>
            </a:r>
            <a:r>
              <a:rPr lang="en-US" sz="1600" dirty="0">
                <a:latin typeface="Courier New" panose="02070309020205020404" pitchFamily="49" charset="0"/>
                <a:cs typeface="Courier New" panose="02070309020205020404" pitchFamily="49" charset="0"/>
              </a:rPr>
              <a:t>', 93]]</a:t>
            </a:r>
          </a:p>
          <a:p>
            <a:r>
              <a:rPr lang="en-US" sz="1600" dirty="0">
                <a:latin typeface="Courier New" panose="02070309020205020404" pitchFamily="49" charset="0"/>
                <a:cs typeface="Courier New" panose="02070309020205020404" pitchFamily="49" charset="0"/>
              </a:rPr>
              <a:t>    with open(CSV_FILE, "w", newline="") as file:</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writer = </a:t>
            </a:r>
            <a:r>
              <a:rPr lang="en-US" sz="1600" b="1" dirty="0" err="1">
                <a:latin typeface="Courier New" panose="02070309020205020404" pitchFamily="49" charset="0"/>
                <a:cs typeface="Courier New" panose="02070309020205020404" pitchFamily="49" charset="0"/>
              </a:rPr>
              <a:t>csv.writer</a:t>
            </a:r>
            <a:r>
              <a:rPr lang="en-US" sz="1600" b="1" dirty="0">
                <a:latin typeface="Courier New" panose="02070309020205020404" pitchFamily="49" charset="0"/>
                <a:cs typeface="Courier New" panose="02070309020205020404" pitchFamily="49" charset="0"/>
              </a:rPr>
              <a:t>(file)   </a:t>
            </a:r>
            <a:r>
              <a:rPr lang="en-US" sz="1600" dirty="0">
                <a:latin typeface="Courier New" panose="02070309020205020404" pitchFamily="49" charset="0"/>
                <a:cs typeface="Courier New" panose="02070309020205020404" pitchFamily="49" charset="0"/>
              </a:rPr>
              <a:t># create a CSV writer</a:t>
            </a:r>
          </a:p>
          <a:p>
            <a:r>
              <a:rPr lang="en-US" sz="1600" dirty="0">
                <a:latin typeface="Courier New" panose="02070309020205020404" pitchFamily="49" charset="0"/>
                <a:cs typeface="Courier New" panose="02070309020205020404" pitchFamily="49" charset="0"/>
              </a:rPr>
              <a:t>        for row in </a:t>
            </a:r>
            <a:r>
              <a:rPr lang="en-US" sz="1600" dirty="0" err="1">
                <a:latin typeface="Courier New" panose="02070309020205020404" pitchFamily="49" charset="0"/>
                <a:cs typeface="Courier New" panose="02070309020205020404" pitchFamily="49" charset="0"/>
              </a:rPr>
              <a:t>avg_list</a:t>
            </a:r>
            <a:r>
              <a:rPr lang="en-US" sz="1600" dirty="0">
                <a:latin typeface="Courier New" panose="02070309020205020404" pitchFamily="49" charset="0"/>
                <a:cs typeface="Courier New" panose="02070309020205020404" pitchFamily="49" charset="0"/>
              </a:rPr>
              <a:t>:        # for each row in list</a:t>
            </a:r>
          </a:p>
          <a:p>
            <a:r>
              <a:rPr lang="en-US" sz="1600"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writer.writerow</a:t>
            </a:r>
            <a:r>
              <a:rPr lang="en-US" sz="1600" b="1" dirty="0">
                <a:latin typeface="Courier New" panose="02070309020205020404" pitchFamily="49" charset="0"/>
                <a:cs typeface="Courier New" panose="02070309020205020404" pitchFamily="49" charset="0"/>
              </a:rPr>
              <a:t>(row)</a:t>
            </a:r>
            <a:r>
              <a:rPr lang="en-US" sz="1600" dirty="0">
                <a:latin typeface="Courier New" panose="02070309020205020404" pitchFamily="49" charset="0"/>
                <a:cs typeface="Courier New" panose="02070309020205020404" pitchFamily="49" charset="0"/>
              </a:rPr>
              <a:t>    # write comma-delimited values</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main()</a:t>
            </a:r>
          </a:p>
        </p:txBody>
      </p:sp>
    </p:spTree>
    <p:extLst>
      <p:ext uri="{BB962C8B-B14F-4D97-AF65-F5344CB8AC3E}">
        <p14:creationId xmlns:p14="http://schemas.microsoft.com/office/powerpoint/2010/main" val="391939567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4BEC4-EAF1-8E56-C50B-6FA0707998BD}"/>
              </a:ext>
            </a:extLst>
          </p:cNvPr>
          <p:cNvSpPr>
            <a:spLocks noGrp="1"/>
          </p:cNvSpPr>
          <p:nvPr>
            <p:ph type="title"/>
          </p:nvPr>
        </p:nvSpPr>
        <p:spPr/>
        <p:txBody>
          <a:bodyPr/>
          <a:lstStyle/>
          <a:p>
            <a:r>
              <a:rPr lang="en-US"/>
              <a:t>Lab for Working with CSV Files</a:t>
            </a:r>
          </a:p>
        </p:txBody>
      </p:sp>
      <p:sp>
        <p:nvSpPr>
          <p:cNvPr id="3" name="Slide Number Placeholder 2">
            <a:extLst>
              <a:ext uri="{FF2B5EF4-FFF2-40B4-BE49-F238E27FC236}">
                <a16:creationId xmlns:a16="http://schemas.microsoft.com/office/drawing/2014/main" id="{3FB86F6D-2FFD-A51A-CC00-F2AC27BA0CC2}"/>
              </a:ext>
            </a:extLst>
          </p:cNvPr>
          <p:cNvSpPr>
            <a:spLocks noGrp="1"/>
          </p:cNvSpPr>
          <p:nvPr>
            <p:ph type="sldNum" sz="quarter" idx="12"/>
          </p:nvPr>
        </p:nvSpPr>
        <p:spPr/>
        <p:txBody>
          <a:bodyPr/>
          <a:lstStyle/>
          <a:p>
            <a:fld id="{E84E2596-301E-4832-9EC0-2653E7A66251}" type="slidenum">
              <a:rPr lang="en-US" smtClean="0"/>
              <a:t>82</a:t>
            </a:fld>
            <a:endParaRPr lang="en-US"/>
          </a:p>
        </p:txBody>
      </p:sp>
    </p:spTree>
    <p:extLst>
      <p:ext uri="{BB962C8B-B14F-4D97-AF65-F5344CB8AC3E}">
        <p14:creationId xmlns:p14="http://schemas.microsoft.com/office/powerpoint/2010/main" val="8072638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D1237-7CE9-4AFB-A2B3-463CA0843D31}"/>
              </a:ext>
            </a:extLst>
          </p:cNvPr>
          <p:cNvSpPr>
            <a:spLocks noGrp="1"/>
          </p:cNvSpPr>
          <p:nvPr>
            <p:ph type="title"/>
          </p:nvPr>
        </p:nvSpPr>
        <p:spPr>
          <a:xfrm>
            <a:off x="609600" y="164910"/>
            <a:ext cx="10160000" cy="786066"/>
          </a:xfrm>
        </p:spPr>
        <p:txBody>
          <a:bodyPr/>
          <a:lstStyle/>
          <a:p>
            <a:r>
              <a:rPr lang="en-US" dirty="0"/>
              <a:t>Using JSON</a:t>
            </a:r>
          </a:p>
        </p:txBody>
      </p:sp>
      <p:sp>
        <p:nvSpPr>
          <p:cNvPr id="3" name="Content Placeholder 2">
            <a:extLst>
              <a:ext uri="{FF2B5EF4-FFF2-40B4-BE49-F238E27FC236}">
                <a16:creationId xmlns:a16="http://schemas.microsoft.com/office/drawing/2014/main" id="{2DAD62AD-A09A-400A-8B82-133BE8A19A4E}"/>
              </a:ext>
            </a:extLst>
          </p:cNvPr>
          <p:cNvSpPr>
            <a:spLocks noGrp="1"/>
          </p:cNvSpPr>
          <p:nvPr>
            <p:ph idx="1"/>
          </p:nvPr>
        </p:nvSpPr>
        <p:spPr>
          <a:xfrm>
            <a:off x="609600" y="1143000"/>
            <a:ext cx="10160000" cy="5334000"/>
          </a:xfrm>
        </p:spPr>
        <p:txBody>
          <a:bodyPr/>
          <a:lstStyle/>
          <a:p>
            <a:r>
              <a:rPr lang="en-US" dirty="0"/>
              <a:t>JSON (JavaScript Object Notation) is a popular lightweight, </a:t>
            </a:r>
            <a:r>
              <a:rPr lang="en-US" b="1" dirty="0"/>
              <a:t>text-based</a:t>
            </a:r>
            <a:r>
              <a:rPr lang="en-US" dirty="0"/>
              <a:t>, language-independent data exchange format that is easy for humans and machines to read and write.</a:t>
            </a:r>
          </a:p>
          <a:p>
            <a:r>
              <a:rPr lang="en-US" dirty="0"/>
              <a:t>JSON can represent two structured types: objects and arrays</a:t>
            </a:r>
          </a:p>
          <a:p>
            <a:pPr lvl="1"/>
            <a:r>
              <a:rPr lang="en-US" dirty="0"/>
              <a:t>An object is an unordered collection of zero or more name/value pairs.</a:t>
            </a:r>
          </a:p>
          <a:p>
            <a:pPr lvl="1"/>
            <a:r>
              <a:rPr lang="en-US" dirty="0"/>
              <a:t>An array is an ordered sequence of zero or more values. The values can be strings, numbers, </a:t>
            </a:r>
            <a:r>
              <a:rPr lang="en-US" dirty="0" err="1"/>
              <a:t>booleans</a:t>
            </a:r>
            <a:r>
              <a:rPr lang="en-US" dirty="0"/>
              <a:t>, null, and these two structured types (object and array).</a:t>
            </a:r>
          </a:p>
          <a:p>
            <a:r>
              <a:rPr lang="en-US" dirty="0"/>
              <a:t>JSON is often used in Ajax ("Asynchronous JavaScript + XML") applications, configurations, databases, and RESTful (</a:t>
            </a:r>
            <a:r>
              <a:rPr lang="en-US" dirty="0" err="1"/>
              <a:t>REpresentational</a:t>
            </a:r>
            <a:r>
              <a:rPr lang="en-US" dirty="0"/>
              <a:t> State Transfer) web services.</a:t>
            </a:r>
          </a:p>
          <a:p>
            <a:r>
              <a:rPr lang="en-US" dirty="0"/>
              <a:t>Many popular websites offer JSON as the data exchange format with their web services.</a:t>
            </a:r>
          </a:p>
        </p:txBody>
      </p:sp>
      <p:sp>
        <p:nvSpPr>
          <p:cNvPr id="4" name="Slide Number Placeholder 3">
            <a:extLst>
              <a:ext uri="{FF2B5EF4-FFF2-40B4-BE49-F238E27FC236}">
                <a16:creationId xmlns:a16="http://schemas.microsoft.com/office/drawing/2014/main" id="{BF3D8845-4F30-4B9F-9CEC-43E1B7D0D005}"/>
              </a:ext>
            </a:extLst>
          </p:cNvPr>
          <p:cNvSpPr>
            <a:spLocks noGrp="1"/>
          </p:cNvSpPr>
          <p:nvPr>
            <p:ph type="sldNum" sz="quarter" idx="12"/>
          </p:nvPr>
        </p:nvSpPr>
        <p:spPr/>
        <p:txBody>
          <a:bodyPr/>
          <a:lstStyle/>
          <a:p>
            <a:fld id="{E84E2596-301E-4832-9EC0-2653E7A66251}" type="slidenum">
              <a:rPr lang="en-US" smtClean="0"/>
              <a:t>83</a:t>
            </a:fld>
            <a:endParaRPr lang="en-US" dirty="0"/>
          </a:p>
        </p:txBody>
      </p:sp>
    </p:spTree>
    <p:extLst>
      <p:ext uri="{BB962C8B-B14F-4D97-AF65-F5344CB8AC3E}">
        <p14:creationId xmlns:p14="http://schemas.microsoft.com/office/powerpoint/2010/main" val="387275988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D1237-7CE9-4AFB-A2B3-463CA0843D31}"/>
              </a:ext>
            </a:extLst>
          </p:cNvPr>
          <p:cNvSpPr>
            <a:spLocks noGrp="1"/>
          </p:cNvSpPr>
          <p:nvPr>
            <p:ph type="title"/>
          </p:nvPr>
        </p:nvSpPr>
        <p:spPr>
          <a:xfrm>
            <a:off x="609600" y="164910"/>
            <a:ext cx="10160000" cy="786066"/>
          </a:xfrm>
        </p:spPr>
        <p:txBody>
          <a:bodyPr/>
          <a:lstStyle/>
          <a:p>
            <a:r>
              <a:rPr lang="en-US" dirty="0"/>
              <a:t>JSON Format</a:t>
            </a:r>
          </a:p>
        </p:txBody>
      </p:sp>
      <p:sp>
        <p:nvSpPr>
          <p:cNvPr id="3" name="Content Placeholder 2">
            <a:extLst>
              <a:ext uri="{FF2B5EF4-FFF2-40B4-BE49-F238E27FC236}">
                <a16:creationId xmlns:a16="http://schemas.microsoft.com/office/drawing/2014/main" id="{2DAD62AD-A09A-400A-8B82-133BE8A19A4E}"/>
              </a:ext>
            </a:extLst>
          </p:cNvPr>
          <p:cNvSpPr>
            <a:spLocks noGrp="1"/>
          </p:cNvSpPr>
          <p:nvPr>
            <p:ph idx="1"/>
          </p:nvPr>
        </p:nvSpPr>
        <p:spPr>
          <a:xfrm>
            <a:off x="130629" y="1033272"/>
            <a:ext cx="10638971" cy="5659818"/>
          </a:xfrm>
        </p:spPr>
        <p:txBody>
          <a:bodyPr/>
          <a:lstStyle/>
          <a:p>
            <a:r>
              <a:rPr lang="en-US" dirty="0"/>
              <a:t>The following listing shows the JSON representation of an object that describes a person. </a:t>
            </a:r>
          </a:p>
          <a:p>
            <a:pPr lvl="1"/>
            <a:endParaRPr lang="en-US" dirty="0"/>
          </a:p>
        </p:txBody>
      </p:sp>
      <p:sp>
        <p:nvSpPr>
          <p:cNvPr id="4" name="Slide Number Placeholder 3">
            <a:extLst>
              <a:ext uri="{FF2B5EF4-FFF2-40B4-BE49-F238E27FC236}">
                <a16:creationId xmlns:a16="http://schemas.microsoft.com/office/drawing/2014/main" id="{BF3D8845-4F30-4B9F-9CEC-43E1B7D0D005}"/>
              </a:ext>
            </a:extLst>
          </p:cNvPr>
          <p:cNvSpPr>
            <a:spLocks noGrp="1"/>
          </p:cNvSpPr>
          <p:nvPr>
            <p:ph type="sldNum" sz="quarter" idx="12"/>
          </p:nvPr>
        </p:nvSpPr>
        <p:spPr/>
        <p:txBody>
          <a:bodyPr/>
          <a:lstStyle/>
          <a:p>
            <a:fld id="{E84E2596-301E-4832-9EC0-2653E7A66251}" type="slidenum">
              <a:rPr lang="en-US" smtClean="0"/>
              <a:t>84</a:t>
            </a:fld>
            <a:endParaRPr lang="en-US" dirty="0"/>
          </a:p>
        </p:txBody>
      </p:sp>
      <p:sp>
        <p:nvSpPr>
          <p:cNvPr id="5" name="Rectangle 4">
            <a:extLst>
              <a:ext uri="{FF2B5EF4-FFF2-40B4-BE49-F238E27FC236}">
                <a16:creationId xmlns:a16="http://schemas.microsoft.com/office/drawing/2014/main" id="{9D544796-BD5D-41CF-8DA0-D85DE59B469A}"/>
              </a:ext>
            </a:extLst>
          </p:cNvPr>
          <p:cNvSpPr/>
          <p:nvPr/>
        </p:nvSpPr>
        <p:spPr>
          <a:xfrm>
            <a:off x="4954959" y="2076442"/>
            <a:ext cx="5814641" cy="4616648"/>
          </a:xfrm>
          <a:prstGeom prst="rect">
            <a:avLst/>
          </a:prstGeom>
          <a:ln>
            <a:solidFill>
              <a:schemeClr val="tx1"/>
            </a:solidFill>
          </a:ln>
        </p:spPr>
        <p:txBody>
          <a:bodyPr wrap="square">
            <a:spAutoFit/>
          </a:bodyPr>
          <a:lstStyle/>
          <a:p>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firstName</a:t>
            </a:r>
            <a:r>
              <a:rPr lang="en-US" sz="1400" b="1" dirty="0">
                <a:latin typeface="Courier New" panose="02070309020205020404" pitchFamily="49" charset="0"/>
                <a:cs typeface="Courier New" panose="02070309020205020404" pitchFamily="49" charset="0"/>
              </a:rPr>
              <a:t>": "John",</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lastName</a:t>
            </a:r>
            <a:r>
              <a:rPr lang="en-US" sz="1400" b="1" dirty="0">
                <a:latin typeface="Courier New" panose="02070309020205020404" pitchFamily="49" charset="0"/>
                <a:cs typeface="Courier New" panose="02070309020205020404" pitchFamily="49" charset="0"/>
              </a:rPr>
              <a:t>": "Smith",</a:t>
            </a:r>
          </a:p>
          <a:p>
            <a:r>
              <a:rPr lang="en-US" sz="1400" b="1" dirty="0">
                <a:latin typeface="Courier New" panose="02070309020205020404" pitchFamily="49" charset="0"/>
                <a:cs typeface="Courier New" panose="02070309020205020404" pitchFamily="49" charset="0"/>
              </a:rPr>
              <a:t>    "age": 25,</a:t>
            </a:r>
          </a:p>
          <a:p>
            <a:r>
              <a:rPr lang="en-US" sz="1400" b="1" dirty="0">
                <a:latin typeface="Courier New" panose="02070309020205020404" pitchFamily="49" charset="0"/>
                <a:cs typeface="Courier New" panose="02070309020205020404" pitchFamily="49" charset="0"/>
              </a:rPr>
              <a:t>    "address":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streetAddress</a:t>
            </a:r>
            <a:r>
              <a:rPr lang="en-US" sz="1400" b="1" dirty="0">
                <a:latin typeface="Courier New" panose="02070309020205020404" pitchFamily="49" charset="0"/>
                <a:cs typeface="Courier New" panose="02070309020205020404" pitchFamily="49" charset="0"/>
              </a:rPr>
              <a:t>": "21 2nd Street",</a:t>
            </a:r>
          </a:p>
          <a:p>
            <a:r>
              <a:rPr lang="en-US" sz="1400" b="1" dirty="0">
                <a:latin typeface="Courier New" panose="02070309020205020404" pitchFamily="49" charset="0"/>
                <a:cs typeface="Courier New" panose="02070309020205020404" pitchFamily="49" charset="0"/>
              </a:rPr>
              <a:t>        "city": "New York",</a:t>
            </a:r>
          </a:p>
          <a:p>
            <a:r>
              <a:rPr lang="en-US" sz="1400" b="1" dirty="0">
                <a:latin typeface="Courier New" panose="02070309020205020404" pitchFamily="49" charset="0"/>
                <a:cs typeface="Courier New" panose="02070309020205020404" pitchFamily="49" charset="0"/>
              </a:rPr>
              <a:t>        "state": "NY",</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postalCode</a:t>
            </a:r>
            <a:r>
              <a:rPr lang="en-US" sz="1400" b="1" dirty="0">
                <a:latin typeface="Courier New" panose="02070309020205020404" pitchFamily="49" charset="0"/>
                <a:cs typeface="Courier New" panose="02070309020205020404" pitchFamily="49" charset="0"/>
              </a:rPr>
              <a:t>": 10021</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phoneNumbers</a:t>
            </a:r>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"type": "home",</a:t>
            </a:r>
          </a:p>
          <a:p>
            <a:r>
              <a:rPr lang="en-US" sz="1400" b="1" dirty="0">
                <a:latin typeface="Courier New" panose="02070309020205020404" pitchFamily="49" charset="0"/>
                <a:cs typeface="Courier New" panose="02070309020205020404" pitchFamily="49" charset="0"/>
              </a:rPr>
              <a:t>            "number": "212 555-1234"</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"type": "fax",</a:t>
            </a:r>
          </a:p>
          <a:p>
            <a:r>
              <a:rPr lang="en-US" sz="1400" b="1" dirty="0">
                <a:latin typeface="Courier New" panose="02070309020205020404" pitchFamily="49" charset="0"/>
                <a:cs typeface="Courier New" panose="02070309020205020404" pitchFamily="49" charset="0"/>
              </a:rPr>
              <a:t>            "number": "646 555-4567" </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82C6D0E5-81CE-49C7-ACB6-71F792ADC365}"/>
              </a:ext>
            </a:extLst>
          </p:cNvPr>
          <p:cNvSpPr txBox="1"/>
          <p:nvPr/>
        </p:nvSpPr>
        <p:spPr>
          <a:xfrm>
            <a:off x="234429" y="2076442"/>
            <a:ext cx="4136571" cy="1754326"/>
          </a:xfrm>
          <a:prstGeom prst="rect">
            <a:avLst/>
          </a:prstGeom>
          <a:noFill/>
          <a:ln>
            <a:solidFill>
              <a:schemeClr val="tx1"/>
            </a:solidFill>
          </a:ln>
        </p:spPr>
        <p:txBody>
          <a:bodyPr wrap="square" rtlCol="0">
            <a:spAutoFit/>
          </a:bodyPr>
          <a:lstStyle/>
          <a:p>
            <a:pPr lvl="1"/>
            <a:r>
              <a:rPr lang="en-US"/>
              <a:t>The object has string values for first name and last name, a number value for age, an object value representing the person's address, and an array value of phone number objects.</a:t>
            </a:r>
          </a:p>
        </p:txBody>
      </p:sp>
    </p:spTree>
    <p:extLst>
      <p:ext uri="{BB962C8B-B14F-4D97-AF65-F5344CB8AC3E}">
        <p14:creationId xmlns:p14="http://schemas.microsoft.com/office/powerpoint/2010/main" val="194148651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E2A70-139F-C671-CE29-5B71B86B7747}"/>
              </a:ext>
            </a:extLst>
          </p:cNvPr>
          <p:cNvSpPr>
            <a:spLocks noGrp="1"/>
          </p:cNvSpPr>
          <p:nvPr>
            <p:ph type="title"/>
          </p:nvPr>
        </p:nvSpPr>
        <p:spPr/>
        <p:txBody>
          <a:bodyPr/>
          <a:lstStyle/>
          <a:p>
            <a:r>
              <a:rPr lang="en-US"/>
              <a:t>Lab for Reading and Writing JSON Data</a:t>
            </a:r>
          </a:p>
        </p:txBody>
      </p:sp>
      <p:sp>
        <p:nvSpPr>
          <p:cNvPr id="4" name="Slide Number Placeholder 3">
            <a:extLst>
              <a:ext uri="{FF2B5EF4-FFF2-40B4-BE49-F238E27FC236}">
                <a16:creationId xmlns:a16="http://schemas.microsoft.com/office/drawing/2014/main" id="{3656F44D-8D47-9E14-4400-9F6AD3974C40}"/>
              </a:ext>
            </a:extLst>
          </p:cNvPr>
          <p:cNvSpPr>
            <a:spLocks noGrp="1"/>
          </p:cNvSpPr>
          <p:nvPr>
            <p:ph type="sldNum" sz="quarter" idx="12"/>
          </p:nvPr>
        </p:nvSpPr>
        <p:spPr/>
        <p:txBody>
          <a:bodyPr/>
          <a:lstStyle/>
          <a:p>
            <a:fld id="{E84E2596-301E-4832-9EC0-2653E7A66251}" type="slidenum">
              <a:rPr lang="en-US" smtClean="0"/>
              <a:t>85</a:t>
            </a:fld>
            <a:endParaRPr lang="en-US"/>
          </a:p>
        </p:txBody>
      </p:sp>
    </p:spTree>
    <p:extLst>
      <p:ext uri="{BB962C8B-B14F-4D97-AF65-F5344CB8AC3E}">
        <p14:creationId xmlns:p14="http://schemas.microsoft.com/office/powerpoint/2010/main" val="3118893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005" y="167761"/>
            <a:ext cx="10925299" cy="865393"/>
          </a:xfrm>
        </p:spPr>
        <p:txBody>
          <a:bodyPr/>
          <a:lstStyle/>
          <a:p>
            <a:r>
              <a:rPr lang="en-US"/>
              <a:t>The self </a:t>
            </a:r>
            <a:r>
              <a:rPr lang="en-US" dirty="0"/>
              <a:t>Parameter</a:t>
            </a:r>
          </a:p>
        </p:txBody>
      </p:sp>
      <p:sp>
        <p:nvSpPr>
          <p:cNvPr id="3" name="Content Placeholder 2"/>
          <p:cNvSpPr>
            <a:spLocks noGrp="1"/>
          </p:cNvSpPr>
          <p:nvPr>
            <p:ph idx="1"/>
          </p:nvPr>
        </p:nvSpPr>
        <p:spPr>
          <a:xfrm>
            <a:off x="190005" y="1306285"/>
            <a:ext cx="10925299" cy="5248893"/>
          </a:xfrm>
        </p:spPr>
        <p:txBody>
          <a:bodyPr>
            <a:normAutofit/>
          </a:bodyPr>
          <a:lstStyle/>
          <a:p>
            <a:r>
              <a:rPr lang="en-US" sz="3200" u="sng" dirty="0"/>
              <a:t>self</a:t>
            </a:r>
            <a:r>
              <a:rPr lang="en-US" sz="3200" dirty="0"/>
              <a:t> is </a:t>
            </a:r>
            <a:r>
              <a:rPr lang="en-US" sz="3200"/>
              <a:t>the "self-referential" name of an object instance</a:t>
            </a:r>
          </a:p>
          <a:p>
            <a:pPr lvl="1"/>
            <a:r>
              <a:rPr lang="en-US" sz="2800"/>
              <a:t>it identifies the object for which the method is invoked</a:t>
            </a:r>
            <a:endParaRPr lang="en-US" sz="2800" dirty="0"/>
          </a:p>
          <a:p>
            <a:r>
              <a:rPr lang="en-US" sz="3200" dirty="0"/>
              <a:t>self is </a:t>
            </a:r>
            <a:r>
              <a:rPr lang="en-US" sz="3200" u="sng"/>
              <a:t>always</a:t>
            </a:r>
            <a:r>
              <a:rPr lang="en-US" sz="3200"/>
              <a:t> listed as </a:t>
            </a:r>
            <a:r>
              <a:rPr lang="en-US" sz="3200" dirty="0"/>
              <a:t>the first parameter </a:t>
            </a:r>
            <a:r>
              <a:rPr lang="en-US" sz="3200"/>
              <a:t>to a </a:t>
            </a:r>
            <a:r>
              <a:rPr lang="en-US" sz="3200" dirty="0"/>
              <a:t>constructor or method.</a:t>
            </a:r>
          </a:p>
          <a:p>
            <a:r>
              <a:rPr lang="en-US" sz="3200" dirty="0"/>
              <a:t>there is nothing special about the name "self</a:t>
            </a:r>
            <a:r>
              <a:rPr lang="en-US" sz="3200"/>
              <a:t>", but it </a:t>
            </a:r>
            <a:r>
              <a:rPr lang="en-US" sz="3200" dirty="0"/>
              <a:t>is a convention which should be followed.</a:t>
            </a:r>
          </a:p>
          <a:p>
            <a:r>
              <a:rPr lang="en-US" sz="3200"/>
              <a:t>self </a:t>
            </a:r>
            <a:r>
              <a:rPr lang="en-US" sz="3200" dirty="0"/>
              <a:t>is never passed as an argument in a </a:t>
            </a:r>
            <a:r>
              <a:rPr lang="en-US" sz="3200"/>
              <a:t>function call; Python sets it for you</a:t>
            </a:r>
            <a:endParaRPr lang="en-US" sz="3200" dirty="0"/>
          </a:p>
          <a:p>
            <a:endParaRPr lang="en-US" sz="3000" dirty="0"/>
          </a:p>
        </p:txBody>
      </p:sp>
      <p:sp>
        <p:nvSpPr>
          <p:cNvPr id="4" name="Slide Number Placeholder 3"/>
          <p:cNvSpPr>
            <a:spLocks noGrp="1"/>
          </p:cNvSpPr>
          <p:nvPr>
            <p:ph type="sldNum" sz="quarter" idx="12"/>
          </p:nvPr>
        </p:nvSpPr>
        <p:spPr/>
        <p:txBody>
          <a:bodyPr/>
          <a:lstStyle/>
          <a:p>
            <a:fld id="{E84E2596-301E-4832-9EC0-2653E7A66251}" type="slidenum">
              <a:rPr lang="en-US" smtClean="0"/>
              <a:t>9</a:t>
            </a:fld>
            <a:endParaRPr lang="en-US" dirty="0"/>
          </a:p>
        </p:txBody>
      </p:sp>
    </p:spTree>
    <p:extLst>
      <p:ext uri="{BB962C8B-B14F-4D97-AF65-F5344CB8AC3E}">
        <p14:creationId xmlns:p14="http://schemas.microsoft.com/office/powerpoint/2010/main" val="12730123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D1DD32686CE24489424A9170307366" ma:contentTypeVersion="15" ma:contentTypeDescription="Create a new document." ma:contentTypeScope="" ma:versionID="13d377b174b2f529824765938dc2d5b0">
  <xsd:schema xmlns:xsd="http://www.w3.org/2001/XMLSchema" xmlns:xs="http://www.w3.org/2001/XMLSchema" xmlns:p="http://schemas.microsoft.com/office/2006/metadata/properties" xmlns:ns3="81e6d9a0-d199-4fc7-a2c1-6ec51debf725" xmlns:ns4="3512e15b-87ae-4a53-9243-959a2a020a94" targetNamespace="http://schemas.microsoft.com/office/2006/metadata/properties" ma:root="true" ma:fieldsID="5fdaa99288c0db04a9ff91cf3a2a6373" ns3:_="" ns4:_="">
    <xsd:import namespace="81e6d9a0-d199-4fc7-a2c1-6ec51debf725"/>
    <xsd:import namespace="3512e15b-87ae-4a53-9243-959a2a020a94"/>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e6d9a0-d199-4fc7-a2c1-6ec51debf72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3512e15b-87ae-4a53-9243-959a2a020a94"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Location" ma:index="17" nillable="true" ma:displayName="MediaServiceLocation" ma:internalName="MediaServiceLocation"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8183D06-9442-4C51-8F5D-52253A080F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1e6d9a0-d199-4fc7-a2c1-6ec51debf725"/>
    <ds:schemaRef ds:uri="3512e15b-87ae-4a53-9243-959a2a020a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3EF72F5-14D2-47CD-80C7-998C7FE56B5F}">
  <ds:schemaRefs>
    <ds:schemaRef ds:uri="http://schemas.microsoft.com/sharepoint/v3/contenttype/forms"/>
  </ds:schemaRefs>
</ds:datastoreItem>
</file>

<file path=customXml/itemProps3.xml><?xml version="1.0" encoding="utf-8"?>
<ds:datastoreItem xmlns:ds="http://schemas.openxmlformats.org/officeDocument/2006/customXml" ds:itemID="{D672241D-D14A-4F17-BD50-070FD8D31716}">
  <ds:schemaRefs>
    <ds:schemaRef ds:uri="http://purl.org/dc/elements/1.1/"/>
    <ds:schemaRef ds:uri="http://www.w3.org/XML/1998/namespace"/>
    <ds:schemaRef ds:uri="http://schemas.microsoft.com/office/2006/documentManagement/types"/>
    <ds:schemaRef ds:uri="http://schemas.microsoft.com/office/infopath/2007/PartnerControls"/>
    <ds:schemaRef ds:uri="81e6d9a0-d199-4fc7-a2c1-6ec51debf725"/>
    <ds:schemaRef ds:uri="http://schemas.openxmlformats.org/package/2006/metadata/core-properties"/>
    <ds:schemaRef ds:uri="3512e15b-87ae-4a53-9243-959a2a020a94"/>
    <ds:schemaRef ds:uri="http://schemas.microsoft.com/office/2006/metadata/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9132</TotalTime>
  <Words>7311</Words>
  <Application>Microsoft Office PowerPoint</Application>
  <PresentationFormat>Widescreen</PresentationFormat>
  <Paragraphs>909</Paragraphs>
  <Slides>85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85</vt:i4>
      </vt:variant>
    </vt:vector>
  </HeadingPairs>
  <TitlesOfParts>
    <vt:vector size="91" baseType="lpstr">
      <vt:lpstr>Arial</vt:lpstr>
      <vt:lpstr>Calibri</vt:lpstr>
      <vt:lpstr>Cambria</vt:lpstr>
      <vt:lpstr>Courier New</vt:lpstr>
      <vt:lpstr>Open Sans</vt:lpstr>
      <vt:lpstr>Adjacency</vt:lpstr>
      <vt:lpstr>Scripting for Network Professionals</vt:lpstr>
      <vt:lpstr>Object-Oriented Programming in Python</vt:lpstr>
      <vt:lpstr>Objectives</vt:lpstr>
      <vt:lpstr>Objects and Python</vt:lpstr>
      <vt:lpstr>Creating and Using a Class</vt:lpstr>
      <vt:lpstr>Lab for coding the Dog Class</vt:lpstr>
      <vt:lpstr>The __init__ method</vt:lpstr>
      <vt:lpstr>The __init__ method</vt:lpstr>
      <vt:lpstr>The self Parameter</vt:lpstr>
      <vt:lpstr>Instantiating an Object from a Class</vt:lpstr>
      <vt:lpstr>Accessing Attributes</vt:lpstr>
      <vt:lpstr>Calling Methods</vt:lpstr>
      <vt:lpstr>Creating Multiple Instances</vt:lpstr>
      <vt:lpstr>The Product Class</vt:lpstr>
      <vt:lpstr>PowerPoint Presentation</vt:lpstr>
      <vt:lpstr>Lab for coding the Product Class</vt:lpstr>
      <vt:lpstr>Calling Methods with self</vt:lpstr>
      <vt:lpstr>Encapsulation</vt:lpstr>
      <vt:lpstr>Accessors and Mutators</vt:lpstr>
      <vt:lpstr>PowerPoint Presentation</vt:lpstr>
      <vt:lpstr>Decorators</vt:lpstr>
      <vt:lpstr>PowerPoint Presentation</vt:lpstr>
      <vt:lpstr>Lab for Using Decorators</vt:lpstr>
      <vt:lpstr>More on Instance Variables</vt:lpstr>
      <vt:lpstr>More on Instance Variables</vt:lpstr>
      <vt:lpstr>More on Instance Variables</vt:lpstr>
      <vt:lpstr>More on Predefined Attributes</vt:lpstr>
      <vt:lpstr>More on Predefined Attributes: __name__</vt:lpstr>
      <vt:lpstr>The type() Function</vt:lpstr>
      <vt:lpstr>More on Predefined Attributes: __module__</vt:lpstr>
      <vt:lpstr>More on Predefined Attributes: __bases__</vt:lpstr>
      <vt:lpstr>More on Predefined Attributes: __bases__</vt:lpstr>
      <vt:lpstr>More on Predefined Attributes: __str__</vt:lpstr>
      <vt:lpstr>Class Variables</vt:lpstr>
      <vt:lpstr>Class Variables</vt:lpstr>
      <vt:lpstr>Class Variables</vt:lpstr>
      <vt:lpstr>Checking for an Attribute's Existence</vt:lpstr>
      <vt:lpstr>Checking for an Attribute's Existence</vt:lpstr>
      <vt:lpstr>Checking for an Attribute's Existence</vt:lpstr>
      <vt:lpstr>Checking for an Attribute's Existence</vt:lpstr>
      <vt:lpstr>Inheritance in Python</vt:lpstr>
      <vt:lpstr>Inheritance in Python</vt:lpstr>
      <vt:lpstr>Lab for Inheritance in Python</vt:lpstr>
      <vt:lpstr>The issubclass() Function</vt:lpstr>
      <vt:lpstr>The isinstance() Function</vt:lpstr>
      <vt:lpstr>The is Operator</vt:lpstr>
      <vt:lpstr>Python Supports Multiple Inheritance</vt:lpstr>
      <vt:lpstr>The super Function</vt:lpstr>
      <vt:lpstr>Lab for Using the super Function</vt:lpstr>
      <vt:lpstr>Overriding Methods</vt:lpstr>
      <vt:lpstr>Lab for Overriding Methods</vt:lpstr>
      <vt:lpstr>More on Multiple Inheritance</vt:lpstr>
      <vt:lpstr>Class File Organization/Importing Classes</vt:lpstr>
      <vt:lpstr>Class File Organization/Importing Classes</vt:lpstr>
      <vt:lpstr>Introspection and Reflection</vt:lpstr>
      <vt:lpstr>Introspection and Reflection</vt:lpstr>
      <vt:lpstr>Introspection and Reflection</vt:lpstr>
      <vt:lpstr>Introspection: Another Example</vt:lpstr>
      <vt:lpstr>Introspection</vt:lpstr>
      <vt:lpstr>Polymorphism</vt:lpstr>
      <vt:lpstr>Polymorphism</vt:lpstr>
      <vt:lpstr>Why Use Polymorphism</vt:lpstr>
      <vt:lpstr>Garbage Collection in Python</vt:lpstr>
      <vt:lpstr>Data Structures in Python</vt:lpstr>
      <vt:lpstr>Exceptions are Classes</vt:lpstr>
      <vt:lpstr>Working with Files</vt:lpstr>
      <vt:lpstr>Objectives</vt:lpstr>
      <vt:lpstr>Reading an Entire File</vt:lpstr>
      <vt:lpstr>Lab for Reading an Entire File</vt:lpstr>
      <vt:lpstr>The with Statement</vt:lpstr>
      <vt:lpstr>File Paths</vt:lpstr>
      <vt:lpstr>pathlib</vt:lpstr>
      <vt:lpstr>Making a List of Lines From a File</vt:lpstr>
      <vt:lpstr>Lab for Reading Line by Line</vt:lpstr>
      <vt:lpstr>Reading Line by Line with For</vt:lpstr>
      <vt:lpstr>Working with Large Files</vt:lpstr>
      <vt:lpstr>Writing to a File</vt:lpstr>
      <vt:lpstr>Lab for Writing and Appending to a File</vt:lpstr>
      <vt:lpstr>       Working with Binary Files</vt:lpstr>
      <vt:lpstr>Lab for Working with Binary Files</vt:lpstr>
      <vt:lpstr>CSV (Comma-Separated Value) files</vt:lpstr>
      <vt:lpstr>Lab for Working with CSV Files</vt:lpstr>
      <vt:lpstr>Using JSON</vt:lpstr>
      <vt:lpstr>JSON Format</vt:lpstr>
      <vt:lpstr>Lab for Reading and Writing JSON Data</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in Python M5 Pamela Brauda David Singletary</dc:title>
  <dc:subject/>
  <dc:creator>David</dc:creator>
  <cp:keywords/>
  <dc:description/>
  <cp:lastModifiedBy>Brauda, Pamela T.</cp:lastModifiedBy>
  <cp:revision>192</cp:revision>
  <cp:lastPrinted>2022-09-13T21:34:01Z</cp:lastPrinted>
  <dcterms:modified xsi:type="dcterms:W3CDTF">2023-02-24T22:33:47Z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0x010100EBD1DD32686CE24489424A9170307366</vt:lpwstr>
  </property>
</Properties>
</file>