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95" r:id="rId4"/>
    <p:sldId id="303" r:id="rId5"/>
    <p:sldId id="304" r:id="rId6"/>
    <p:sldId id="305" r:id="rId7"/>
    <p:sldId id="296" r:id="rId8"/>
    <p:sldId id="297" r:id="rId9"/>
    <p:sldId id="298" r:id="rId10"/>
    <p:sldId id="299" r:id="rId11"/>
    <p:sldId id="300" r:id="rId12"/>
    <p:sldId id="306" r:id="rId13"/>
    <p:sldId id="301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8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5787-632A-4FB3-B823-BAF0BF393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30CF0-686E-46F3-8629-4671F6A9B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4BAE-5A39-4C13-9F88-009C288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52DD-F33C-4B24-9999-96F02FB4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EC6F-3F32-4D2A-922D-637EBC32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4DCB-B71A-4FB5-B598-D8E640B6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7E448-9C91-4622-955C-3CA3C0737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F994-2BF1-4B79-A147-25C83BE8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533F-1B5A-4C76-9F6E-154D8CD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515C-5AC7-4214-9F26-9EA3AC1A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9E880-FA3F-4A16-9D34-5FBB02B2C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18A5-FC8A-4984-A6AA-0A87A04A0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DF64-FEA1-4CF8-8AF5-98F3914B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5D15-EF7E-4077-AB6A-72FB9C1F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6E15-C50D-472A-BD26-832813AE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B816-465A-49FE-954B-E296CA2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3A81-5BF1-44DF-990B-B59031729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F753D-D7D5-46FC-9040-8F4C9F19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2D9E-481D-42BE-88C6-D43E3BC7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623A-74BF-4CF8-A630-3E427E19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0C8B-A9ED-4DF3-9C0D-BD803D2A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4A29-FB04-4AFA-A059-F6F4BCF4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8386-558B-465F-8FF2-3909A093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F53C-8EBA-44EA-ACA4-5A6C2888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53D2-D2D2-40AF-84BE-EFAB4531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3DED-C13A-468B-B660-8E34105F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CEC0-3D6F-4EC6-9E87-CE693D261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7427B-495D-4E17-B94E-F5D75F191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59F8F-3C6C-4960-9025-DE9D0003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302BC-D60E-4B10-85E9-4F47B542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D2E67-96D5-4E12-BEFC-81076B27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C57-E5D3-4FDA-BCEB-D8506F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A9-2CD5-412E-9A7C-143D70960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13797-3138-40EE-B71E-CC30B689D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E9749-048B-491A-9251-051430847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9DAC6-B6F1-4AD2-A530-BBB0BEB22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5070D-F4B9-4529-939E-B20C3F8C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51A9E-F016-4CF1-9BFB-BEA177BB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A6094-200A-48B3-9E08-35C9A6FC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C8F8-78CD-49BF-85C4-6F2E01E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7EF38-5054-4020-8054-61D8DDE2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4672-F347-48DB-AF0E-97DFE589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72A6F-A219-48E0-9BBC-896D3C6F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C900D-23E9-4ADC-B932-6C585FD2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EEDA9-DF86-4AB4-81D6-574DF7F9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55C7C-0FC1-4817-8B43-2D105B15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6ED7-A9E6-43E9-9F65-F6D45796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64A0-8973-4E65-93CB-F2D9350D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C1D4-315A-42A0-8CAD-B5C3936E7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42BF7-08D9-4E74-983F-8E2EC6FA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0C96-8B0E-4E06-8BAD-D7A353AA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82C6B-0639-4668-B9CB-AB1D0029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C887-3E89-4208-9A2A-D4AD3244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E8D1E-029A-4517-A19E-2B788BD7D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B3AD-D866-49F7-82FB-CF35672CB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CEDBD-54DB-4AAC-888A-64543BDE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D763-EB9E-4FF6-BC04-B33230EF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03227-DF65-41B1-B9F4-6A94C3FA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E8FDF-CEB3-43A3-8BE4-77295CDB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7F45-BC92-43B2-B51C-B2CDE7FE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CE7D-B225-4489-B1C9-FC9E53148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2F49-1857-4E7D-8050-DC698401AAB7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37E5-B543-4FC4-BE0B-E09CE9364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7DCD-A920-4CC7-86CE-1E14743D7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FD2-CFB8-48BE-916E-273D3BC57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GitHub</a:t>
            </a:r>
            <a:br>
              <a:rPr lang="en-US"/>
            </a:br>
            <a:r>
              <a:rPr lang="en-US"/>
              <a:t>Classroom</a:t>
            </a:r>
            <a:br>
              <a:rPr lang="en-US"/>
            </a:br>
            <a:r>
              <a:rPr lang="en-US"/>
              <a:t>Instructor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C31B-6CE0-4461-AFAA-8AE10BEF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55" y="363538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4471467" cy="5486399"/>
          </a:xfrm>
        </p:spPr>
        <p:txBody>
          <a:bodyPr/>
          <a:lstStyle/>
          <a:p>
            <a:r>
              <a:rPr lang="en-US"/>
              <a:t>Add Students</a:t>
            </a:r>
          </a:p>
          <a:p>
            <a:r>
              <a:rPr lang="en-US"/>
              <a:t>Note: this is not required; an alternative approach is to let your students add themselves by accepting your assignment invitations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0BF4-579A-4814-ADFF-337AC4E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61" y="1147665"/>
            <a:ext cx="5872579" cy="5354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93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To create an assignment, start by creating a repo for your assignment in your normal GitHub account</a:t>
            </a:r>
          </a:p>
          <a:p>
            <a:r>
              <a:rPr lang="en-US"/>
              <a:t>This repo must be a </a:t>
            </a:r>
            <a:r>
              <a:rPr lang="en-US" b="1"/>
              <a:t>public template</a:t>
            </a:r>
          </a:p>
          <a:p>
            <a:endParaRPr lang="en-US" b="1"/>
          </a:p>
          <a:p>
            <a:pPr marL="0" indent="0">
              <a:buNone/>
            </a:pPr>
            <a:endParaRPr lang="en-US" b="1"/>
          </a:p>
          <a:p>
            <a:r>
              <a:rPr lang="en-US"/>
              <a:t>In the repo Settings page:</a:t>
            </a:r>
          </a:p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FEB0-87B3-B42E-598D-4788FF4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56" y="2598953"/>
            <a:ext cx="5300436" cy="6348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DEF66-0416-3CDD-7D64-A275299B2C24}"/>
              </a:ext>
            </a:extLst>
          </p:cNvPr>
          <p:cNvSpPr/>
          <p:nvPr/>
        </p:nvSpPr>
        <p:spPr>
          <a:xfrm>
            <a:off x="6969022" y="2545165"/>
            <a:ext cx="2120793" cy="783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3942B-9F53-2EDA-A64E-87B89988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21" y="4250024"/>
            <a:ext cx="7775178" cy="21199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9321D18-7D9D-F961-96FC-627807F39EBD}"/>
              </a:ext>
            </a:extLst>
          </p:cNvPr>
          <p:cNvSpPr/>
          <p:nvPr/>
        </p:nvSpPr>
        <p:spPr>
          <a:xfrm>
            <a:off x="1957751" y="5710335"/>
            <a:ext cx="2721825" cy="6595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In your GitHub Classroom course, create an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A0D6-A12B-4D84-AE03-1848D643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6" y="1829435"/>
            <a:ext cx="6807987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57D5D47-234A-3056-FC72-29DAE4C5F1D0}"/>
              </a:ext>
            </a:extLst>
          </p:cNvPr>
          <p:cNvSpPr/>
          <p:nvPr/>
        </p:nvSpPr>
        <p:spPr>
          <a:xfrm>
            <a:off x="3365608" y="3680653"/>
            <a:ext cx="2551098" cy="2113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Use your template for the assignment starter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FED8F-BEA9-34E1-693C-A7C7D197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67" y="2186866"/>
            <a:ext cx="7889992" cy="361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09C10C-3998-74E5-76B1-2EC1CF588FFE}"/>
              </a:ext>
            </a:extLst>
          </p:cNvPr>
          <p:cNvSpPr/>
          <p:nvPr/>
        </p:nvSpPr>
        <p:spPr>
          <a:xfrm>
            <a:off x="2051637" y="4963886"/>
            <a:ext cx="3865069" cy="7069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Provide the assignment invitation link to your students, e.g. in Canvas: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E9520-7AF8-56F0-B5AB-535328C5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89" y="2241623"/>
            <a:ext cx="9381435" cy="3298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862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C801-427D-4761-B139-63C3D71F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52"/>
            <a:ext cx="10515600" cy="780769"/>
          </a:xfrm>
        </p:spPr>
        <p:txBody>
          <a:bodyPr/>
          <a:lstStyle/>
          <a:p>
            <a:r>
              <a:rPr lang="en-US"/>
              <a:t>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254-772A-4AB1-8230-33418D80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/>
          </a:bodyPr>
          <a:lstStyle/>
          <a:p>
            <a:r>
              <a:rPr lang="en-US" sz="3200"/>
              <a:t>The following slides provide information for using GitHub Classroom, which allows the creation of individual classrooms</a:t>
            </a:r>
          </a:p>
          <a:p>
            <a:r>
              <a:rPr lang="en-US" sz="3200"/>
              <a:t>Why GitHub Classroom?</a:t>
            </a:r>
          </a:p>
          <a:p>
            <a:pPr lvl="1"/>
            <a:r>
              <a:rPr lang="en-US" sz="2800"/>
              <a:t>Students can be assigned to a specific course's classroom</a:t>
            </a:r>
          </a:p>
          <a:p>
            <a:pPr lvl="1"/>
            <a:r>
              <a:rPr lang="en-US" sz="2800"/>
              <a:t>Repositories created by the instructor can be cloned by students and maintained within the classroom</a:t>
            </a:r>
          </a:p>
          <a:p>
            <a:pPr lvl="1"/>
            <a:r>
              <a:rPr lang="en-US" sz="2800"/>
              <a:t>By default, student repositories are </a:t>
            </a:r>
            <a:r>
              <a:rPr lang="en-US" sz="2800" u="sng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69720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7"/>
            <a:ext cx="10515600" cy="5477068"/>
          </a:xfrm>
        </p:spPr>
        <p:txBody>
          <a:bodyPr/>
          <a:lstStyle/>
          <a:p>
            <a:r>
              <a:rPr lang="en-US" sz="2400"/>
              <a:t>Apply for GitHub Education, after account is verified create an organization. I used FSCJ-ProfSingletary (FSCJ-&lt;my GitHub ID&gt;)</a:t>
            </a:r>
          </a:p>
          <a:p>
            <a:r>
              <a:rPr lang="en-US" sz="2400"/>
              <a:t>Log in to GitHub Classroom (classroom.github.com) and create a new classroom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F6D48-B805-44B3-83DD-A23E7D81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93" y="2906485"/>
            <a:ext cx="827425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47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3518647" cy="5486399"/>
          </a:xfrm>
        </p:spPr>
        <p:txBody>
          <a:bodyPr/>
          <a:lstStyle/>
          <a:p>
            <a:r>
              <a:rPr lang="en-US"/>
              <a:t>Organizations can be used to organize your courses (e.g. Programming, Analytics, Networking, etc.</a:t>
            </a:r>
          </a:p>
          <a:p>
            <a:r>
              <a:rPr lang="en-US"/>
              <a:t>Select "Your organizations" from your profile menu in GitHub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DEE42-8028-7FFF-A350-C06AFA64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37"/>
          <a:stretch/>
        </p:blipFill>
        <p:spPr>
          <a:xfrm>
            <a:off x="5294455" y="1378568"/>
            <a:ext cx="5081400" cy="4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34" y="1352391"/>
            <a:ext cx="9210220" cy="566514"/>
          </a:xfrm>
        </p:spPr>
        <p:txBody>
          <a:bodyPr/>
          <a:lstStyle/>
          <a:p>
            <a:r>
              <a:rPr lang="en-US"/>
              <a:t>Select "New organization" from the page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293F1-7FEB-3DFE-20DA-FC078537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63" y="2360871"/>
            <a:ext cx="8371333" cy="36576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8098972" y="3703703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B831-6E87-E3EC-A639-865B67E7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6" y="1988452"/>
            <a:ext cx="7335123" cy="4558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34" y="1352391"/>
            <a:ext cx="9210220" cy="566514"/>
          </a:xfrm>
        </p:spPr>
        <p:txBody>
          <a:bodyPr>
            <a:normAutofit/>
          </a:bodyPr>
          <a:lstStyle/>
          <a:p>
            <a:r>
              <a:rPr lang="en-US"/>
              <a:t>Choose "Create a free organization"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4843218" y="6050313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After creating your organization, select it to create a classroom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0442B-ABBE-4F31-9451-2AF26D6C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83" y="2195195"/>
            <a:ext cx="6530392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30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GitHub Classroom (Instructor Notes)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Name your classroom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9E4D8-0E24-4079-AE16-E7264D1A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879184"/>
            <a:ext cx="8071255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5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TAs or Admins?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A6882-D3DC-4DAE-BDB2-1F9D6B3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38" y="1696304"/>
            <a:ext cx="7169722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54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GitHub Classroom Instructor Notes</vt:lpstr>
      <vt:lpstr>GitHub Classroom</vt:lpstr>
      <vt:lpstr>GitHub Classroom (Instructor Notes)</vt:lpstr>
      <vt:lpstr>Creating an Organization</vt:lpstr>
      <vt:lpstr>Creating an Organization</vt:lpstr>
      <vt:lpstr>Creating an Organization</vt:lpstr>
      <vt:lpstr>GitHub Classroom (Instructor Notes)</vt:lpstr>
      <vt:lpstr>GitHub Classroom (Instructor Notes)</vt:lpstr>
      <vt:lpstr>Creating a Classroom</vt:lpstr>
      <vt:lpstr>Creating a Classroom</vt:lpstr>
      <vt:lpstr>Creating Assignments</vt:lpstr>
      <vt:lpstr>Creating Assignments</vt:lpstr>
      <vt:lpstr>Creating Assignments</vt:lpstr>
      <vt:lpstr>Creating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Singletary, David S.</cp:lastModifiedBy>
  <cp:revision>17</cp:revision>
  <dcterms:created xsi:type="dcterms:W3CDTF">2021-11-20T17:39:35Z</dcterms:created>
  <dcterms:modified xsi:type="dcterms:W3CDTF">2023-02-09T18:27:37Z</dcterms:modified>
</cp:coreProperties>
</file>