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90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4285C-B799-4FD2-AC64-973EDC763F01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A8EBA-CB4A-4461-9C16-0A2177F4F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4396" y="6356352"/>
            <a:ext cx="37432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3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86265E3-7F0C-42F8-B758-97573979BB4B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9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24396" y="6358793"/>
            <a:ext cx="3743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667" y="6310313"/>
            <a:ext cx="2282201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8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48D7-401B-4A9F-A3A2-917933D90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4884420"/>
          </a:xfrm>
        </p:spPr>
        <p:txBody>
          <a:bodyPr>
            <a:normAutofit fontScale="90000"/>
          </a:bodyPr>
          <a:lstStyle/>
          <a:p>
            <a:r>
              <a:rPr lang="en-US"/>
              <a:t>Don't Start from Scratch!</a:t>
            </a:r>
            <a:br>
              <a:rPr lang="en-US"/>
            </a:br>
            <a:r>
              <a:rPr lang="en-US"/>
              <a:t>Crafting a Two-Year Data Science Program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2022</a:t>
            </a:r>
            <a:br>
              <a:rPr lang="en-US"/>
            </a:br>
            <a:br>
              <a:rPr lang="en-US"/>
            </a:br>
            <a:r>
              <a:rPr lang="en-US"/>
              <a:t>Diversity, Equity, Inclusion, and Belonging (DEIB)</a:t>
            </a:r>
          </a:p>
        </p:txBody>
      </p:sp>
    </p:spTree>
    <p:extLst>
      <p:ext uri="{BB962C8B-B14F-4D97-AF65-F5344CB8AC3E}">
        <p14:creationId xmlns:p14="http://schemas.microsoft.com/office/powerpoint/2010/main" val="320071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34C0-FA15-5734-BC6E-C74D81E3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79"/>
            <a:ext cx="10515600" cy="670559"/>
          </a:xfrm>
        </p:spPr>
        <p:txBody>
          <a:bodyPr>
            <a:normAutofit fontScale="90000"/>
          </a:bodyPr>
          <a:lstStyle/>
          <a:p>
            <a:r>
              <a:rPr lang="en-US"/>
              <a:t>The Council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EC4-1F9F-E792-AB57-0CD81ECB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4736742"/>
          </a:xfrm>
        </p:spPr>
        <p:txBody>
          <a:bodyPr>
            <a:normAutofit/>
          </a:bodyPr>
          <a:lstStyle/>
          <a:p>
            <a:r>
              <a:rPr lang="en-US" sz="2400"/>
              <a:t>"This Council will be a cornerstone in supporting the College’s mission, vision and values as well as the Visionary Impact Plan (VIP 2.0) around equity, inclusion and belonging."</a:t>
            </a:r>
          </a:p>
          <a:p>
            <a:r>
              <a:rPr lang="en-US" sz="2400"/>
              <a:t>A more inclusive, supportive culture of excellence highlights the mission of FSCJ  -  “Florida State College at Jacksonville provides an equitable, high quality, success-driven learning experience for our diverse community of students” as well  as our Core Values – Integrity, Respect for Diversity, Equity, Inclusion and Belonging, Innovation, Student-Centered and Excellence in Teaching, Learning and Service (iRISE).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34C0-FA15-5734-BC6E-C74D81E3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179"/>
            <a:ext cx="10515600" cy="670559"/>
          </a:xfrm>
        </p:spPr>
        <p:txBody>
          <a:bodyPr>
            <a:normAutofit fontScale="90000"/>
          </a:bodyPr>
          <a:lstStyle/>
          <a:p>
            <a:r>
              <a:rPr lang="en-US"/>
              <a:t>Task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DCEC4-1F9F-E792-AB57-0CD81ECB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473674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Climate, Culture, and Community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Curriculum and Programs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Recruitment and Retention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Support and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Steering Committee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2149757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9571B8CBF524BB576518213FFA052" ma:contentTypeVersion="16" ma:contentTypeDescription="Create a new document." ma:contentTypeScope="" ma:versionID="cc7450dbbbf7f5aa5a6bc6a7fde64c43">
  <xsd:schema xmlns:xsd="http://www.w3.org/2001/XMLSchema" xmlns:xs="http://www.w3.org/2001/XMLSchema" xmlns:p="http://schemas.microsoft.com/office/2006/metadata/properties" xmlns:ns1="http://schemas.microsoft.com/sharepoint/v3" xmlns:ns3="9ce65758-8f75-425a-b825-e19b3ac320e6" xmlns:ns4="39b2e688-fe41-409b-8068-061a3c3a973a" targetNamespace="http://schemas.microsoft.com/office/2006/metadata/properties" ma:root="true" ma:fieldsID="ca040b78de45830d477d92477c428627" ns1:_="" ns3:_="" ns4:_="">
    <xsd:import namespace="http://schemas.microsoft.com/sharepoint/v3"/>
    <xsd:import namespace="9ce65758-8f75-425a-b825-e19b3ac320e6"/>
    <xsd:import namespace="39b2e688-fe41-409b-8068-061a3c3a973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1:_ip_UnifiedCompliancePolicyProperties" minOccurs="0"/>
                <xsd:element ref="ns1:_ip_UnifiedCompliancePolicyUIActio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65758-8f75-425a-b825-e19b3ac320e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2e688-fe41-409b-8068-061a3c3a9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A283195-0779-43CE-B82E-A938CEBA7D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CE889A-21BF-4E79-B98F-8514E1F2B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ce65758-8f75-425a-b825-e19b3ac320e6"/>
    <ds:schemaRef ds:uri="39b2e688-fe41-409b-8068-061a3c3a9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76A9A7-88C6-4632-A714-F0CACFC1F168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9ce65758-8f75-425a-b825-e19b3ac320e6"/>
    <ds:schemaRef ds:uri="39b2e688-fe41-409b-8068-061a3c3a973a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fscj</Template>
  <TotalTime>873</TotalTime>
  <Words>158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Open Sans</vt:lpstr>
      <vt:lpstr>fscj</vt:lpstr>
      <vt:lpstr>Don't Start from Scratch! Crafting a Two-Year Data Science Program  Summer Working Connections South 2022  Diversity, Equity, Inclusion, and Belonging (DEIB)</vt:lpstr>
      <vt:lpstr>The Council</vt:lpstr>
      <vt:lpstr>Task Forces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Nuts and Bolts of Creating a Two-Year Data Science Degree</dc:title>
  <dc:creator>Singletary, David S.</dc:creator>
  <cp:lastModifiedBy>Singletary, David S.</cp:lastModifiedBy>
  <cp:revision>35</cp:revision>
  <dcterms:created xsi:type="dcterms:W3CDTF">2021-04-18T00:11:31Z</dcterms:created>
  <dcterms:modified xsi:type="dcterms:W3CDTF">2022-06-23T01:07:02Z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0x010100ED79571B8CBF524BB576518213FFA052</vt:lpwstr>
  </property>
</Properties>
</file>