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533" y="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6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168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06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E9D-16E2-4AD5-95D1-47F6239609D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C8B8-617B-48B4-89DF-7BC7C606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0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66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6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9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88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4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44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21CAE9D-16E2-4AD5-95D1-47F6239609D0}" type="datetimeFigureOut">
              <a:rPr lang="en-US" smtClean="0"/>
              <a:t>6/17/2022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4391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fSingletary/SWCSouth2022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B11B-2E81-43EB-8FC0-7F9CBB700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2"/>
            <a:ext cx="11372850" cy="3972151"/>
          </a:xfrm>
        </p:spPr>
        <p:txBody>
          <a:bodyPr>
            <a:normAutofit/>
          </a:bodyPr>
          <a:lstStyle/>
          <a:p>
            <a:r>
              <a:rPr lang="en-US" sz="4900" dirty="0"/>
              <a:t>Summer Working Connections South 2022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Python Data Science Packages</a:t>
            </a:r>
            <a:br>
              <a:rPr lang="en-US" dirty="0"/>
            </a:br>
            <a:r>
              <a:rPr lang="en-US" dirty="0"/>
              <a:t>Using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89757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82D8-1ECC-4ED6-A7A0-573F8F74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appears below the cell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59011-A5C4-4C7F-8D3A-7D053E75A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302" y="2092612"/>
            <a:ext cx="9677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5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0D4C-83CB-47B6-821A-C234FBFF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edit the code and run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EAB8-1B50-42E5-A990-77E22557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edit or add to the code and run again</a:t>
            </a:r>
          </a:p>
          <a:p>
            <a:r>
              <a:rPr lang="en-US" dirty="0"/>
              <a:t>Errors look messy</a:t>
            </a:r>
          </a:p>
          <a:p>
            <a:r>
              <a:rPr lang="en-US" dirty="0"/>
              <a:t>Save if you want to keep changes</a:t>
            </a:r>
          </a:p>
          <a:p>
            <a:r>
              <a:rPr lang="en-US" dirty="0"/>
              <a:t>To end, close the browser, then &lt;ctrl&gt;c in the </a:t>
            </a:r>
            <a:r>
              <a:rPr lang="en-US" dirty="0" err="1"/>
              <a:t>cmd</a:t>
            </a:r>
            <a:r>
              <a:rPr lang="en-US" dirty="0"/>
              <a:t> window</a:t>
            </a:r>
          </a:p>
        </p:txBody>
      </p:sp>
    </p:spTree>
    <p:extLst>
      <p:ext uri="{BB962C8B-B14F-4D97-AF65-F5344CB8AC3E}">
        <p14:creationId xmlns:p14="http://schemas.microsoft.com/office/powerpoint/2010/main" val="346182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C878-795F-45A3-904C-CF35C00F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Access to Horizon VDI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68B1-82AE-4029-A108-E390E164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horizon.fscj.edu</a:t>
            </a:r>
          </a:p>
          <a:p>
            <a:r>
              <a:rPr lang="en-US" sz="4000" dirty="0"/>
              <a:t>Select the HTML option on the right</a:t>
            </a:r>
          </a:p>
          <a:p>
            <a:r>
              <a:rPr lang="en-US" sz="4000" dirty="0"/>
              <a:t>Select the AcademicIT pool</a:t>
            </a:r>
          </a:p>
        </p:txBody>
      </p:sp>
    </p:spTree>
    <p:extLst>
      <p:ext uri="{BB962C8B-B14F-4D97-AF65-F5344CB8AC3E}">
        <p14:creationId xmlns:p14="http://schemas.microsoft.com/office/powerpoint/2010/main" val="42633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88B0-5337-4D8C-B8C2-758CA3DE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1A31-E1DC-4BFB-87EE-640C317E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1825625"/>
            <a:ext cx="11617778" cy="4351338"/>
          </a:xfrm>
        </p:spPr>
        <p:txBody>
          <a:bodyPr/>
          <a:lstStyle/>
          <a:p>
            <a:r>
              <a:rPr lang="en-US" dirty="0"/>
              <a:t>Open a command prompt window on Horizon</a:t>
            </a:r>
          </a:p>
          <a:p>
            <a:r>
              <a:rPr lang="en-US" dirty="0"/>
              <a:t>Navigate to c:\users\</a:t>
            </a:r>
            <a:r>
              <a:rPr lang="en-US" i="1" dirty="0"/>
              <a:t>userID </a:t>
            </a:r>
            <a:r>
              <a:rPr lang="en-US" dirty="0"/>
              <a:t>where </a:t>
            </a:r>
            <a:r>
              <a:rPr lang="en-US" dirty="0" err="1"/>
              <a:t>userID</a:t>
            </a:r>
            <a:r>
              <a:rPr lang="en-US" dirty="0"/>
              <a:t> is your guest account</a:t>
            </a:r>
          </a:p>
          <a:p>
            <a:r>
              <a:rPr lang="en-US" dirty="0"/>
              <a:t>Create a new directory for your repos: 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mkdir</a:t>
            </a:r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repos</a:t>
            </a:r>
          </a:p>
          <a:p>
            <a:r>
              <a:rPr lang="en-US" dirty="0"/>
              <a:t>Navigate to the new directory and enter this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git clone </a:t>
            </a:r>
            <a:r>
              <a:rPr lang="en-US" sz="26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hlinkClick r:id="rId2"/>
              </a:rPr>
              <a:t>https://github.com/ProfSingletary/SWCSouth2022.git</a:t>
            </a:r>
            <a:endParaRPr lang="en-US" sz="2600" b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559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BF14DB-0E5A-403E-ABFA-540C090DC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8891"/>
            <a:ext cx="12192000" cy="42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6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4577-9D8D-483D-8B13-331B5EF9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DDD1-263D-41FC-A7A5-BE654F12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this command: </a:t>
            </a:r>
            <a:r>
              <a:rPr lang="en-US" sz="36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jupyter notebook</a:t>
            </a:r>
          </a:p>
          <a:p>
            <a:endParaRPr lang="en-US" sz="3600" b="1" dirty="0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C1A2C-59DA-4DA6-8FA3-7CF2D061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9148"/>
            <a:ext cx="12192000" cy="42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3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B769-70ED-4712-B7BC-409658E6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Edge is the default browser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C03265-267A-4F44-B494-442ECFBA3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807" y="2063750"/>
            <a:ext cx="10262385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8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40A5-3690-4EF0-9ED0-47DBE343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in your favorite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0BF9-B2CE-40B4-B037-52FB7D70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>
                <a:hlinkClick r:id=""/>
              </a:rPr>
              <a:t>file:///</a:t>
            </a:r>
            <a:endParaRPr lang="en-US" dirty="0"/>
          </a:p>
          <a:p>
            <a:pPr lvl="1"/>
            <a:r>
              <a:rPr lang="en-US" dirty="0"/>
              <a:t>OR</a:t>
            </a:r>
          </a:p>
          <a:p>
            <a:r>
              <a:rPr lang="en-US" dirty="0"/>
              <a:t>Copy one of the two URL at the bottom of the command prompt and enter into the address bar of your favorite browser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5540B-78CC-44CB-A07B-1CCDE995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6" y="3797701"/>
            <a:ext cx="119062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A311-004A-48B9-A764-016E9A68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SWCSouth2022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703F-EF95-40A1-ADF6-E69B7626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SWC22-NumPy.ipynb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4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9EB-32BD-46FF-A063-A7BF47E2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FEAC-374F-4B52-9DF3-F7960D40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979"/>
            <a:ext cx="10515600" cy="4191284"/>
          </a:xfrm>
        </p:spPr>
        <p:txBody>
          <a:bodyPr/>
          <a:lstStyle/>
          <a:p>
            <a:r>
              <a:rPr lang="en-US" dirty="0"/>
              <a:t>Execute in sequence</a:t>
            </a:r>
          </a:p>
          <a:p>
            <a:pPr lvl="1"/>
            <a:r>
              <a:rPr lang="en-US" dirty="0"/>
              <a:t>There are sometimes dependencies that need to be executed first</a:t>
            </a:r>
          </a:p>
          <a:p>
            <a:pPr lvl="1"/>
            <a:r>
              <a:rPr lang="en-US" dirty="0"/>
              <a:t>Click in the cell you want to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Click Run on the toolbar or &lt;Shift&gt;Enter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65CDB-FC2F-4E0F-AD25-42279D15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891608"/>
            <a:ext cx="1146810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681D3-5755-40FF-B083-D471731D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68" y="4884737"/>
            <a:ext cx="10287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03399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151</TotalTime>
  <Words>235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fscj</vt:lpstr>
      <vt:lpstr>Summer Working Connections South 2022  Python Data Science Packages Using Jupyter Notebook</vt:lpstr>
      <vt:lpstr>Access to Horizon VDI</vt:lpstr>
      <vt:lpstr>Clone the Repo</vt:lpstr>
      <vt:lpstr>PowerPoint Presentation</vt:lpstr>
      <vt:lpstr>Start Jupyter Notebooks</vt:lpstr>
      <vt:lpstr>Microsoft Edge is the default browser</vt:lpstr>
      <vt:lpstr>Open in your favorite browser</vt:lpstr>
      <vt:lpstr>Click on the SWCSouth2022 folder</vt:lpstr>
      <vt:lpstr>To run the code:</vt:lpstr>
      <vt:lpstr>Output appears below the cell</vt:lpstr>
      <vt:lpstr>You can edit the code and run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Working Connections South 2022  Python Data Science Packages Using Jupyter Notebook</dc:title>
  <dc:creator>Brauda, Pamela T.</dc:creator>
  <cp:lastModifiedBy>Brauda, Pamela T.</cp:lastModifiedBy>
  <cp:revision>7</cp:revision>
  <dcterms:created xsi:type="dcterms:W3CDTF">2022-06-17T18:08:34Z</dcterms:created>
  <dcterms:modified xsi:type="dcterms:W3CDTF">2022-06-17T20:39:58Z</dcterms:modified>
</cp:coreProperties>
</file>