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9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423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28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50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7552-539A-48EF-92BA-8A5B78A8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08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025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127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5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18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7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32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746457D2-74BF-4DFF-8B35-95B9DD670100}" type="datetimeFigureOut">
              <a:rPr lang="en-US" smtClean="0"/>
              <a:t>6/18/2022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2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235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9CCD-E6AF-E086-2AF9-C2725938A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Summer Working Connections South 2022</a:t>
            </a:r>
            <a:br>
              <a:rPr lang="en-US"/>
            </a:br>
            <a:r>
              <a:rPr lang="en-US"/>
              <a:t>Python Data Visualization</a:t>
            </a:r>
            <a:br>
              <a:rPr lang="en-US"/>
            </a:br>
            <a:r>
              <a:rPr lang="en-US"/>
              <a:t>Workshop Startup Notes</a:t>
            </a:r>
          </a:p>
        </p:txBody>
      </p:sp>
    </p:spTree>
    <p:extLst>
      <p:ext uri="{BB962C8B-B14F-4D97-AF65-F5344CB8AC3E}">
        <p14:creationId xmlns:p14="http://schemas.microsoft.com/office/powerpoint/2010/main" val="54988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Clone the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0075"/>
            <a:ext cx="10889975" cy="4489188"/>
          </a:xfrm>
        </p:spPr>
        <p:txBody>
          <a:bodyPr>
            <a:normAutofit fontScale="85000" lnSpcReduction="20000"/>
          </a:bodyPr>
          <a:lstStyle/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In a Windows command tool window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your desired location to clone the repo, e.g. C:\Users\YourUserName)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Run the following command:</a:t>
            </a:r>
          </a:p>
          <a:p>
            <a:pPr marL="461963" lvl="2" indent="0">
              <a:lnSpc>
                <a:spcPct val="120000"/>
              </a:lnSpc>
              <a:buNone/>
            </a:pPr>
            <a:r>
              <a:rPr lang="en-US" sz="3200" b="1" dirty="0"/>
              <a:t>git clone https://github.com/ProfSingletary/python-data-viz-workshop</a:t>
            </a:r>
          </a:p>
          <a:p>
            <a:pPr marL="347663" lvl="2" indent="-347663">
              <a:lnSpc>
                <a:spcPct val="120000"/>
              </a:lnSpc>
            </a:pPr>
            <a:r>
              <a:rPr lang="en-US" sz="3200" dirty="0"/>
              <a:t>Change your current directory to the top level of the repo (python-data-viz-workshop)</a:t>
            </a:r>
          </a:p>
          <a:p>
            <a:pPr marL="804863" lvl="3" indent="-347663">
              <a:lnSpc>
                <a:spcPct val="120000"/>
              </a:lnSpc>
            </a:pPr>
            <a:r>
              <a:rPr lang="en-US" sz="3000" dirty="0"/>
              <a:t>If desired, use the </a:t>
            </a:r>
            <a:r>
              <a:rPr lang="en-US" sz="3000" dirty="0" err="1"/>
              <a:t>subst</a:t>
            </a:r>
            <a:r>
              <a:rPr lang="en-US" sz="3000" dirty="0"/>
              <a:t> command to make your path shorter, e.g.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200" b="1" dirty="0" err="1"/>
              <a:t>subst</a:t>
            </a:r>
            <a:r>
              <a:rPr lang="en-US" sz="3200" b="1" dirty="0"/>
              <a:t> p: C:\full_path_to_your_current_directory</a:t>
            </a:r>
          </a:p>
        </p:txBody>
      </p:sp>
    </p:spTree>
    <p:extLst>
      <p:ext uri="{BB962C8B-B14F-4D97-AF65-F5344CB8AC3E}">
        <p14:creationId xmlns:p14="http://schemas.microsoft.com/office/powerpoint/2010/main" val="15401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392"/>
            <a:ext cx="10515600" cy="843002"/>
          </a:xfrm>
        </p:spPr>
        <p:txBody>
          <a:bodyPr/>
          <a:lstStyle/>
          <a:p>
            <a:r>
              <a:rPr lang="en-US" dirty="0"/>
              <a:t>Set Up the </a:t>
            </a:r>
            <a:r>
              <a:rPr lang="en-US" dirty="0" err="1"/>
              <a:t>Miniconda</a:t>
            </a:r>
            <a:r>
              <a:rPr lang="en-US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D1CC-B3D1-DF81-8C5B-40041DC83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/>
          </a:bodyPr>
          <a:lstStyle/>
          <a:p>
            <a:r>
              <a:rPr lang="en-US" dirty="0"/>
              <a:t>From a Windows command tool, run the following commands:</a:t>
            </a:r>
          </a:p>
          <a:p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path=%PATH%;C:\Miniconda3;C:\Miniconda3\</a:t>
            </a:r>
            <a:r>
              <a:rPr lang="en-US" sz="2800" dirty="0" err="1"/>
              <a:t>Scripts;C</a:t>
            </a:r>
            <a:r>
              <a:rPr lang="en-US" sz="2800" dirty="0"/>
              <a:t>:\Miniconda3\Library\bin;</a:t>
            </a:r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 err="1"/>
              <a:t>conda</a:t>
            </a:r>
            <a:r>
              <a:rPr lang="en-US" sz="2800" dirty="0"/>
              <a:t> env create -f </a:t>
            </a:r>
            <a:r>
              <a:rPr lang="en-US" sz="2800" dirty="0" err="1"/>
              <a:t>environment.yml</a:t>
            </a:r>
            <a:endParaRPr lang="en-US" sz="2800" dirty="0"/>
          </a:p>
          <a:p>
            <a:pPr marL="461963" lvl="2" indent="0">
              <a:buNone/>
            </a:pPr>
            <a:endParaRPr lang="en-US" sz="1200" dirty="0"/>
          </a:p>
          <a:p>
            <a:pPr marL="461963" lvl="2" indent="0">
              <a:buNone/>
            </a:pPr>
            <a:r>
              <a:rPr lang="en-US" sz="2800" dirty="0"/>
              <a:t>activate data-viz-workshop</a:t>
            </a:r>
          </a:p>
          <a:p>
            <a:pPr marL="461963" lvl="2" indent="0">
              <a:buNone/>
            </a:pPr>
            <a:endParaRPr lang="en-US" sz="2800" dirty="0"/>
          </a:p>
          <a:p>
            <a:pPr marL="461963" lvl="2" indent="0">
              <a:buNone/>
            </a:pPr>
            <a:endParaRPr lang="en-US" sz="2800" dirty="0"/>
          </a:p>
          <a:p>
            <a:pPr marL="222250" lvl="2" indent="-222250"/>
            <a:r>
              <a:rPr lang="en-US" dirty="0"/>
              <a:t>https://docs.conda.io/projects/conda/en/latest/user-guide/tasks/manage-environments.html</a:t>
            </a:r>
          </a:p>
        </p:txBody>
      </p:sp>
    </p:spTree>
    <p:extLst>
      <p:ext uri="{BB962C8B-B14F-4D97-AF65-F5344CB8AC3E}">
        <p14:creationId xmlns:p14="http://schemas.microsoft.com/office/powerpoint/2010/main" val="65704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61AE-B535-300A-405F-2FC40035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443" y="363392"/>
            <a:ext cx="10680357" cy="843002"/>
          </a:xfrm>
        </p:spPr>
        <p:txBody>
          <a:bodyPr/>
          <a:lstStyle/>
          <a:p>
            <a:r>
              <a:rPr lang="en-US" dirty="0"/>
              <a:t>Notebook 0: Checking your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F5138-36F3-4A33-97BA-A7CD9DB4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832" y="1286871"/>
            <a:ext cx="8352968" cy="461666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3FB38-DA30-4B19-B8B3-D52AB3EA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43" y="1286871"/>
            <a:ext cx="1946189" cy="4616668"/>
          </a:xfrm>
        </p:spPr>
        <p:txBody>
          <a:bodyPr>
            <a:normAutofit/>
          </a:bodyPr>
          <a:lstStyle/>
          <a:p>
            <a:r>
              <a:rPr lang="en-US" sz="2000" dirty="0"/>
              <a:t>Be sure to activate the </a:t>
            </a:r>
            <a:r>
              <a:rPr lang="en-US" sz="2000" dirty="0" err="1"/>
              <a:t>Conda</a:t>
            </a:r>
            <a:r>
              <a:rPr lang="en-US" sz="2000" dirty="0"/>
              <a:t> environment first</a:t>
            </a:r>
          </a:p>
          <a:p>
            <a:endParaRPr lang="en-US" sz="2000" dirty="0"/>
          </a:p>
          <a:p>
            <a:r>
              <a:rPr lang="en-US" sz="2000" dirty="0"/>
              <a:t>Matplotlib font cache message may occur but is not an error, can be ignored</a:t>
            </a:r>
          </a:p>
        </p:txBody>
      </p:sp>
    </p:spTree>
    <p:extLst>
      <p:ext uri="{BB962C8B-B14F-4D97-AF65-F5344CB8AC3E}">
        <p14:creationId xmlns:p14="http://schemas.microsoft.com/office/powerpoint/2010/main" val="2389290691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SWC21-Day1</Template>
  <TotalTime>576</TotalTime>
  <Words>209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fscj</vt:lpstr>
      <vt:lpstr>Summer Working Connections South 2022 Python Data Visualization Workshop Startup Notes</vt:lpstr>
      <vt:lpstr>Clone the GitHub Repo</vt:lpstr>
      <vt:lpstr>Set Up the Miniconda Environment</vt:lpstr>
      <vt:lpstr>Notebook 0: Checking your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Singletary, David S.</dc:creator>
  <cp:lastModifiedBy>Brauda, Pamela T.</cp:lastModifiedBy>
  <cp:revision>17</cp:revision>
  <dcterms:created xsi:type="dcterms:W3CDTF">2022-06-16T12:06:23Z</dcterms:created>
  <dcterms:modified xsi:type="dcterms:W3CDTF">2022-06-18T21:47:45Z</dcterms:modified>
</cp:coreProperties>
</file>