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66185FBB-D5B1-43DB-8930-59ACAC492F00}"/>
    <pc:docChg chg="undo custSel addSld delSld modSld sldOrd">
      <pc:chgData name="Singletary, David S." userId="45c19336-5b87-4564-b40a-d17e89ba411b" providerId="ADAL" clId="{66185FBB-D5B1-43DB-8930-59ACAC492F00}" dt="2022-05-20T01:12:54.027" v="435" actId="27636"/>
      <pc:docMkLst>
        <pc:docMk/>
      </pc:docMkLst>
      <pc:sldChg chg="modSp mod">
        <pc:chgData name="Singletary, David S." userId="45c19336-5b87-4564-b40a-d17e89ba411b" providerId="ADAL" clId="{66185FBB-D5B1-43DB-8930-59ACAC492F00}" dt="2022-05-20T01:12:36.830" v="418" actId="115"/>
        <pc:sldMkLst>
          <pc:docMk/>
          <pc:sldMk cId="3445867812" sldId="257"/>
        </pc:sldMkLst>
        <pc:spChg chg="mod">
          <ac:chgData name="Singletary, David S." userId="45c19336-5b87-4564-b40a-d17e89ba411b" providerId="ADAL" clId="{66185FBB-D5B1-43DB-8930-59ACAC492F00}" dt="2022-05-20T01:11:33.379" v="390" actId="14100"/>
          <ac:spMkLst>
            <pc:docMk/>
            <pc:sldMk cId="3445867812" sldId="257"/>
            <ac:spMk id="2" creationId="{C2EF8F76-5045-74EE-B4A4-B829E54DA285}"/>
          </ac:spMkLst>
        </pc:spChg>
        <pc:spChg chg="mod">
          <ac:chgData name="Singletary, David S." userId="45c19336-5b87-4564-b40a-d17e89ba411b" providerId="ADAL" clId="{66185FBB-D5B1-43DB-8930-59ACAC492F00}" dt="2022-05-20T01:12:36.830" v="418" actId="115"/>
          <ac:spMkLst>
            <pc:docMk/>
            <pc:sldMk cId="3445867812" sldId="257"/>
            <ac:spMk id="3" creationId="{C7AC85D1-5C6B-05D5-BAE7-8E8C73D7207B}"/>
          </ac:spMkLst>
        </pc:spChg>
      </pc:sldChg>
      <pc:sldChg chg="addSp modSp new mod">
        <pc:chgData name="Singletary, David S." userId="45c19336-5b87-4564-b40a-d17e89ba411b" providerId="ADAL" clId="{66185FBB-D5B1-43DB-8930-59ACAC492F00}" dt="2022-05-20T01:11:39.950" v="393" actId="14100"/>
        <pc:sldMkLst>
          <pc:docMk/>
          <pc:sldMk cId="3902177782" sldId="258"/>
        </pc:sldMkLst>
        <pc:spChg chg="mod">
          <ac:chgData name="Singletary, David S." userId="45c19336-5b87-4564-b40a-d17e89ba411b" providerId="ADAL" clId="{66185FBB-D5B1-43DB-8930-59ACAC492F00}" dt="2022-05-20T01:11:39.950" v="393" actId="14100"/>
          <ac:spMkLst>
            <pc:docMk/>
            <pc:sldMk cId="3902177782" sldId="258"/>
            <ac:spMk id="2" creationId="{2F42FF88-38ED-4B5B-D8D6-4D29EED779E5}"/>
          </ac:spMkLst>
        </pc:spChg>
        <pc:spChg chg="mod">
          <ac:chgData name="Singletary, David S." userId="45c19336-5b87-4564-b40a-d17e89ba411b" providerId="ADAL" clId="{66185FBB-D5B1-43DB-8930-59ACAC492F00}" dt="2022-05-20T01:00:41.256" v="220" actId="113"/>
          <ac:spMkLst>
            <pc:docMk/>
            <pc:sldMk cId="3902177782" sldId="258"/>
            <ac:spMk id="3" creationId="{BB0530D1-3A9E-7849-5B97-0AD76FF8CE31}"/>
          </ac:spMkLst>
        </pc:spChg>
        <pc:picChg chg="add mod modCrop">
          <ac:chgData name="Singletary, David S." userId="45c19336-5b87-4564-b40a-d17e89ba411b" providerId="ADAL" clId="{66185FBB-D5B1-43DB-8930-59ACAC492F00}" dt="2022-05-20T01:00:14.151" v="215" actId="732"/>
          <ac:picMkLst>
            <pc:docMk/>
            <pc:sldMk cId="3902177782" sldId="258"/>
            <ac:picMk id="5" creationId="{A94DADFF-F67E-ACC4-45AA-C7829F4DBFEF}"/>
          </ac:picMkLst>
        </pc:picChg>
        <pc:cxnChg chg="add mod">
          <ac:chgData name="Singletary, David S." userId="45c19336-5b87-4564-b40a-d17e89ba411b" providerId="ADAL" clId="{66185FBB-D5B1-43DB-8930-59ACAC492F00}" dt="2022-05-20T01:00:51.929" v="221" actId="1582"/>
          <ac:cxnSpMkLst>
            <pc:docMk/>
            <pc:sldMk cId="3902177782" sldId="258"/>
            <ac:cxnSpMk id="7" creationId="{E28161FA-F34E-CA3F-BEE3-A491ED509584}"/>
          </ac:cxnSpMkLst>
        </pc:cxnChg>
      </pc:sldChg>
      <pc:sldChg chg="addSp delSp modSp add del mod ord">
        <pc:chgData name="Singletary, David S." userId="45c19336-5b87-4564-b40a-d17e89ba411b" providerId="ADAL" clId="{66185FBB-D5B1-43DB-8930-59ACAC492F00}" dt="2022-05-20T01:09:22.232" v="289" actId="2696"/>
        <pc:sldMkLst>
          <pc:docMk/>
          <pc:sldMk cId="374623147" sldId="259"/>
        </pc:sldMkLst>
        <pc:spChg chg="del mod">
          <ac:chgData name="Singletary, David S." userId="45c19336-5b87-4564-b40a-d17e89ba411b" providerId="ADAL" clId="{66185FBB-D5B1-43DB-8930-59ACAC492F00}" dt="2022-05-20T01:04:49.016" v="234" actId="22"/>
          <ac:spMkLst>
            <pc:docMk/>
            <pc:sldMk cId="374623147" sldId="259"/>
            <ac:spMk id="3" creationId="{C7AC85D1-5C6B-05D5-BAE7-8E8C73D7207B}"/>
          </ac:spMkLst>
        </pc:spChg>
        <pc:picChg chg="add mod ord">
          <ac:chgData name="Singletary, David S." userId="45c19336-5b87-4564-b40a-d17e89ba411b" providerId="ADAL" clId="{66185FBB-D5B1-43DB-8930-59ACAC492F00}" dt="2022-05-20T01:04:55.155" v="236" actId="1076"/>
          <ac:picMkLst>
            <pc:docMk/>
            <pc:sldMk cId="374623147" sldId="259"/>
            <ac:picMk id="5" creationId="{7717988C-D187-06CF-55C6-15CE2FD4CC00}"/>
          </ac:picMkLst>
        </pc:picChg>
      </pc:sldChg>
      <pc:sldChg chg="addSp delSp modSp add mod">
        <pc:chgData name="Singletary, David S." userId="45c19336-5b87-4564-b40a-d17e89ba411b" providerId="ADAL" clId="{66185FBB-D5B1-43DB-8930-59ACAC492F00}" dt="2022-05-20T01:12:54.027" v="435" actId="27636"/>
        <pc:sldMkLst>
          <pc:docMk/>
          <pc:sldMk cId="1637161010" sldId="260"/>
        </pc:sldMkLst>
        <pc:spChg chg="mod">
          <ac:chgData name="Singletary, David S." userId="45c19336-5b87-4564-b40a-d17e89ba411b" providerId="ADAL" clId="{66185FBB-D5B1-43DB-8930-59ACAC492F00}" dt="2022-05-20T01:12:54.027" v="435" actId="27636"/>
          <ac:spMkLst>
            <pc:docMk/>
            <pc:sldMk cId="1637161010" sldId="260"/>
            <ac:spMk id="2" creationId="{C2EF8F76-5045-74EE-B4A4-B829E54DA285}"/>
          </ac:spMkLst>
        </pc:spChg>
        <pc:spChg chg="add del mod">
          <ac:chgData name="Singletary, David S." userId="45c19336-5b87-4564-b40a-d17e89ba411b" providerId="ADAL" clId="{66185FBB-D5B1-43DB-8930-59ACAC492F00}" dt="2022-05-20T01:06:50.629" v="239" actId="22"/>
          <ac:spMkLst>
            <pc:docMk/>
            <pc:sldMk cId="1637161010" sldId="260"/>
            <ac:spMk id="4" creationId="{CDAE279D-6E6A-2FF1-7E8E-66B9BB3EB2EC}"/>
          </ac:spMkLst>
        </pc:spChg>
        <pc:spChg chg="add mod">
          <ac:chgData name="Singletary, David S." userId="45c19336-5b87-4564-b40a-d17e89ba411b" providerId="ADAL" clId="{66185FBB-D5B1-43DB-8930-59ACAC492F00}" dt="2022-05-20T01:12:09.141" v="401" actId="14100"/>
          <ac:spMkLst>
            <pc:docMk/>
            <pc:sldMk cId="1637161010" sldId="260"/>
            <ac:spMk id="8" creationId="{81171449-3609-0534-BEBD-E5103C1CCAEE}"/>
          </ac:spMkLst>
        </pc:spChg>
        <pc:spChg chg="add mod">
          <ac:chgData name="Singletary, David S." userId="45c19336-5b87-4564-b40a-d17e89ba411b" providerId="ADAL" clId="{66185FBB-D5B1-43DB-8930-59ACAC492F00}" dt="2022-05-20T01:12:43.003" v="419" actId="14100"/>
          <ac:spMkLst>
            <pc:docMk/>
            <pc:sldMk cId="1637161010" sldId="260"/>
            <ac:spMk id="9" creationId="{4BE995DC-8B23-EF92-5577-EF0B16BCD115}"/>
          </ac:spMkLst>
        </pc:spChg>
        <pc:picChg chg="del">
          <ac:chgData name="Singletary, David S." userId="45c19336-5b87-4564-b40a-d17e89ba411b" providerId="ADAL" clId="{66185FBB-D5B1-43DB-8930-59ACAC492F00}" dt="2022-05-20T01:06:48.853" v="238" actId="478"/>
          <ac:picMkLst>
            <pc:docMk/>
            <pc:sldMk cId="1637161010" sldId="260"/>
            <ac:picMk id="5" creationId="{7717988C-D187-06CF-55C6-15CE2FD4CC00}"/>
          </ac:picMkLst>
        </pc:picChg>
        <pc:picChg chg="add mod ord">
          <ac:chgData name="Singletary, David S." userId="45c19336-5b87-4564-b40a-d17e89ba411b" providerId="ADAL" clId="{66185FBB-D5B1-43DB-8930-59ACAC492F00}" dt="2022-05-20T01:11:50.902" v="396" actId="14100"/>
          <ac:picMkLst>
            <pc:docMk/>
            <pc:sldMk cId="1637161010" sldId="260"/>
            <ac:picMk id="7" creationId="{DEECA024-8A78-D240-8D12-C5C14EC6FC13}"/>
          </ac:picMkLst>
        </pc:picChg>
      </pc:sldChg>
      <pc:sldChg chg="addSp delSp modSp add mod">
        <pc:chgData name="Singletary, David S." userId="45c19336-5b87-4564-b40a-d17e89ba411b" providerId="ADAL" clId="{66185FBB-D5B1-43DB-8930-59ACAC492F00}" dt="2022-05-20T01:10:41.838" v="354" actId="179"/>
        <pc:sldMkLst>
          <pc:docMk/>
          <pc:sldMk cId="72284480" sldId="261"/>
        </pc:sldMkLst>
        <pc:spChg chg="mod">
          <ac:chgData name="Singletary, David S." userId="45c19336-5b87-4564-b40a-d17e89ba411b" providerId="ADAL" clId="{66185FBB-D5B1-43DB-8930-59ACAC492F00}" dt="2022-05-20T01:09:38.887" v="340" actId="20577"/>
          <ac:spMkLst>
            <pc:docMk/>
            <pc:sldMk cId="72284480" sldId="261"/>
            <ac:spMk id="2" creationId="{C2EF8F76-5045-74EE-B4A4-B829E54DA285}"/>
          </ac:spMkLst>
        </pc:spChg>
        <pc:spChg chg="add mod">
          <ac:chgData name="Singletary, David S." userId="45c19336-5b87-4564-b40a-d17e89ba411b" providerId="ADAL" clId="{66185FBB-D5B1-43DB-8930-59ACAC492F00}" dt="2022-05-20T01:10:41.838" v="354" actId="179"/>
          <ac:spMkLst>
            <pc:docMk/>
            <pc:sldMk cId="72284480" sldId="261"/>
            <ac:spMk id="4" creationId="{5E408269-2E7B-F702-BC07-A85527A33641}"/>
          </ac:spMkLst>
        </pc:spChg>
        <pc:picChg chg="del">
          <ac:chgData name="Singletary, David S." userId="45c19336-5b87-4564-b40a-d17e89ba411b" providerId="ADAL" clId="{66185FBB-D5B1-43DB-8930-59ACAC492F00}" dt="2022-05-20T01:08:50.350" v="241" actId="478"/>
          <ac:picMkLst>
            <pc:docMk/>
            <pc:sldMk cId="72284480" sldId="261"/>
            <ac:picMk id="7" creationId="{DEECA024-8A78-D240-8D12-C5C14EC6FC13}"/>
          </ac:picMkLst>
        </pc:picChg>
      </pc:sldChg>
      <pc:sldChg chg="modSp add mod">
        <pc:chgData name="Singletary, David S." userId="45c19336-5b87-4564-b40a-d17e89ba411b" providerId="ADAL" clId="{66185FBB-D5B1-43DB-8930-59ACAC492F00}" dt="2022-05-20T01:11:24.016" v="389" actId="27636"/>
        <pc:sldMkLst>
          <pc:docMk/>
          <pc:sldMk cId="1418844820" sldId="262"/>
        </pc:sldMkLst>
        <pc:spChg chg="mod">
          <ac:chgData name="Singletary, David S." userId="45c19336-5b87-4564-b40a-d17e89ba411b" providerId="ADAL" clId="{66185FBB-D5B1-43DB-8930-59ACAC492F00}" dt="2022-05-20T01:11:18.216" v="387" actId="20577"/>
          <ac:spMkLst>
            <pc:docMk/>
            <pc:sldMk cId="1418844820" sldId="262"/>
            <ac:spMk id="2" creationId="{C2EF8F76-5045-74EE-B4A4-B829E54DA285}"/>
          </ac:spMkLst>
        </pc:spChg>
        <pc:spChg chg="mod">
          <ac:chgData name="Singletary, David S." userId="45c19336-5b87-4564-b40a-d17e89ba411b" providerId="ADAL" clId="{66185FBB-D5B1-43DB-8930-59ACAC492F00}" dt="2022-05-20T01:11:24.016" v="389" actId="27636"/>
          <ac:spMkLst>
            <pc:docMk/>
            <pc:sldMk cId="1418844820" sldId="262"/>
            <ac:spMk id="4" creationId="{5E408269-2E7B-F702-BC07-A85527A336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2B8-C5A6-4214-8A00-2F110AC81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2FD6A-B4E6-B4C1-DEFB-FDA7E9BAA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C34A-B4CF-897E-B9CA-60E28314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B7A1-A3E7-3A8B-8F78-580387CD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4342-E8BF-A7E0-FC30-425335B0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9757-34F4-728F-DEB9-055A34CC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A88D-5500-BB6D-BF0A-8567E16A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A6FA9-4092-F8B7-F685-FF2A207E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C083-C314-C461-EFE9-86B5CC9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63BE-1FE3-6ADC-70E4-F975EEE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66726-7B9B-7E63-1128-93039974D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025-A2BF-9E34-675F-E92F0A7B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0817-9EEE-1C50-0434-A92AFDE0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7F1E-F0FA-F784-B22A-30BA47BD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4874-ADEB-C86E-E1EC-ED686824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E473-DE27-5418-E400-8EBBD489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9075-65C1-B85C-634A-DEDDA079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030C-9E3E-FFE9-D472-7713F558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9C1E-042B-B339-5873-AB3941F7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0436-F366-BA55-25D0-27FAEDBD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DF49-BAA4-6365-2E13-6F66E902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72E6-D215-7D51-E61D-C3FBCDD2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24A8-565A-721F-A006-8DA4604B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D61BB-6A8E-A5FB-A8F6-E2BFC9D1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156B-FEFD-EECC-BB10-1B3C3DB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9F8C-3F2E-1278-52AD-0324C5BE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A887-4AEE-5134-78AF-E0519D23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471B1-42B2-C658-D7AA-8F53364DC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59368-ACB0-732A-FCD6-DF2AE36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96F6-CE3A-9C64-9A85-22568EB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3F481-63BC-9832-9343-446BC6E3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3DDF-BDE1-5551-85EC-3C2F477B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6D1-9379-D97B-EE6E-F67D9225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9659-FBC7-510C-BC58-A0635ABFA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22276-B126-1388-663F-2CFC1C94B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9BB06-C45C-6693-13A2-871B1E44E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EDF45-E917-531E-2265-B351A5E5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94BE9-71F9-4A29-EA6E-4ABBEEE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4BC38-CB6A-9FC4-CAC6-A0E2F712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324-19B4-4EF9-92FA-CBB83AC9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8FD60-1084-7033-1DE0-C62495F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A7BE-2A30-0E8C-8732-0C707AB7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2378-13B7-46AB-352E-3E82C71B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D964E-E159-E282-F076-7F59EBC6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C1485-0B28-EBA3-3C7C-CEADDDA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4BCE9-DB2A-FCC4-FFCA-BE10BE25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3AC6-271B-8156-3509-3C40E8FC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90C-5740-2982-6D4E-0053E6C8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39CA-9907-E7FE-0C2C-72120592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B25E3-51C8-776E-763E-4E0A4685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8C5D-AA98-4C3F-0917-9AAB7C0B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6F004-0CF2-9539-EBEC-5B4E6CD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F53-B9E8-1614-8A32-95E5927B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309E-0176-15FF-B43F-50ABF67EF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9D7E-C0DA-2F70-6B10-28806B1F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B34C1-4ACD-4F92-4BD1-C7E30A0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0E1B-183B-D11E-136A-84D23E3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7A94-281E-D4C5-6D80-CA22C2FB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36FDA-2874-882A-2210-D6398B1E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503AA-5033-B7B8-1DD7-EF7C77D0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CCA7-EB81-B72B-B317-DBF7E4C2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C4C7-04EC-418D-A302-5B7F2CDE37F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93DB-29FE-CD77-185D-212EC8F79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2183-4252-96D3-C7C0-BB9B3C4EC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D232-8608-40A3-9F43-1323699D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py39_4.12.0-Windows-x86_64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DAF4-0E3C-EEF3-EA26-7D0BD1AE1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Miniconda3 on Windows 11</a:t>
            </a:r>
          </a:p>
        </p:txBody>
      </p:sp>
    </p:spTree>
    <p:extLst>
      <p:ext uri="{BB962C8B-B14F-4D97-AF65-F5344CB8AC3E}">
        <p14:creationId xmlns:p14="http://schemas.microsoft.com/office/powerpoint/2010/main" val="103048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76-5045-74EE-B4A4-B829E54D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813"/>
          </a:xfrm>
        </p:spPr>
        <p:txBody>
          <a:bodyPr/>
          <a:lstStyle/>
          <a:p>
            <a:r>
              <a:rPr lang="en-US" dirty="0"/>
              <a:t>Installing Python 3.9 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85D1-5C6B-05D5-BAE7-8E8C73D7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014"/>
            <a:ext cx="10515600" cy="476594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https://repo.anaconda.com/miniconda/Miniconda3-py39_4.12.0-Windows-x86_64.exe</a:t>
            </a:r>
            <a:endParaRPr lang="en-US" dirty="0"/>
          </a:p>
          <a:p>
            <a:r>
              <a:rPr lang="en-US" u="sng" dirty="0"/>
              <a:t>Running installer as admin from </a:t>
            </a:r>
            <a:r>
              <a:rPr lang="en-US" u="sng" dirty="0" err="1"/>
              <a:t>Cmd</a:t>
            </a:r>
            <a:endParaRPr lang="en-US" u="sng" dirty="0"/>
          </a:p>
          <a:p>
            <a:r>
              <a:rPr lang="en-US" dirty="0"/>
              <a:t>Default install location is C:\ProgramData\Miniconda3 (a hidden folder)</a:t>
            </a:r>
          </a:p>
          <a:p>
            <a:r>
              <a:rPr lang="en-US" dirty="0"/>
              <a:t>Changing to C:\Program Files\Miniconda3 triggers warning due to space in "C:\Program Files"</a:t>
            </a:r>
          </a:p>
          <a:p>
            <a:r>
              <a:rPr lang="en-US" dirty="0"/>
              <a:t>Installing in C:\Miniconda3 </a:t>
            </a:r>
          </a:p>
          <a:p>
            <a:r>
              <a:rPr lang="en-US" dirty="0"/>
              <a:t>Installing as secondary, refusing option to make Miniconda3 the "System" Python install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458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FF88-38ED-4B5B-D8D6-4D29EED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7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 Not </a:t>
            </a:r>
            <a:r>
              <a:rPr lang="en-US" dirty="0"/>
              <a:t>Set as Default System 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30D1-3A9E-7849-5B97-0AD76FF8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Leave unchecked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DADFF-F67E-ACC4-45AA-C7829F4DB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"/>
          <a:stretch/>
        </p:blipFill>
        <p:spPr>
          <a:xfrm>
            <a:off x="4235651" y="1825625"/>
            <a:ext cx="5401658" cy="41851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161FA-F34E-CA3F-BEE3-A491ED509584}"/>
              </a:ext>
            </a:extLst>
          </p:cNvPr>
          <p:cNvCxnSpPr>
            <a:cxnSpLocks/>
          </p:cNvCxnSpPr>
          <p:nvPr/>
        </p:nvCxnSpPr>
        <p:spPr>
          <a:xfrm>
            <a:off x="2096814" y="2341179"/>
            <a:ext cx="2616502" cy="85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7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76-5045-74EE-B4A4-B829E54D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</a:t>
            </a:r>
            <a:r>
              <a:rPr lang="en-US" dirty="0" err="1"/>
              <a:t>conda</a:t>
            </a:r>
            <a:r>
              <a:rPr lang="en-US" dirty="0"/>
              <a:t> (don't set </a:t>
            </a:r>
            <a:r>
              <a:rPr lang="en-US"/>
              <a:t>PATH) as Normal User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ECA024-8A78-D240-8D12-C5C14EC6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07" y="1456766"/>
            <a:ext cx="7630510" cy="4972617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1171449-3609-0534-BEBD-E5103C1CCAEE}"/>
              </a:ext>
            </a:extLst>
          </p:cNvPr>
          <p:cNvSpPr/>
          <p:nvPr/>
        </p:nvSpPr>
        <p:spPr>
          <a:xfrm>
            <a:off x="1702677" y="1560786"/>
            <a:ext cx="1828800" cy="6306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E995DC-8B23-EF92-5577-EF0B16BCD115}"/>
              </a:ext>
            </a:extLst>
          </p:cNvPr>
          <p:cNvSpPr/>
          <p:nvPr/>
        </p:nvSpPr>
        <p:spPr>
          <a:xfrm>
            <a:off x="1805152" y="3242441"/>
            <a:ext cx="4051738" cy="6306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76-5045-74EE-B4A4-B829E54D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conda</a:t>
            </a:r>
            <a:r>
              <a:rPr lang="en-US" dirty="0"/>
              <a:t> Version and Python 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08269-2E7B-F702-BC07-A85527A3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0">
              <a:buNone/>
            </a:pPr>
            <a:r>
              <a:rPr lang="en-US" dirty="0"/>
              <a:t>(base) C:\Users\daves&gt;conda -V</a:t>
            </a:r>
          </a:p>
          <a:p>
            <a:pPr marL="457200" indent="0">
              <a:buNone/>
            </a:pPr>
            <a:r>
              <a:rPr lang="en-US" dirty="0" err="1"/>
              <a:t>conda</a:t>
            </a:r>
            <a:r>
              <a:rPr lang="en-US" dirty="0"/>
              <a:t> 4.12.0</a:t>
            </a:r>
          </a:p>
          <a:p>
            <a:pPr marL="457200" indent="0">
              <a:buNone/>
            </a:pPr>
            <a:endParaRPr lang="en-US" dirty="0"/>
          </a:p>
          <a:p>
            <a:pPr marL="457200" indent="0">
              <a:buNone/>
            </a:pPr>
            <a:r>
              <a:rPr lang="en-US" dirty="0"/>
              <a:t>(base) C:\Users\daves&gt;conda search "^python$"</a:t>
            </a:r>
          </a:p>
          <a:p>
            <a:pPr marL="457200" indent="0">
              <a:buNone/>
            </a:pPr>
            <a:r>
              <a:rPr lang="en-US" dirty="0"/>
              <a:t>Loading channels: done</a:t>
            </a:r>
          </a:p>
          <a:p>
            <a:pPr marL="457200" indent="0">
              <a:buNone/>
            </a:pPr>
            <a:r>
              <a:rPr lang="en-US" dirty="0"/>
              <a:t># Name                       Version           Build  Channel</a:t>
            </a:r>
          </a:p>
          <a:p>
            <a:pPr marL="457200" indent="0">
              <a:buNone/>
            </a:pPr>
            <a:r>
              <a:rPr lang="en-US" dirty="0"/>
              <a:t>python                        2.7.13     h1b6d89f_16  pkgs/main</a:t>
            </a:r>
          </a:p>
          <a:p>
            <a:pPr marL="457200" indent="0">
              <a:buNone/>
            </a:pPr>
            <a:r>
              <a:rPr lang="en-US" dirty="0"/>
              <a:t>…</a:t>
            </a:r>
          </a:p>
          <a:p>
            <a:pPr marL="457200" indent="0">
              <a:buNone/>
            </a:pPr>
            <a:r>
              <a:rPr lang="en-US" dirty="0"/>
              <a:t>python                        3.10.4      hbb2ffb3_0  pkgs/main</a:t>
            </a:r>
          </a:p>
        </p:txBody>
      </p:sp>
    </p:spTree>
    <p:extLst>
      <p:ext uri="{BB962C8B-B14F-4D97-AF65-F5344CB8AC3E}">
        <p14:creationId xmlns:p14="http://schemas.microsoft.com/office/powerpoint/2010/main" val="722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Installing Miniconda3 on Windows 11</vt:lpstr>
      <vt:lpstr>Installing Python 3.9 Version </vt:lpstr>
      <vt:lpstr>Do Not Set as Default System Python Installation</vt:lpstr>
      <vt:lpstr>Starting conda (don't set PATH) as Normal User</vt:lpstr>
      <vt:lpstr>Check conda Version and Python 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Miniconda3 on Windows 11</dc:title>
  <dc:creator>Singletary, David S.</dc:creator>
  <cp:lastModifiedBy>Singletary, David S.</cp:lastModifiedBy>
  <cp:revision>3</cp:revision>
  <dcterms:created xsi:type="dcterms:W3CDTF">2022-05-20T00:56:54Z</dcterms:created>
  <dcterms:modified xsi:type="dcterms:W3CDTF">2022-06-21T01:18:01Z</dcterms:modified>
</cp:coreProperties>
</file>