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423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828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15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7D2-74BF-4DFF-8B35-95B9DD670100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552-539A-48EF-92BA-8A5B78A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7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08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02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127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5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818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5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32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6457D2-74BF-4DFF-8B35-95B9DD670100}" type="datetimeFigureOut">
              <a:rPr lang="en-US" smtClean="0"/>
              <a:t>6/17/2022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9235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9CCD-E6AF-E086-2AF9-C2725938A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Summer Working Connections South 2022</a:t>
            </a:r>
            <a:br>
              <a:rPr lang="en-US"/>
            </a:br>
            <a:r>
              <a:rPr lang="en-US"/>
              <a:t>Python Data Visualization</a:t>
            </a:r>
            <a:br>
              <a:rPr lang="en-US"/>
            </a:br>
            <a:r>
              <a:rPr lang="en-US"/>
              <a:t>Workshop Startup Notes</a:t>
            </a:r>
          </a:p>
        </p:txBody>
      </p:sp>
    </p:spTree>
    <p:extLst>
      <p:ext uri="{BB962C8B-B14F-4D97-AF65-F5344CB8AC3E}">
        <p14:creationId xmlns:p14="http://schemas.microsoft.com/office/powerpoint/2010/main" val="54988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1AE-B535-300A-405F-2FC40035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92"/>
            <a:ext cx="10515600" cy="843002"/>
          </a:xfrm>
        </p:spPr>
        <p:txBody>
          <a:bodyPr/>
          <a:lstStyle/>
          <a:p>
            <a:r>
              <a:rPr lang="en-US"/>
              <a:t>Miniconda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D1CC-B3D1-DF81-8C5B-40041DC8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/>
          <a:lstStyle/>
          <a:p>
            <a:r>
              <a:rPr lang="en-US"/>
              <a:t>https://docs.conda.io/projects/conda/en/latest/user-guide/tasks/manage-environments.html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path=%PATH%;C:\Miniconda3;C:\Miniconda3\Scripts;</a:t>
            </a:r>
          </a:p>
          <a:p>
            <a:pPr marL="0" indent="0">
              <a:buNone/>
            </a:pPr>
            <a:r>
              <a:rPr lang="en-US"/>
              <a:t>conda info --envs</a:t>
            </a:r>
          </a:p>
          <a:p>
            <a:pPr marL="0" indent="0">
              <a:buNone/>
            </a:pPr>
            <a:r>
              <a:rPr lang="en-US"/>
              <a:t>activate swc22dataviz</a:t>
            </a:r>
          </a:p>
        </p:txBody>
      </p:sp>
    </p:spTree>
    <p:extLst>
      <p:ext uri="{BB962C8B-B14F-4D97-AF65-F5344CB8AC3E}">
        <p14:creationId xmlns:p14="http://schemas.microsoft.com/office/powerpoint/2010/main" val="1540114189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SWC21-Day1</Template>
  <TotalTime>315</TotalTime>
  <Words>58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fscj</vt:lpstr>
      <vt:lpstr>Summer Working Connections South 2022 Python Data Visualization Workshop Startup Notes</vt:lpstr>
      <vt:lpstr>Miniconda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Singletary, David S.</dc:creator>
  <cp:lastModifiedBy>Singletary, David S.</cp:lastModifiedBy>
  <cp:revision>4</cp:revision>
  <dcterms:created xsi:type="dcterms:W3CDTF">2022-06-16T12:06:23Z</dcterms:created>
  <dcterms:modified xsi:type="dcterms:W3CDTF">2022-06-17T18:09:42Z</dcterms:modified>
</cp:coreProperties>
</file>