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fb6257c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fb6257c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fb6257c1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fb6257c1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fb6257c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fb6257c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fb6257c1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fb6257c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b6257c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b6257c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fb6257c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fb6257c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fb6257c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fb6257c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fb6257c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fb6257c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fb6257c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fb6257c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fb6257c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fb6257c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fb6257c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fb6257c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fb6257c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fb6257c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fb6257c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fb6257c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repositório no 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 Tatiana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524" y="3045851"/>
            <a:ext cx="1835452" cy="20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4294967295" type="ctrTitle"/>
          </p:nvPr>
        </p:nvSpPr>
        <p:spPr>
          <a:xfrm>
            <a:off x="274525" y="3563975"/>
            <a:ext cx="87102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Com a página do repositório aberta - clique em . no teclado.</a:t>
            </a:r>
            <a:endParaRPr b="1"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A página será direcionada para o VSCODE.DEV</a:t>
            </a:r>
            <a:endParaRPr b="1" sz="242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96918" cy="32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4294967295" type="ctrTitle"/>
          </p:nvPr>
        </p:nvSpPr>
        <p:spPr>
          <a:xfrm>
            <a:off x="274525" y="3563975"/>
            <a:ext cx="87102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Marcando o repositório com um topic.</a:t>
            </a:r>
            <a:endParaRPr b="1"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420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96918" cy="32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/>
          <p:nvPr/>
        </p:nvSpPr>
        <p:spPr>
          <a:xfrm rot="-8733850">
            <a:off x="5567557" y="1628232"/>
            <a:ext cx="2179907" cy="16309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4294967295" type="ctrTitle"/>
          </p:nvPr>
        </p:nvSpPr>
        <p:spPr>
          <a:xfrm>
            <a:off x="274525" y="3563975"/>
            <a:ext cx="87102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Topics - escrever o topic da sua turma. Lembre de identificar a dupla na sua página Web (nome e número).</a:t>
            </a:r>
            <a:endParaRPr b="1"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420"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13577" l="0" r="13897" t="0"/>
          <a:stretch/>
        </p:blipFill>
        <p:spPr>
          <a:xfrm>
            <a:off x="1219200" y="0"/>
            <a:ext cx="6334251" cy="35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4294967295" type="ctrTitle"/>
          </p:nvPr>
        </p:nvSpPr>
        <p:spPr>
          <a:xfrm>
            <a:off x="1001100" y="287375"/>
            <a:ext cx="7069200" cy="4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20"/>
              <a:t>Topics</a:t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20"/>
              <a:t>1º A: 1A-joaquim-mafra-2022</a:t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20"/>
              <a:t>1ºB: 1B-joaquim-mafra-2022</a:t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520"/>
              <a:t>1ºC: 1C-joaquim-mafra-2022</a:t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20"/>
              <a:t>1ºD: 1D-joaquim-mafra-2022</a:t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20"/>
              <a:t>1ºE: 1E-joaquim-mafra-2022</a:t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520"/>
              <a:t>1ºF: 1F-joaquim-mafra-2022</a:t>
            </a:r>
            <a:endParaRPr b="1" sz="2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89775" l="0" r="77771" t="3673"/>
          <a:stretch/>
        </p:blipFill>
        <p:spPr>
          <a:xfrm>
            <a:off x="685800" y="1475950"/>
            <a:ext cx="7934326" cy="13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Digitar na barra de navegação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54475" l="0" r="0" t="0"/>
          <a:stretch/>
        </p:blipFill>
        <p:spPr>
          <a:xfrm>
            <a:off x="152400" y="152400"/>
            <a:ext cx="8606326" cy="22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 rot="-7628847">
            <a:off x="1881648" y="2070896"/>
            <a:ext cx="2179946" cy="16308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311700" y="4097375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repositório no Github - clicar em New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8128" l="0" r="0" t="25883"/>
          <a:stretch/>
        </p:blipFill>
        <p:spPr>
          <a:xfrm>
            <a:off x="304800" y="642625"/>
            <a:ext cx="8606326" cy="270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4294967295" type="ctrTitle"/>
          </p:nvPr>
        </p:nvSpPr>
        <p:spPr>
          <a:xfrm>
            <a:off x="122125" y="4097375"/>
            <a:ext cx="87102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b="1" lang="pt-BR" sz="2420"/>
              <a:t>Inserir o nome do repositório, separando as palavras com -</a:t>
            </a:r>
            <a:endParaRPr b="1" sz="24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4294967295" type="ctrTitle"/>
          </p:nvPr>
        </p:nvSpPr>
        <p:spPr>
          <a:xfrm>
            <a:off x="122125" y="4097375"/>
            <a:ext cx="87102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Deixar em modo público e adicionar arquivo README.</a:t>
            </a:r>
            <a:endParaRPr b="1" sz="242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8286" l="0" r="42640" t="20941"/>
          <a:stretch/>
        </p:blipFill>
        <p:spPr>
          <a:xfrm>
            <a:off x="929675" y="297750"/>
            <a:ext cx="6149852" cy="36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ctrTitle"/>
          </p:nvPr>
        </p:nvSpPr>
        <p:spPr>
          <a:xfrm>
            <a:off x="274525" y="4402175"/>
            <a:ext cx="8710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Selecionar a </a:t>
            </a:r>
            <a:r>
              <a:rPr b="1" lang="pt-BR" sz="2420"/>
              <a:t>licença</a:t>
            </a:r>
            <a:r>
              <a:rPr b="1" lang="pt-BR" sz="2420"/>
              <a:t> MIT e clicar em Create repository.</a:t>
            </a:r>
            <a:endParaRPr b="1" sz="242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8553" l="0" r="28160" t="13903"/>
          <a:stretch/>
        </p:blipFill>
        <p:spPr>
          <a:xfrm>
            <a:off x="838075" y="76200"/>
            <a:ext cx="7127901" cy="43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ctrTitle"/>
          </p:nvPr>
        </p:nvSpPr>
        <p:spPr>
          <a:xfrm>
            <a:off x="274525" y="4402175"/>
            <a:ext cx="8710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Clique no repositório</a:t>
            </a:r>
            <a:r>
              <a:rPr b="1" lang="pt-BR" sz="2420"/>
              <a:t>.</a:t>
            </a:r>
            <a:endParaRPr b="1" sz="2420"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31629" l="0" r="832" t="4484"/>
          <a:stretch/>
        </p:blipFill>
        <p:spPr>
          <a:xfrm>
            <a:off x="121875" y="107325"/>
            <a:ext cx="8862850" cy="320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ctrTitle"/>
          </p:nvPr>
        </p:nvSpPr>
        <p:spPr>
          <a:xfrm>
            <a:off x="274525" y="3563975"/>
            <a:ext cx="8710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Clique em Add file</a:t>
            </a:r>
            <a:endParaRPr b="1" sz="2420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17662" l="0" r="0" t="19570"/>
          <a:stretch/>
        </p:blipFill>
        <p:spPr>
          <a:xfrm>
            <a:off x="128700" y="53925"/>
            <a:ext cx="8974500" cy="31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4294967295" type="ctrTitle"/>
          </p:nvPr>
        </p:nvSpPr>
        <p:spPr>
          <a:xfrm>
            <a:off x="274525" y="3563975"/>
            <a:ext cx="87102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Upload files - para carregar arquivos que estão salvos no computador</a:t>
            </a:r>
            <a:endParaRPr b="1"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/>
              <a:t>Create new file - para criar um novo arquivo HTML ou CSS</a:t>
            </a:r>
            <a:endParaRPr b="1" sz="2420"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25766" l="0" r="999" t="18987"/>
          <a:stretch/>
        </p:blipFill>
        <p:spPr>
          <a:xfrm>
            <a:off x="114225" y="160750"/>
            <a:ext cx="8870500" cy="278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