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2" r:id="rId6"/>
    <p:sldId id="258" r:id="rId7"/>
    <p:sldId id="261" r:id="rId8"/>
    <p:sldId id="263" r:id="rId9"/>
    <p:sldId id="260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83" autoAdjust="0"/>
  </p:normalViewPr>
  <p:slideViewPr>
    <p:cSldViewPr>
      <p:cViewPr varScale="1">
        <p:scale>
          <a:sx n="66" d="100"/>
          <a:sy n="66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5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4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09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17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5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1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2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1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324528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4400" dirty="0" err="1" smtClean="0"/>
              <a:t>ProfTex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23670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555776" y="4581128"/>
            <a:ext cx="6336704" cy="1728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Web-Engineering II</a:t>
            </a:r>
            <a:endParaRPr lang="de-DE" sz="3200" dirty="0" smtClean="0"/>
          </a:p>
          <a:p>
            <a:pPr algn="ctr"/>
            <a:r>
              <a:rPr lang="de-DE" dirty="0" smtClean="0"/>
              <a:t>Moritz </a:t>
            </a:r>
            <a:r>
              <a:rPr lang="de-DE" dirty="0" err="1" smtClean="0"/>
              <a:t>Bästlein</a:t>
            </a:r>
            <a:r>
              <a:rPr lang="de-DE" dirty="0" smtClean="0"/>
              <a:t>, Marco Heumann, Edwin Neubauer, </a:t>
            </a:r>
            <a:br>
              <a:rPr lang="de-DE" dirty="0" smtClean="0"/>
            </a:br>
            <a:r>
              <a:rPr lang="de-DE" dirty="0" smtClean="0"/>
              <a:t>Hendrik Niemann, Marco Schenkel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Persistenz</a:t>
            </a:r>
          </a:p>
          <a:p>
            <a:r>
              <a:rPr lang="de-DE" dirty="0" smtClean="0"/>
              <a:t>Sicherheit</a:t>
            </a:r>
          </a:p>
          <a:p>
            <a:r>
              <a:rPr lang="de-DE" dirty="0" smtClean="0"/>
              <a:t>Usability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3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MVC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54" y="1916113"/>
            <a:ext cx="6330292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div. Views, alle „</a:t>
            </a:r>
            <a:r>
              <a:rPr lang="de-DE" dirty="0" err="1" smtClean="0"/>
              <a:t>thin</a:t>
            </a:r>
            <a:r>
              <a:rPr lang="de-DE" dirty="0" smtClean="0"/>
              <a:t>“, mit einer Ausnahme:</a:t>
            </a:r>
          </a:p>
          <a:p>
            <a:pPr lvl="1"/>
            <a:r>
              <a:rPr lang="de-DE" dirty="0" err="1" smtClean="0"/>
              <a:t>document_create</a:t>
            </a:r>
            <a:r>
              <a:rPr lang="de-DE" dirty="0" smtClean="0"/>
              <a:t>, zentrale View mit AJAX über </a:t>
            </a:r>
            <a:r>
              <a:rPr lang="de-DE" dirty="0" err="1" smtClean="0"/>
              <a:t>RESTful</a:t>
            </a:r>
            <a:r>
              <a:rPr lang="de-DE" dirty="0" smtClean="0"/>
              <a:t> API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4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Tomcat7</a:t>
            </a:r>
          </a:p>
          <a:p>
            <a:r>
              <a:rPr lang="de-DE" dirty="0" err="1" smtClean="0"/>
              <a:t>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8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Datenbankmodell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962712"/>
            <a:ext cx="9082513" cy="38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Persistenz - Kommunikation zur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 4.3.8</a:t>
            </a:r>
          </a:p>
          <a:p>
            <a:r>
              <a:rPr lang="de-DE" dirty="0" smtClean="0"/>
              <a:t>Config.xml</a:t>
            </a:r>
          </a:p>
          <a:p>
            <a:r>
              <a:rPr lang="de-DE" dirty="0" smtClean="0"/>
              <a:t>Model- / </a:t>
            </a:r>
            <a:r>
              <a:rPr lang="de-DE" dirty="0" err="1" smtClean="0"/>
              <a:t>EntityClass</a:t>
            </a:r>
            <a:endParaRPr lang="de-DE" dirty="0" smtClean="0"/>
          </a:p>
          <a:p>
            <a:r>
              <a:rPr lang="de-DE" dirty="0" err="1" smtClean="0"/>
              <a:t>AccessClass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23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Form-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smtClean="0"/>
              <a:t>Authentication</a:t>
            </a:r>
          </a:p>
          <a:p>
            <a:r>
              <a:rPr lang="de-DE" dirty="0" smtClean="0"/>
              <a:t>Abgleich via MySQL</a:t>
            </a:r>
            <a:endParaRPr lang="de-DE" dirty="0" smtClean="0"/>
          </a:p>
          <a:p>
            <a:r>
              <a:rPr lang="de-DE" dirty="0" smtClean="0"/>
              <a:t>Passwörter MD5</a:t>
            </a:r>
            <a:endParaRPr lang="de-DE" dirty="0" smtClean="0"/>
          </a:p>
          <a:p>
            <a:r>
              <a:rPr lang="de-DE" dirty="0" err="1" smtClean="0"/>
              <a:t>Sessionmanagement</a:t>
            </a:r>
            <a:r>
              <a:rPr lang="de-DE" dirty="0" smtClean="0"/>
              <a:t> durch </a:t>
            </a:r>
            <a:r>
              <a:rPr lang="de-DE" dirty="0" err="1" smtClean="0"/>
              <a:t>Tomcat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Einheitliches Design</a:t>
            </a:r>
          </a:p>
          <a:p>
            <a:r>
              <a:rPr lang="de-DE" dirty="0" smtClean="0"/>
              <a:t>Übersichtlichkeit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Schnelle Reaktionszeiten über AJAX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2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Bildschirmpräsentation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Gliederung</vt:lpstr>
      <vt:lpstr>Architektur - MVC</vt:lpstr>
      <vt:lpstr>Architektur - MVC</vt:lpstr>
      <vt:lpstr>Architektur</vt:lpstr>
      <vt:lpstr>Persistenz - Datenbankmodell</vt:lpstr>
      <vt:lpstr>Persistenz - Kommunikation zur Datenbank</vt:lpstr>
      <vt:lpstr>Sicherheit</vt:lpstr>
      <vt:lpstr>Usability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Edwin Neubauer/ergosoft GmbH</dc:creator>
  <cp:lastModifiedBy>Edwin Neubauer/ergosoft GmbH</cp:lastModifiedBy>
  <cp:revision>16</cp:revision>
  <dcterms:created xsi:type="dcterms:W3CDTF">2015-04-21T20:43:33Z</dcterms:created>
  <dcterms:modified xsi:type="dcterms:W3CDTF">2015-04-24T07:54:43Z</dcterms:modified>
</cp:coreProperties>
</file>