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8" r:id="rId6"/>
    <p:sldId id="261" r:id="rId7"/>
    <p:sldId id="259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83" autoAdjust="0"/>
  </p:normalViewPr>
  <p:slideViewPr>
    <p:cSldViewPr>
      <p:cViewPr varScale="1">
        <p:scale>
          <a:sx n="38" d="100"/>
          <a:sy n="3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324528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4400" dirty="0" err="1" smtClean="0"/>
              <a:t>ProfTex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236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555776" y="4581128"/>
            <a:ext cx="6336704" cy="1728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Web-Engineering II</a:t>
            </a:r>
            <a:endParaRPr lang="de-DE" sz="3200" dirty="0" smtClean="0"/>
          </a:p>
          <a:p>
            <a:pPr algn="ctr"/>
            <a:r>
              <a:rPr lang="de-DE" dirty="0" smtClean="0"/>
              <a:t>Moritz </a:t>
            </a:r>
            <a:r>
              <a:rPr lang="de-DE" dirty="0" err="1" smtClean="0"/>
              <a:t>Bästlein</a:t>
            </a:r>
            <a:r>
              <a:rPr lang="de-DE" dirty="0" smtClean="0"/>
              <a:t>, Marco Heumann, Edwin Neubauer, </a:t>
            </a:r>
            <a:br>
              <a:rPr lang="de-DE" dirty="0" smtClean="0"/>
            </a:br>
            <a:r>
              <a:rPr lang="de-DE" dirty="0" smtClean="0"/>
              <a:t>Hendrik Niemann, Marco Schenkel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Persistenz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Usability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Datenbankmodell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Mwb</a:t>
            </a:r>
            <a:r>
              <a:rPr lang="de-DE" dirty="0"/>
              <a:t> </a:t>
            </a:r>
            <a:r>
              <a:rPr lang="de-DE" dirty="0" smtClean="0"/>
              <a:t>-&gt; Screenshot</a:t>
            </a:r>
          </a:p>
        </p:txBody>
      </p:sp>
      <p:pic>
        <p:nvPicPr>
          <p:cNvPr id="4" name="Picture 2" descr="C:\Users\admin\Google Drive\Studium\Studium\4 Semester\Web-Engineering 2\ProfTex\mockup\screenshot_datenmod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008981"/>
            <a:ext cx="9180512" cy="37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Persistenz - Kommunikation zur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4.3.8</a:t>
            </a:r>
          </a:p>
          <a:p>
            <a:r>
              <a:rPr lang="de-DE" dirty="0" smtClean="0"/>
              <a:t>Config.xml</a:t>
            </a:r>
          </a:p>
          <a:p>
            <a:r>
              <a:rPr lang="de-DE" dirty="0" smtClean="0"/>
              <a:t>Model- / </a:t>
            </a:r>
            <a:r>
              <a:rPr lang="de-DE" dirty="0" err="1" smtClean="0"/>
              <a:t>EntityClass</a:t>
            </a:r>
            <a:endParaRPr lang="de-DE" dirty="0" smtClean="0"/>
          </a:p>
          <a:p>
            <a:r>
              <a:rPr lang="de-DE" dirty="0" err="1" smtClean="0"/>
              <a:t>AccessClass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3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 - Session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7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 - Authentisierung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Einheitliches Design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Einfachheit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2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Gliederung</vt:lpstr>
      <vt:lpstr>Architektur - MVC</vt:lpstr>
      <vt:lpstr>Architektur</vt:lpstr>
      <vt:lpstr>Persistenz - Datenbankmodell</vt:lpstr>
      <vt:lpstr>Persistenz - Kommunikation zur Datenbank</vt:lpstr>
      <vt:lpstr>Sicherheit - Session Management</vt:lpstr>
      <vt:lpstr>Sicherheit - Authentisierung</vt:lpstr>
      <vt:lpstr>Usability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Edwin Neubauer/ergosoft GmbH</dc:creator>
  <cp:lastModifiedBy>Edwin Neubauer/ergosoft GmbH</cp:lastModifiedBy>
  <cp:revision>9</cp:revision>
  <dcterms:created xsi:type="dcterms:W3CDTF">2015-04-21T20:43:33Z</dcterms:created>
  <dcterms:modified xsi:type="dcterms:W3CDTF">2015-04-23T14:33:42Z</dcterms:modified>
</cp:coreProperties>
</file>