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6" r:id="rId5"/>
    <p:sldId id="262" r:id="rId6"/>
    <p:sldId id="258" r:id="rId7"/>
    <p:sldId id="261" r:id="rId8"/>
    <p:sldId id="259" r:id="rId9"/>
    <p:sldId id="263" r:id="rId10"/>
    <p:sldId id="260" r:id="rId11"/>
    <p:sldId id="264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683" autoAdjust="0"/>
  </p:normalViewPr>
  <p:slideViewPr>
    <p:cSldViewPr>
      <p:cViewPr varScale="1">
        <p:scale>
          <a:sx n="110" d="100"/>
          <a:sy n="110" d="100"/>
        </p:scale>
        <p:origin x="1662" y="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557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43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69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093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3176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850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114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42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52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612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916832"/>
            <a:ext cx="8229600" cy="420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9C288-2CC5-49E3-8E96-82903ED2BA84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324528" cy="548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4400" dirty="0" err="1" smtClean="0"/>
              <a:t>ProfTex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123670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2555776" y="4581128"/>
            <a:ext cx="6336704" cy="172819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Web-Engineering II</a:t>
            </a:r>
            <a:endParaRPr lang="de-DE" sz="3200" dirty="0" smtClean="0"/>
          </a:p>
          <a:p>
            <a:pPr algn="ctr"/>
            <a:r>
              <a:rPr lang="de-DE" dirty="0" smtClean="0"/>
              <a:t>Moritz </a:t>
            </a:r>
            <a:r>
              <a:rPr lang="de-DE" dirty="0" err="1" smtClean="0"/>
              <a:t>Bästlein</a:t>
            </a:r>
            <a:r>
              <a:rPr lang="de-DE" dirty="0" smtClean="0"/>
              <a:t>, Marco Heumann, Edwin Neubauer, </a:t>
            </a:r>
            <a:br>
              <a:rPr lang="de-DE" dirty="0" smtClean="0"/>
            </a:br>
            <a:r>
              <a:rPr lang="de-DE" dirty="0" smtClean="0"/>
              <a:t>Hendrik Niemann, Marco Schenkel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33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Usability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Einheitliches Design</a:t>
            </a:r>
          </a:p>
          <a:p>
            <a:r>
              <a:rPr lang="de-DE" dirty="0" smtClean="0"/>
              <a:t>Übersichtlichkeit</a:t>
            </a:r>
          </a:p>
          <a:p>
            <a:r>
              <a:rPr lang="de-DE" dirty="0" smtClean="0"/>
              <a:t>Einfachheit</a:t>
            </a:r>
          </a:p>
          <a:p>
            <a:r>
              <a:rPr lang="de-DE" dirty="0" smtClean="0"/>
              <a:t>Schnelle Reaktionszeiten über AJAX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824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8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</a:p>
          <a:p>
            <a:r>
              <a:rPr lang="de-DE" dirty="0" smtClean="0"/>
              <a:t>Persistenz</a:t>
            </a:r>
          </a:p>
          <a:p>
            <a:r>
              <a:rPr lang="de-DE" dirty="0" smtClean="0"/>
              <a:t>Sicherheit</a:t>
            </a:r>
          </a:p>
          <a:p>
            <a:r>
              <a:rPr lang="de-DE" dirty="0" smtClean="0"/>
              <a:t>Usability</a:t>
            </a:r>
          </a:p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735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 - MVC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854" y="1916113"/>
            <a:ext cx="6330292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9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 - MVC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div. Views, alle „</a:t>
            </a:r>
            <a:r>
              <a:rPr lang="de-DE" dirty="0" err="1" smtClean="0"/>
              <a:t>thin</a:t>
            </a:r>
            <a:r>
              <a:rPr lang="de-DE" dirty="0" smtClean="0"/>
              <a:t>“, mit einer Ausnahme:</a:t>
            </a:r>
          </a:p>
          <a:p>
            <a:pPr lvl="1"/>
            <a:r>
              <a:rPr lang="de-DE" dirty="0" err="1" smtClean="0"/>
              <a:t>document_create</a:t>
            </a:r>
            <a:r>
              <a:rPr lang="de-DE" dirty="0" smtClean="0"/>
              <a:t>, zentrale View mit AJAX über </a:t>
            </a:r>
            <a:r>
              <a:rPr lang="de-DE" dirty="0" err="1" smtClean="0"/>
              <a:t>RESTful</a:t>
            </a:r>
            <a:r>
              <a:rPr lang="de-DE" dirty="0" smtClean="0"/>
              <a:t> API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64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Tomcat7</a:t>
            </a:r>
          </a:p>
          <a:p>
            <a:r>
              <a:rPr lang="de-DE" dirty="0" err="1" smtClean="0"/>
              <a:t>mySQL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18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Persistenz - Datenbankmodell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962712"/>
            <a:ext cx="9082513" cy="380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7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Persistenz - Kommunikation zur Datenbank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Hibernate</a:t>
            </a:r>
            <a:r>
              <a:rPr lang="de-DE" dirty="0" smtClean="0"/>
              <a:t> 4.3.8</a:t>
            </a:r>
          </a:p>
          <a:p>
            <a:r>
              <a:rPr lang="de-DE" dirty="0" smtClean="0"/>
              <a:t>Config.xml</a:t>
            </a:r>
          </a:p>
          <a:p>
            <a:r>
              <a:rPr lang="de-DE" dirty="0" smtClean="0"/>
              <a:t>Model- / </a:t>
            </a:r>
            <a:r>
              <a:rPr lang="de-DE" dirty="0" err="1" smtClean="0"/>
              <a:t>EntityClass</a:t>
            </a:r>
            <a:endParaRPr lang="de-DE" dirty="0" smtClean="0"/>
          </a:p>
          <a:p>
            <a:r>
              <a:rPr lang="de-DE" dirty="0" err="1" smtClean="0"/>
              <a:t>AccessClass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05233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Sicherheit - Session Management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375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Sicherheit - Authentisierung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44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Bildschirmpräsentation (4:3)</PresentationFormat>
  <Paragraphs>29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Calibri</vt:lpstr>
      <vt:lpstr>Larissa</vt:lpstr>
      <vt:lpstr>PowerPoint-Präsentation</vt:lpstr>
      <vt:lpstr>Gliederung</vt:lpstr>
      <vt:lpstr>Architektur - MVC</vt:lpstr>
      <vt:lpstr>Architektur - MVC</vt:lpstr>
      <vt:lpstr>Architektur</vt:lpstr>
      <vt:lpstr>Persistenz - Datenbankmodell</vt:lpstr>
      <vt:lpstr>Persistenz - Kommunikation zur Datenbank</vt:lpstr>
      <vt:lpstr>Sicherheit - Session Management</vt:lpstr>
      <vt:lpstr>Sicherheit - Authentisierung</vt:lpstr>
      <vt:lpstr>Usability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Edwin Neubauer/ergosoft GmbH</dc:creator>
  <cp:lastModifiedBy>Moritz Bästlein</cp:lastModifiedBy>
  <cp:revision>13</cp:revision>
  <dcterms:created xsi:type="dcterms:W3CDTF">2015-04-21T20:43:33Z</dcterms:created>
  <dcterms:modified xsi:type="dcterms:W3CDTF">2015-04-23T20:51:06Z</dcterms:modified>
</cp:coreProperties>
</file>