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8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/>
          <p:cNvSpPr txBox="1"/>
          <p:nvPr/>
        </p:nvSpPr>
        <p:spPr>
          <a:xfrm>
            <a:off x="2401864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ASUNTOS </a:t>
            </a:r>
          </a:p>
          <a:p>
            <a:pPr algn="ctr"/>
            <a:r>
              <a:rPr lang="es-MX" sz="900" b="1" dirty="0" smtClean="0"/>
              <a:t>LABORALES</a:t>
            </a:r>
            <a:endParaRPr lang="es-MX" sz="900" b="1" dirty="0"/>
          </a:p>
        </p:txBody>
      </p:sp>
      <p:sp>
        <p:nvSpPr>
          <p:cNvPr id="5" name="CuadroTexto 7"/>
          <p:cNvSpPr txBox="1"/>
          <p:nvPr/>
        </p:nvSpPr>
        <p:spPr>
          <a:xfrm>
            <a:off x="1221260" y="3844629"/>
            <a:ext cx="1127620" cy="100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CONTENCIOSA </a:t>
            </a:r>
            <a:r>
              <a:rPr lang="es-MX" sz="900" b="1" dirty="0" smtClean="0"/>
              <a:t>ADMINISTRATIVA Y DE PROCEDIMIENTOS ADMINISTRATIVOS</a:t>
            </a:r>
            <a:endParaRPr lang="es-MX" sz="900" b="1" dirty="0"/>
          </a:p>
        </p:txBody>
      </p:sp>
      <p:sp>
        <p:nvSpPr>
          <p:cNvPr id="6" name="CuadroTexto 6"/>
          <p:cNvSpPr txBox="1"/>
          <p:nvPr/>
        </p:nvSpPr>
        <p:spPr>
          <a:xfrm>
            <a:off x="2706409" y="2655698"/>
            <a:ext cx="1259876" cy="713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OFICINA DEL ABOGADO GENERAL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8" name="CuadroTexto 90"/>
          <p:cNvSpPr txBox="1"/>
          <p:nvPr/>
        </p:nvSpPr>
        <p:spPr>
          <a:xfrm>
            <a:off x="980728" y="683568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OFICINA DEL ABOGADO GENERAL 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CuadroTexto 7"/>
          <p:cNvSpPr txBox="1"/>
          <p:nvPr/>
        </p:nvSpPr>
        <p:spPr>
          <a:xfrm>
            <a:off x="116632" y="3844629"/>
            <a:ext cx="1043094" cy="100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CONSULTIVA</a:t>
            </a:r>
            <a:endParaRPr lang="es-MX" sz="900" b="1" dirty="0"/>
          </a:p>
        </p:txBody>
      </p:sp>
      <p:sp>
        <p:nvSpPr>
          <p:cNvPr id="10" name="CuadroTexto 6"/>
          <p:cNvSpPr txBox="1"/>
          <p:nvPr/>
        </p:nvSpPr>
        <p:spPr>
          <a:xfrm>
            <a:off x="2708920" y="1763688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RECTORIA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12" name="11 Conector recto"/>
          <p:cNvCxnSpPr>
            <a:stCxn id="10" idx="2"/>
            <a:endCxn id="6" idx="0"/>
          </p:cNvCxnSpPr>
          <p:nvPr/>
        </p:nvCxnSpPr>
        <p:spPr>
          <a:xfrm flipH="1">
            <a:off x="3336347" y="2477208"/>
            <a:ext cx="2511" cy="178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4"/>
          <p:cNvSpPr txBox="1"/>
          <p:nvPr/>
        </p:nvSpPr>
        <p:spPr>
          <a:xfrm>
            <a:off x="3497356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JUICIOS PENALES,</a:t>
            </a:r>
          </a:p>
          <a:p>
            <a:pPr algn="ctr"/>
            <a:r>
              <a:rPr lang="es-MX" sz="900" b="1" dirty="0" smtClean="0"/>
              <a:t>CIVILES Y</a:t>
            </a:r>
          </a:p>
          <a:p>
            <a:pPr algn="ctr"/>
            <a:r>
              <a:rPr lang="es-MX" sz="900" b="1" dirty="0" smtClean="0"/>
              <a:t>FAMILIARES</a:t>
            </a:r>
            <a:endParaRPr lang="es-MX" sz="900" b="1" dirty="0"/>
          </a:p>
        </p:txBody>
      </p:sp>
      <p:sp>
        <p:nvSpPr>
          <p:cNvPr id="17" name="CuadroTexto 4"/>
          <p:cNvSpPr txBox="1"/>
          <p:nvPr/>
        </p:nvSpPr>
        <p:spPr>
          <a:xfrm>
            <a:off x="4591625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CONVENIOS, </a:t>
            </a:r>
            <a:r>
              <a:rPr lang="es-MX" sz="900" b="1" dirty="0" smtClean="0"/>
              <a:t>CONTRATOS Y </a:t>
            </a:r>
            <a:r>
              <a:rPr lang="es-MX" sz="900" b="1" dirty="0" smtClean="0"/>
              <a:t>LICITACIONES</a:t>
            </a:r>
            <a:endParaRPr lang="es-MX" sz="900" b="1" dirty="0"/>
          </a:p>
        </p:txBody>
      </p:sp>
      <p:sp>
        <p:nvSpPr>
          <p:cNvPr id="27" name="CuadroTexto 4"/>
          <p:cNvSpPr txBox="1"/>
          <p:nvPr/>
        </p:nvSpPr>
        <p:spPr>
          <a:xfrm>
            <a:off x="5675282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ASESORIA JURIDICA Y PATRIMONIO INMOBLILIARIO</a:t>
            </a:r>
            <a:endParaRPr lang="es-MX" sz="900" b="1" dirty="0"/>
          </a:p>
        </p:txBody>
      </p:sp>
      <p:cxnSp>
        <p:nvCxnSpPr>
          <p:cNvPr id="29" name="28 Conector angular"/>
          <p:cNvCxnSpPr>
            <a:stCxn id="6" idx="2"/>
            <a:endCxn id="9" idx="0"/>
          </p:cNvCxnSpPr>
          <p:nvPr/>
        </p:nvCxnSpPr>
        <p:spPr>
          <a:xfrm rot="5400000">
            <a:off x="1749558" y="2257839"/>
            <a:ext cx="475411" cy="2698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6" idx="2"/>
            <a:endCxn id="5" idx="0"/>
          </p:cNvCxnSpPr>
          <p:nvPr/>
        </p:nvCxnSpPr>
        <p:spPr>
          <a:xfrm rot="5400000">
            <a:off x="2323004" y="2831285"/>
            <a:ext cx="475411" cy="15512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6" idx="2"/>
            <a:endCxn id="4" idx="0"/>
          </p:cNvCxnSpPr>
          <p:nvPr/>
        </p:nvCxnSpPr>
        <p:spPr>
          <a:xfrm rot="5400000">
            <a:off x="2892174" y="3400455"/>
            <a:ext cx="475411" cy="4129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6" idx="2"/>
            <a:endCxn id="16" idx="0"/>
          </p:cNvCxnSpPr>
          <p:nvPr/>
        </p:nvCxnSpPr>
        <p:spPr>
          <a:xfrm rot="16200000" flipH="1">
            <a:off x="3439920" y="3265645"/>
            <a:ext cx="475411" cy="682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6" idx="2"/>
            <a:endCxn id="17" idx="0"/>
          </p:cNvCxnSpPr>
          <p:nvPr/>
        </p:nvCxnSpPr>
        <p:spPr>
          <a:xfrm rot="16200000" flipH="1">
            <a:off x="3987054" y="2718510"/>
            <a:ext cx="475411" cy="17768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6" idx="2"/>
            <a:endCxn id="27" idx="0"/>
          </p:cNvCxnSpPr>
          <p:nvPr/>
        </p:nvCxnSpPr>
        <p:spPr>
          <a:xfrm rot="16200000" flipH="1">
            <a:off x="4528883" y="2176682"/>
            <a:ext cx="475411" cy="28604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1659398" y="7829602"/>
            <a:ext cx="368591" cy="3402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348880" y="7740352"/>
            <a:ext cx="4255018" cy="413186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200" b="1" dirty="0" smtClean="0">
                <a:latin typeface="Arial Narrow" panose="020B0606020202030204" pitchFamily="34" charset="0"/>
              </a:rPr>
              <a:t>Nombrada por el Consejo Universitario</a:t>
            </a:r>
            <a:endParaRPr lang="es-MX" sz="12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48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31</cp:revision>
  <dcterms:created xsi:type="dcterms:W3CDTF">2023-03-17T23:31:25Z</dcterms:created>
  <dcterms:modified xsi:type="dcterms:W3CDTF">2023-12-08T22:54:20Z</dcterms:modified>
</cp:coreProperties>
</file>