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32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F6D5-6268-424C-B0B6-D9BC38AF7658}" type="datetimeFigureOut">
              <a:rPr lang="es-MX" smtClean="0"/>
              <a:pPr/>
              <a:t>08/12/2023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B51B-8DDE-474E-BCDE-413529754D06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4"/>
          <p:cNvSpPr txBox="1"/>
          <p:nvPr/>
        </p:nvSpPr>
        <p:spPr>
          <a:xfrm>
            <a:off x="2401864" y="3844629"/>
            <a:ext cx="1043094" cy="10081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SERVICIO BIBLIOTECARIO</a:t>
            </a:r>
            <a:endParaRPr lang="es-MX" sz="900" b="1" dirty="0"/>
          </a:p>
        </p:txBody>
      </p:sp>
      <p:sp>
        <p:nvSpPr>
          <p:cNvPr id="5" name="CuadroTexto 7"/>
          <p:cNvSpPr txBox="1"/>
          <p:nvPr/>
        </p:nvSpPr>
        <p:spPr>
          <a:xfrm>
            <a:off x="1221260" y="3844629"/>
            <a:ext cx="1127620" cy="100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REGISTRO </a:t>
            </a:r>
          </a:p>
          <a:p>
            <a:pPr algn="ctr"/>
            <a:r>
              <a:rPr lang="es-MX" sz="900" b="1" dirty="0" smtClean="0"/>
              <a:t>ESCOLAR</a:t>
            </a:r>
            <a:endParaRPr lang="es-MX" sz="900" b="1" dirty="0"/>
          </a:p>
        </p:txBody>
      </p:sp>
      <p:sp>
        <p:nvSpPr>
          <p:cNvPr id="6" name="CuadroTexto 6"/>
          <p:cNvSpPr txBox="1"/>
          <p:nvPr/>
        </p:nvSpPr>
        <p:spPr>
          <a:xfrm>
            <a:off x="2706409" y="2655698"/>
            <a:ext cx="1259876" cy="713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COORDINACIÓN ACADÉMICA</a:t>
            </a:r>
            <a:endParaRPr lang="es-MX" sz="900" b="1" dirty="0">
              <a:latin typeface="Arial Narrow" pitchFamily="34" charset="0"/>
            </a:endParaRPr>
          </a:p>
        </p:txBody>
      </p:sp>
      <p:sp>
        <p:nvSpPr>
          <p:cNvPr id="8" name="CuadroTexto 90"/>
          <p:cNvSpPr txBox="1"/>
          <p:nvPr/>
        </p:nvSpPr>
        <p:spPr>
          <a:xfrm>
            <a:off x="980728" y="683568"/>
            <a:ext cx="459483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PROPUESTA DE ESTRUCTURA FUNCIONAL Y FORMALIZACIÓN </a:t>
            </a:r>
          </a:p>
          <a:p>
            <a:pPr algn="ctr"/>
            <a:r>
              <a:rPr lang="es-MX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 LA COORDINACIÓN ACADEMICA  2023</a:t>
            </a:r>
            <a:endParaRPr lang="es-MX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CuadroTexto 7"/>
          <p:cNvSpPr txBox="1"/>
          <p:nvPr/>
        </p:nvSpPr>
        <p:spPr>
          <a:xfrm>
            <a:off x="116632" y="3844629"/>
            <a:ext cx="1043094" cy="10081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s-MX" sz="900" b="1" dirty="0" smtClean="0"/>
              <a:t>DESARROLLO CURRICULAR Y APOYO A LA FORMACIÓN  Y EVALUACIÓN DOCENTE</a:t>
            </a:r>
            <a:endParaRPr lang="es-MX" sz="900" b="1" dirty="0"/>
          </a:p>
        </p:txBody>
      </p:sp>
      <p:sp>
        <p:nvSpPr>
          <p:cNvPr id="10" name="CuadroTexto 6"/>
          <p:cNvSpPr txBox="1"/>
          <p:nvPr/>
        </p:nvSpPr>
        <p:spPr>
          <a:xfrm>
            <a:off x="2708920" y="1763688"/>
            <a:ext cx="1259876" cy="713520"/>
          </a:xfrm>
          <a:prstGeom prst="flowChartProcess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lIns="36000" tIns="36000" rIns="72000" bIns="36000" rtlCol="0">
            <a:noAutofit/>
          </a:bodyPr>
          <a:lstStyle/>
          <a:p>
            <a:pPr algn="ctr"/>
            <a:endParaRPr lang="es-MX" sz="900" b="1" dirty="0" smtClean="0">
              <a:latin typeface="Arial Narrow" pitchFamily="34" charset="0"/>
            </a:endParaRPr>
          </a:p>
          <a:p>
            <a:pPr algn="ctr"/>
            <a:r>
              <a:rPr lang="es-MX" sz="900" b="1" dirty="0" smtClean="0">
                <a:latin typeface="Arial Narrow" pitchFamily="34" charset="0"/>
              </a:rPr>
              <a:t>RECTORIA</a:t>
            </a:r>
            <a:endParaRPr lang="es-MX" sz="900" b="1" dirty="0">
              <a:latin typeface="Arial Narrow" pitchFamily="34" charset="0"/>
            </a:endParaRPr>
          </a:p>
        </p:txBody>
      </p:sp>
      <p:cxnSp>
        <p:nvCxnSpPr>
          <p:cNvPr id="12" name="11 Conector recto"/>
          <p:cNvCxnSpPr>
            <a:stCxn id="10" idx="2"/>
            <a:endCxn id="6" idx="0"/>
          </p:cNvCxnSpPr>
          <p:nvPr/>
        </p:nvCxnSpPr>
        <p:spPr>
          <a:xfrm flipH="1">
            <a:off x="3336347" y="2477208"/>
            <a:ext cx="2511" cy="1784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4"/>
          <p:cNvSpPr txBox="1"/>
          <p:nvPr/>
        </p:nvSpPr>
        <p:spPr>
          <a:xfrm>
            <a:off x="3497356" y="3844629"/>
            <a:ext cx="1043094" cy="10081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SERVICIO </a:t>
            </a:r>
          </a:p>
          <a:p>
            <a:pPr algn="ctr"/>
            <a:r>
              <a:rPr lang="es-MX" sz="900" b="1" dirty="0" smtClean="0"/>
              <a:t>SOCIAL Y PRACTICAS PROFESIONALES</a:t>
            </a:r>
            <a:endParaRPr lang="es-MX" sz="900" b="1" dirty="0"/>
          </a:p>
        </p:txBody>
      </p:sp>
      <p:sp>
        <p:nvSpPr>
          <p:cNvPr id="17" name="CuadroTexto 4"/>
          <p:cNvSpPr txBox="1"/>
          <p:nvPr/>
        </p:nvSpPr>
        <p:spPr>
          <a:xfrm>
            <a:off x="4591625" y="3844629"/>
            <a:ext cx="1043094" cy="10081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INTEGRACIÓN</a:t>
            </a:r>
            <a:endParaRPr lang="es-MX" sz="900" b="1" dirty="0"/>
          </a:p>
        </p:txBody>
      </p:sp>
      <p:sp>
        <p:nvSpPr>
          <p:cNvPr id="27" name="CuadroTexto 4"/>
          <p:cNvSpPr txBox="1"/>
          <p:nvPr/>
        </p:nvSpPr>
        <p:spPr>
          <a:xfrm>
            <a:off x="5675282" y="3844629"/>
            <a:ext cx="1043094" cy="10081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es-MX" sz="900" b="1" dirty="0" smtClean="0"/>
          </a:p>
          <a:p>
            <a:pPr algn="ctr"/>
            <a:r>
              <a:rPr lang="es-MX" sz="900" b="1" dirty="0" smtClean="0"/>
              <a:t>EDUCACION SUPERIOR PARA CENTROS DE REINSERCIÓN SOCIAL (PESCER)</a:t>
            </a:r>
            <a:endParaRPr lang="es-MX" sz="900" b="1" dirty="0"/>
          </a:p>
        </p:txBody>
      </p:sp>
      <p:cxnSp>
        <p:nvCxnSpPr>
          <p:cNvPr id="29" name="28 Conector angular"/>
          <p:cNvCxnSpPr>
            <a:stCxn id="6" idx="2"/>
            <a:endCxn id="9" idx="0"/>
          </p:cNvCxnSpPr>
          <p:nvPr/>
        </p:nvCxnSpPr>
        <p:spPr>
          <a:xfrm rot="5400000">
            <a:off x="1749558" y="2257839"/>
            <a:ext cx="475411" cy="26981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6" idx="2"/>
            <a:endCxn id="5" idx="0"/>
          </p:cNvCxnSpPr>
          <p:nvPr/>
        </p:nvCxnSpPr>
        <p:spPr>
          <a:xfrm rot="5400000">
            <a:off x="2323004" y="2831285"/>
            <a:ext cx="475411" cy="15512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6" idx="2"/>
            <a:endCxn id="4" idx="0"/>
          </p:cNvCxnSpPr>
          <p:nvPr/>
        </p:nvCxnSpPr>
        <p:spPr>
          <a:xfrm rot="5400000">
            <a:off x="2892174" y="3400455"/>
            <a:ext cx="475411" cy="41293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>
            <a:stCxn id="6" idx="2"/>
            <a:endCxn id="16" idx="0"/>
          </p:cNvCxnSpPr>
          <p:nvPr/>
        </p:nvCxnSpPr>
        <p:spPr>
          <a:xfrm rot="16200000" flipH="1">
            <a:off x="3439920" y="3265645"/>
            <a:ext cx="475411" cy="6825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angular"/>
          <p:cNvCxnSpPr>
            <a:stCxn id="6" idx="2"/>
            <a:endCxn id="17" idx="0"/>
          </p:cNvCxnSpPr>
          <p:nvPr/>
        </p:nvCxnSpPr>
        <p:spPr>
          <a:xfrm rot="16200000" flipH="1">
            <a:off x="3987054" y="2718510"/>
            <a:ext cx="475411" cy="17768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angular"/>
          <p:cNvCxnSpPr>
            <a:stCxn id="6" idx="2"/>
            <a:endCxn id="27" idx="0"/>
          </p:cNvCxnSpPr>
          <p:nvPr/>
        </p:nvCxnSpPr>
        <p:spPr>
          <a:xfrm rot="16200000" flipH="1">
            <a:off x="4528883" y="2176682"/>
            <a:ext cx="475411" cy="28604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"/>
          <p:cNvSpPr/>
          <p:nvPr/>
        </p:nvSpPr>
        <p:spPr>
          <a:xfrm>
            <a:off x="692696" y="6317434"/>
            <a:ext cx="368591" cy="3402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226310" tIns="113155" rIns="226310" bIns="113155" rtlCol="0" anchor="ctr"/>
          <a:lstStyle/>
          <a:p>
            <a:pPr algn="ctr"/>
            <a:endParaRPr lang="es-MX" dirty="0"/>
          </a:p>
        </p:txBody>
      </p:sp>
      <p:sp>
        <p:nvSpPr>
          <p:cNvPr id="41" name="40 CuadroTexto"/>
          <p:cNvSpPr txBox="1"/>
          <p:nvPr/>
        </p:nvSpPr>
        <p:spPr>
          <a:xfrm>
            <a:off x="1382178" y="6228184"/>
            <a:ext cx="4255018" cy="413186"/>
          </a:xfrm>
          <a:prstGeom prst="rect">
            <a:avLst/>
          </a:prstGeom>
          <a:noFill/>
        </p:spPr>
        <p:txBody>
          <a:bodyPr wrap="square" lIns="0" tIns="113155" rIns="226310" bIns="113155" rtlCol="0">
            <a:spAutoFit/>
          </a:bodyPr>
          <a:lstStyle/>
          <a:p>
            <a:r>
              <a:rPr lang="es-MX" sz="1200" b="1" dirty="0" smtClean="0">
                <a:latin typeface="Arial Narrow" panose="020B0606020202030204" pitchFamily="34" charset="0"/>
              </a:rPr>
              <a:t>Nombrada por el Consejo Universitario</a:t>
            </a:r>
            <a:endParaRPr lang="es-MX" sz="12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49</Words>
  <Application>Microsoft Office PowerPoint</Application>
  <PresentationFormat>Presentación en pantalla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UACM</dc:creator>
  <cp:lastModifiedBy>UACM</cp:lastModifiedBy>
  <cp:revision>34</cp:revision>
  <dcterms:created xsi:type="dcterms:W3CDTF">2023-03-17T23:31:25Z</dcterms:created>
  <dcterms:modified xsi:type="dcterms:W3CDTF">2023-12-08T22:43:10Z</dcterms:modified>
</cp:coreProperties>
</file>