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0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6262-9E8C-4C71-B584-962B331FD63F}" type="datetimeFigureOut">
              <a:rPr lang="es-MX" smtClean="0"/>
              <a:pPr/>
              <a:t>26/10/2023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29C2-C8A3-4117-80AB-94A30E9F0E34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086598" y="4434544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CERTIFICACIÓN </a:t>
            </a:r>
            <a:endParaRPr lang="es-MX" sz="9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689870" y="4434543"/>
            <a:ext cx="1301849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TITULACIÓN</a:t>
            </a:r>
            <a:endParaRPr lang="es-MX" sz="900" b="1" dirty="0"/>
          </a:p>
        </p:txBody>
      </p:sp>
      <p:sp>
        <p:nvSpPr>
          <p:cNvPr id="11" name="CuadroTexto 6"/>
          <p:cNvSpPr txBox="1"/>
          <p:nvPr/>
        </p:nvSpPr>
        <p:spPr>
          <a:xfrm>
            <a:off x="2706409" y="3231762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tIns="36000" rtlCol="0">
            <a:noAutofit/>
          </a:bodyPr>
          <a:lstStyle/>
          <a:p>
            <a:pPr algn="ctr"/>
            <a:r>
              <a:rPr lang="es-MX" sz="1000" b="1" dirty="0" smtClean="0"/>
              <a:t>COORDINACIÓN DE CERTIFICACION Y REGISTRO</a:t>
            </a:r>
            <a:endParaRPr lang="es-MX" sz="1000" b="1" dirty="0"/>
          </a:p>
        </p:txBody>
      </p:sp>
      <p:sp>
        <p:nvSpPr>
          <p:cNvPr id="41" name="CuadroTexto 6"/>
          <p:cNvSpPr txBox="1"/>
          <p:nvPr/>
        </p:nvSpPr>
        <p:spPr>
          <a:xfrm>
            <a:off x="2708920" y="1403648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RECTORÍA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46" name="CuadroTexto 90"/>
          <p:cNvSpPr txBox="1"/>
          <p:nvPr/>
        </p:nvSpPr>
        <p:spPr>
          <a:xfrm>
            <a:off x="955829" y="303002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COORDINACIÓN DE CERTIFICACION Y REGISTRO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12" name="CuadroTexto 7"/>
          <p:cNvSpPr txBox="1"/>
          <p:nvPr/>
        </p:nvSpPr>
        <p:spPr>
          <a:xfrm>
            <a:off x="1358628" y="4427984"/>
            <a:ext cx="1259876" cy="71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REGISTRO E INFORMACIÓN</a:t>
            </a:r>
            <a:endParaRPr lang="es-MX" sz="900" b="1" dirty="0"/>
          </a:p>
        </p:txBody>
      </p:sp>
      <p:sp>
        <p:nvSpPr>
          <p:cNvPr id="28" name="CuadroTexto 6"/>
          <p:cNvSpPr txBox="1"/>
          <p:nvPr/>
        </p:nvSpPr>
        <p:spPr>
          <a:xfrm>
            <a:off x="2708920" y="2339752"/>
            <a:ext cx="1259876" cy="713520"/>
          </a:xfrm>
          <a:prstGeom prst="flowChartProcess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SECRETARIA</a:t>
            </a: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 GENERAL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31" name="30 Conector recto"/>
          <p:cNvCxnSpPr>
            <a:stCxn id="41" idx="2"/>
            <a:endCxn id="28" idx="0"/>
          </p:cNvCxnSpPr>
          <p:nvPr/>
        </p:nvCxnSpPr>
        <p:spPr>
          <a:xfrm>
            <a:off x="3338858" y="2117168"/>
            <a:ext cx="0" cy="222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28" idx="2"/>
            <a:endCxn id="11" idx="0"/>
          </p:cNvCxnSpPr>
          <p:nvPr/>
        </p:nvCxnSpPr>
        <p:spPr>
          <a:xfrm flipH="1">
            <a:off x="3336347" y="3053272"/>
            <a:ext cx="2511" cy="178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11" idx="2"/>
            <a:endCxn id="12" idx="0"/>
          </p:cNvCxnSpPr>
          <p:nvPr/>
        </p:nvCxnSpPr>
        <p:spPr>
          <a:xfrm rot="5400000">
            <a:off x="2421106" y="3512743"/>
            <a:ext cx="482702" cy="13477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11" idx="2"/>
            <a:endCxn id="8" idx="0"/>
          </p:cNvCxnSpPr>
          <p:nvPr/>
        </p:nvCxnSpPr>
        <p:spPr>
          <a:xfrm rot="16200000" flipH="1">
            <a:off x="3093941" y="4187688"/>
            <a:ext cx="489261" cy="44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angular"/>
          <p:cNvCxnSpPr>
            <a:stCxn id="11" idx="2"/>
            <a:endCxn id="5" idx="0"/>
          </p:cNvCxnSpPr>
          <p:nvPr/>
        </p:nvCxnSpPr>
        <p:spPr>
          <a:xfrm rot="16200000" flipH="1">
            <a:off x="3781810" y="3499818"/>
            <a:ext cx="489262" cy="13801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997496" y="6256759"/>
            <a:ext cx="216024" cy="2160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14 CuadroTexto"/>
          <p:cNvSpPr txBox="1"/>
          <p:nvPr/>
        </p:nvSpPr>
        <p:spPr>
          <a:xfrm>
            <a:off x="1268760" y="622818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Nombrada por el Consejo Universitario</a:t>
            </a:r>
            <a:endParaRPr lang="es-MX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33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22</cp:revision>
  <dcterms:created xsi:type="dcterms:W3CDTF">2023-01-25T19:11:49Z</dcterms:created>
  <dcterms:modified xsi:type="dcterms:W3CDTF">2023-10-26T19:25:30Z</dcterms:modified>
</cp:coreProperties>
</file>