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6"/>
          <p:cNvSpPr txBox="1"/>
          <p:nvPr/>
        </p:nvSpPr>
        <p:spPr>
          <a:xfrm>
            <a:off x="2865935" y="1911672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6" name="CuadroTexto 90"/>
          <p:cNvSpPr txBox="1"/>
          <p:nvPr/>
        </p:nvSpPr>
        <p:spPr>
          <a:xfrm>
            <a:off x="1124744" y="755576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DEL COLEGIO DE CIENCIA Y TECNOLOGÍA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40768" y="3275856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COLEGIO DE CIENCIA Y TECNOLOGÍA</a:t>
            </a:r>
            <a:endParaRPr lang="es-MX" sz="900" b="1" dirty="0"/>
          </a:p>
        </p:txBody>
      </p:sp>
      <p:cxnSp>
        <p:nvCxnSpPr>
          <p:cNvPr id="20" name="19 Forma"/>
          <p:cNvCxnSpPr>
            <a:stCxn id="5" idx="1"/>
            <a:endCxn id="8" idx="0"/>
          </p:cNvCxnSpPr>
          <p:nvPr/>
        </p:nvCxnSpPr>
        <p:spPr>
          <a:xfrm rot="10800000" flipV="1">
            <a:off x="1970707" y="2268432"/>
            <a:ext cx="895229" cy="1007424"/>
          </a:xfrm>
          <a:prstGeom prst="bentConnector2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548679" y="5453338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238160" y="5364088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132"/>
          <p:cNvCxnSpPr/>
          <p:nvPr/>
        </p:nvCxnSpPr>
        <p:spPr>
          <a:xfrm>
            <a:off x="548680" y="6012160"/>
            <a:ext cx="288032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196752" y="5796136"/>
            <a:ext cx="4104455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</a:rPr>
              <a:t>Vinculadas a través de la colaboración con la Administración Central</a:t>
            </a:r>
            <a:endParaRPr lang="es-MX" sz="11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16632" y="4966918"/>
            <a:ext cx="7153297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* * Coordinaciones de Colegios; Ciencia y Tecnología;  Humanidades y Ciencias Sociales y Ciencias y Humanidades.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8022" y="4788024"/>
            <a:ext cx="5256584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u="sng" dirty="0" smtClean="0">
                <a:latin typeface="Arial Narrow" panose="020B0606020202030204" pitchFamily="34" charset="0"/>
                <a:cs typeface="Arial" panose="020B0604020202020204" pitchFamily="34" charset="0"/>
              </a:rPr>
              <a:t>Áreas que cuentan con facultades y son electos por su comunidad a través del voto</a:t>
            </a:r>
            <a:endParaRPr lang="es-MX" sz="1100" u="sng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68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9</cp:revision>
  <dcterms:created xsi:type="dcterms:W3CDTF">2023-02-23T20:25:19Z</dcterms:created>
  <dcterms:modified xsi:type="dcterms:W3CDTF">2023-11-29T00:13:16Z</dcterms:modified>
</cp:coreProperties>
</file>