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8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5519-CC8E-4A7F-95FF-3466953E4DC6}" type="datetimeFigureOut">
              <a:rPr lang="es-MX" smtClean="0"/>
              <a:pPr/>
              <a:t>28/11/2023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6"/>
          <p:cNvSpPr txBox="1"/>
          <p:nvPr/>
        </p:nvSpPr>
        <p:spPr>
          <a:xfrm>
            <a:off x="2865935" y="1911672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6" name="CuadroTexto 90"/>
          <p:cNvSpPr txBox="1"/>
          <p:nvPr/>
        </p:nvSpPr>
        <p:spPr>
          <a:xfrm>
            <a:off x="1124744" y="755576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DEL </a:t>
            </a:r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COLEGIO DE CIENCIAS Y HUMANIDADES</a:t>
            </a:r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02644" y="3349627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COLEGIO DE CIENCIAS Y HUMANIDADES</a:t>
            </a:r>
            <a:endParaRPr lang="es-MX" sz="900" b="1" dirty="0"/>
          </a:p>
        </p:txBody>
      </p:sp>
      <p:sp>
        <p:nvSpPr>
          <p:cNvPr id="14" name="13 Rectángulo"/>
          <p:cNvSpPr/>
          <p:nvPr/>
        </p:nvSpPr>
        <p:spPr>
          <a:xfrm>
            <a:off x="620687" y="5909386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310168" y="5820136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Forma"/>
          <p:cNvCxnSpPr>
            <a:stCxn id="5" idx="1"/>
            <a:endCxn id="8" idx="0"/>
          </p:cNvCxnSpPr>
          <p:nvPr/>
        </p:nvCxnSpPr>
        <p:spPr>
          <a:xfrm rot="10800000" flipV="1">
            <a:off x="2132583" y="2268431"/>
            <a:ext cx="733353" cy="1081195"/>
          </a:xfrm>
          <a:prstGeom prst="bentConnector2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132"/>
          <p:cNvCxnSpPr/>
          <p:nvPr/>
        </p:nvCxnSpPr>
        <p:spPr>
          <a:xfrm>
            <a:off x="620688" y="6468208"/>
            <a:ext cx="288032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268760" y="6252184"/>
            <a:ext cx="4104455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</a:rPr>
              <a:t>Vinculadas a través de la colaboración con la Administración Central</a:t>
            </a:r>
            <a:endParaRPr lang="es-MX" sz="11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88640" y="5422966"/>
            <a:ext cx="7153297" cy="397797"/>
          </a:xfrm>
          <a:prstGeom prst="rect">
            <a:avLst/>
          </a:prstGeom>
          <a:noFill/>
        </p:spPr>
        <p:txBody>
          <a:bodyPr wrap="square" lIns="22631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* * Coordinaciones de Colegios; Ciencia y Tecnología;  Humanidades y Ciencias Sociales y Ciencias y Humanidades.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30030" y="5244072"/>
            <a:ext cx="5256584" cy="397797"/>
          </a:xfrm>
          <a:prstGeom prst="rect">
            <a:avLst/>
          </a:prstGeom>
          <a:noFill/>
        </p:spPr>
        <p:txBody>
          <a:bodyPr wrap="square" lIns="226310" tIns="113155" rIns="226310" bIns="113155" rtlCol="0">
            <a:spAutoFit/>
          </a:bodyPr>
          <a:lstStyle/>
          <a:p>
            <a:r>
              <a:rPr lang="es-MX" sz="1100" b="1" u="sng" dirty="0" smtClean="0">
                <a:latin typeface="Arial Narrow" panose="020B0606020202030204" pitchFamily="34" charset="0"/>
                <a:cs typeface="Arial" panose="020B0604020202020204" pitchFamily="34" charset="0"/>
              </a:rPr>
              <a:t>Áreas que cuentan con facultades y son electos por su comunidad a través del voto</a:t>
            </a:r>
            <a:endParaRPr lang="es-MX" sz="1100" u="sng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68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9</cp:revision>
  <dcterms:created xsi:type="dcterms:W3CDTF">2023-02-23T20:25:19Z</dcterms:created>
  <dcterms:modified xsi:type="dcterms:W3CDTF">2023-11-29T00:02:03Z</dcterms:modified>
</cp:coreProperties>
</file>