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08/01/2024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6"/>
          <p:cNvSpPr txBox="1"/>
          <p:nvPr/>
        </p:nvSpPr>
        <p:spPr>
          <a:xfrm>
            <a:off x="2852936" y="3104492"/>
            <a:ext cx="1259876" cy="7135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COORDINACION DE COMUNICACIÓN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955829" y="303002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DE LA COORDINACIÓN DE COMUNICACIÓN 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648287" y="5669362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337768" y="5580112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6"/>
          <p:cNvSpPr txBox="1"/>
          <p:nvPr/>
        </p:nvSpPr>
        <p:spPr>
          <a:xfrm>
            <a:off x="2852936" y="2123728"/>
            <a:ext cx="1259876" cy="71352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SECRETARIA 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GENERAL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27" name="CuadroTexto 6"/>
          <p:cNvSpPr txBox="1"/>
          <p:nvPr/>
        </p:nvSpPr>
        <p:spPr>
          <a:xfrm>
            <a:off x="2852936" y="1115616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30" name="29 Conector recto"/>
          <p:cNvCxnSpPr>
            <a:stCxn id="27" idx="2"/>
            <a:endCxn id="21" idx="0"/>
          </p:cNvCxnSpPr>
          <p:nvPr/>
        </p:nvCxnSpPr>
        <p:spPr>
          <a:xfrm>
            <a:off x="3482874" y="1829136"/>
            <a:ext cx="0" cy="29459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1" idx="2"/>
            <a:endCxn id="11" idx="0"/>
          </p:cNvCxnSpPr>
          <p:nvPr/>
        </p:nvCxnSpPr>
        <p:spPr>
          <a:xfrm>
            <a:off x="3482874" y="2837248"/>
            <a:ext cx="0" cy="2672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6"/>
          <p:cNvSpPr txBox="1"/>
          <p:nvPr/>
        </p:nvSpPr>
        <p:spPr>
          <a:xfrm>
            <a:off x="1223045" y="4261495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MEDIOS </a:t>
            </a:r>
          </a:p>
        </p:txBody>
      </p:sp>
      <p:sp>
        <p:nvSpPr>
          <p:cNvPr id="53" name="CuadroTexto 6"/>
          <p:cNvSpPr txBox="1"/>
          <p:nvPr/>
        </p:nvSpPr>
        <p:spPr>
          <a:xfrm>
            <a:off x="2852936" y="4261495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VIDEO</a:t>
            </a:r>
          </a:p>
        </p:txBody>
      </p:sp>
      <p:sp>
        <p:nvSpPr>
          <p:cNvPr id="54" name="CuadroTexto 6"/>
          <p:cNvSpPr txBox="1"/>
          <p:nvPr/>
        </p:nvSpPr>
        <p:spPr>
          <a:xfrm>
            <a:off x="4473380" y="4261495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IMAGEN 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INSTITUCIONAL</a:t>
            </a:r>
          </a:p>
        </p:txBody>
      </p:sp>
      <p:cxnSp>
        <p:nvCxnSpPr>
          <p:cNvPr id="56" name="55 Conector angular"/>
          <p:cNvCxnSpPr>
            <a:stCxn id="11" idx="2"/>
            <a:endCxn id="52" idx="0"/>
          </p:cNvCxnSpPr>
          <p:nvPr/>
        </p:nvCxnSpPr>
        <p:spPr>
          <a:xfrm rot="5400000">
            <a:off x="2446188" y="3224808"/>
            <a:ext cx="443483" cy="162989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11" idx="2"/>
            <a:endCxn id="53" idx="0"/>
          </p:cNvCxnSpPr>
          <p:nvPr/>
        </p:nvCxnSpPr>
        <p:spPr>
          <a:xfrm rot="5400000">
            <a:off x="3261133" y="4039753"/>
            <a:ext cx="443483" cy="1270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stCxn id="11" idx="2"/>
            <a:endCxn id="54" idx="0"/>
          </p:cNvCxnSpPr>
          <p:nvPr/>
        </p:nvCxnSpPr>
        <p:spPr>
          <a:xfrm rot="16200000" flipH="1">
            <a:off x="4071355" y="3229531"/>
            <a:ext cx="443483" cy="162044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21</cp:revision>
  <dcterms:created xsi:type="dcterms:W3CDTF">2023-01-25T19:11:49Z</dcterms:created>
  <dcterms:modified xsi:type="dcterms:W3CDTF">2024-01-08T20:08:09Z</dcterms:modified>
</cp:coreProperties>
</file>