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58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11/01/2024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11/01/2024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11/01/2024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5519-CC8E-4A7F-95FF-3466953E4DC6}" type="datetimeFigureOut">
              <a:rPr lang="es-MX" smtClean="0"/>
              <a:pPr/>
              <a:t>11/01/2024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6"/>
          <p:cNvSpPr txBox="1"/>
          <p:nvPr/>
        </p:nvSpPr>
        <p:spPr>
          <a:xfrm>
            <a:off x="2865935" y="1644266"/>
            <a:ext cx="1259876" cy="71352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RECTORÍA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6" name="CuadroTexto 90"/>
          <p:cNvSpPr txBox="1"/>
          <p:nvPr/>
        </p:nvSpPr>
        <p:spPr>
          <a:xfrm>
            <a:off x="1124744" y="488170"/>
            <a:ext cx="459483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PROPUESTA DE ESTRUCTURA FUNCIONAL Y FORMALIZACIÓN </a:t>
            </a:r>
          </a:p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DEL COLEGIO DE HUMANIDADES Y CIENCIAS SOCIALES 2024</a:t>
            </a:r>
            <a:endParaRPr lang="es-MX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502644" y="3082221"/>
            <a:ext cx="1259876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COLEGIO DE HUMANIDADES Y CIENCIAS SOCIALES</a:t>
            </a:r>
            <a:endParaRPr lang="es-MX" sz="900" b="1" dirty="0"/>
          </a:p>
        </p:txBody>
      </p:sp>
      <p:sp>
        <p:nvSpPr>
          <p:cNvPr id="14" name="13 Rectángulo"/>
          <p:cNvSpPr/>
          <p:nvPr/>
        </p:nvSpPr>
        <p:spPr>
          <a:xfrm>
            <a:off x="620687" y="5909386"/>
            <a:ext cx="257434" cy="2376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310168" y="5820136"/>
            <a:ext cx="2595288" cy="397797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Nombradas por el Consejo Universitario</a:t>
            </a:r>
            <a:endParaRPr lang="es-MX" sz="11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19 Forma"/>
          <p:cNvCxnSpPr>
            <a:stCxn id="5" idx="1"/>
            <a:endCxn id="8" idx="0"/>
          </p:cNvCxnSpPr>
          <p:nvPr/>
        </p:nvCxnSpPr>
        <p:spPr>
          <a:xfrm rot="10800000" flipV="1">
            <a:off x="2132583" y="2001025"/>
            <a:ext cx="733353" cy="1081195"/>
          </a:xfrm>
          <a:prstGeom prst="bentConnector2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132"/>
          <p:cNvCxnSpPr/>
          <p:nvPr/>
        </p:nvCxnSpPr>
        <p:spPr>
          <a:xfrm>
            <a:off x="620688" y="6373322"/>
            <a:ext cx="288032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268760" y="6131420"/>
            <a:ext cx="4104455" cy="397797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100" b="1" dirty="0" smtClean="0">
                <a:latin typeface="Arial Narrow" panose="020B0606020202030204" pitchFamily="34" charset="0"/>
              </a:rPr>
              <a:t>Vinculadas a través de la colaboración con la Administración Central</a:t>
            </a:r>
            <a:endParaRPr lang="es-MX" sz="11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88640" y="5422966"/>
            <a:ext cx="7153297" cy="397797"/>
          </a:xfrm>
          <a:prstGeom prst="rect">
            <a:avLst/>
          </a:prstGeom>
          <a:noFill/>
        </p:spPr>
        <p:txBody>
          <a:bodyPr wrap="square" lIns="226310" tIns="113155" rIns="226310" bIns="113155" rtlCol="0">
            <a:spAutoFit/>
          </a:bodyPr>
          <a:lstStyle/>
          <a:p>
            <a:r>
              <a:rPr lang="es-MX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* * Coordinaciones de Colegios; Ciencia y Tecnología;  Humanidades y Ciencias Sociales y Ciencias y Humanidades.</a:t>
            </a:r>
            <a:endParaRPr lang="es-MX" sz="11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330030" y="5244072"/>
            <a:ext cx="5256584" cy="397797"/>
          </a:xfrm>
          <a:prstGeom prst="rect">
            <a:avLst/>
          </a:prstGeom>
          <a:noFill/>
        </p:spPr>
        <p:txBody>
          <a:bodyPr wrap="square" lIns="226310" tIns="113155" rIns="226310" bIns="113155" rtlCol="0">
            <a:spAutoFit/>
          </a:bodyPr>
          <a:lstStyle/>
          <a:p>
            <a:r>
              <a:rPr lang="es-MX" sz="1100" b="1" u="sng" dirty="0" smtClean="0">
                <a:latin typeface="Arial Narrow" panose="020B0606020202030204" pitchFamily="34" charset="0"/>
                <a:cs typeface="Arial" panose="020B0604020202020204" pitchFamily="34" charset="0"/>
              </a:rPr>
              <a:t>Áreas que cuentan con facultades y son electos por su comunidad a través del voto</a:t>
            </a:r>
            <a:endParaRPr lang="es-MX" sz="1100" u="sng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7"/>
          <p:cNvSpPr txBox="1"/>
          <p:nvPr/>
        </p:nvSpPr>
        <p:spPr>
          <a:xfrm>
            <a:off x="1502644" y="4079570"/>
            <a:ext cx="1259876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MX" sz="900" b="1" dirty="0" smtClean="0"/>
              <a:t>CENTRO ACADEMICO DE LA MEMORIA DE NUESTRA AMERICA</a:t>
            </a:r>
          </a:p>
          <a:p>
            <a:pPr algn="ctr"/>
            <a:r>
              <a:rPr lang="es-MX" sz="900" b="1" dirty="0" smtClean="0"/>
              <a:t>(CAMENA)</a:t>
            </a:r>
            <a:endParaRPr lang="es-MX" sz="900" b="1" dirty="0"/>
          </a:p>
        </p:txBody>
      </p:sp>
      <p:cxnSp>
        <p:nvCxnSpPr>
          <p:cNvPr id="17" name="16 Conector recto"/>
          <p:cNvCxnSpPr>
            <a:stCxn id="8" idx="2"/>
            <a:endCxn id="12" idx="0"/>
          </p:cNvCxnSpPr>
          <p:nvPr/>
        </p:nvCxnSpPr>
        <p:spPr>
          <a:xfrm>
            <a:off x="2132582" y="3795742"/>
            <a:ext cx="0" cy="2838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81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12</cp:revision>
  <dcterms:created xsi:type="dcterms:W3CDTF">2023-02-23T20:25:19Z</dcterms:created>
  <dcterms:modified xsi:type="dcterms:W3CDTF">2024-01-11T21:11:46Z</dcterms:modified>
</cp:coreProperties>
</file>