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6262-9E8C-4C71-B584-962B331FD63F}" type="datetimeFigureOut">
              <a:rPr lang="es-MX" smtClean="0"/>
              <a:pPr/>
              <a:t>06/12/2023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348658" y="4499309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DESARROLLO DE SISTEMAS</a:t>
            </a:r>
            <a:endParaRPr lang="es-MX" sz="9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970980" y="4499309"/>
            <a:ext cx="1301849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REDES </a:t>
            </a:r>
          </a:p>
          <a:p>
            <a:pPr algn="ctr"/>
            <a:r>
              <a:rPr lang="es-MX" sz="900" b="1" dirty="0" smtClean="0"/>
              <a:t>Y TELECOMUNICACIONES</a:t>
            </a:r>
            <a:endParaRPr lang="es-MX" sz="900" b="1" dirty="0"/>
          </a:p>
        </p:txBody>
      </p:sp>
      <p:sp>
        <p:nvSpPr>
          <p:cNvPr id="11" name="CuadroTexto 6"/>
          <p:cNvSpPr txBox="1"/>
          <p:nvPr/>
        </p:nvSpPr>
        <p:spPr>
          <a:xfrm>
            <a:off x="2706409" y="3087724"/>
            <a:ext cx="1259876" cy="713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tlCol="0">
            <a:noAutofit/>
          </a:bodyPr>
          <a:lstStyle/>
          <a:p>
            <a:pPr algn="ctr"/>
            <a:r>
              <a:rPr lang="es-MX" sz="900" b="1" dirty="0" smtClean="0">
                <a:latin typeface="Arial Narrow" pitchFamily="34" charset="0"/>
              </a:rPr>
              <a:t>COORDINACIÓN DE INFORMATICA Y TELECOMUNICACIONES</a:t>
            </a:r>
          </a:p>
        </p:txBody>
      </p:sp>
      <p:sp>
        <p:nvSpPr>
          <p:cNvPr id="41" name="CuadroTexto 6"/>
          <p:cNvSpPr txBox="1"/>
          <p:nvPr/>
        </p:nvSpPr>
        <p:spPr>
          <a:xfrm>
            <a:off x="2706409" y="1232385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6" name="CuadroTexto 90"/>
          <p:cNvSpPr txBox="1"/>
          <p:nvPr/>
        </p:nvSpPr>
        <p:spPr>
          <a:xfrm>
            <a:off x="955829" y="303002"/>
            <a:ext cx="459483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 LA COORDINACIÓN DE INFORMATICA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Y TELECOMUNICACIONES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CuadroTexto 7"/>
          <p:cNvSpPr txBox="1"/>
          <p:nvPr/>
        </p:nvSpPr>
        <p:spPr>
          <a:xfrm>
            <a:off x="620688" y="4499309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900" b="1" dirty="0" smtClean="0"/>
              <a:t> </a:t>
            </a:r>
          </a:p>
          <a:p>
            <a:pPr algn="ctr"/>
            <a:r>
              <a:rPr lang="es-MX" sz="900" b="1" dirty="0" smtClean="0"/>
              <a:t>SOPORTE</a:t>
            </a:r>
          </a:p>
          <a:p>
            <a:pPr algn="ctr"/>
            <a:r>
              <a:rPr lang="es-MX" sz="900" b="1" dirty="0" smtClean="0"/>
              <a:t> TECNICO</a:t>
            </a:r>
            <a:endParaRPr lang="es-MX" sz="900" b="1" dirty="0"/>
          </a:p>
        </p:txBody>
      </p:sp>
      <p:sp>
        <p:nvSpPr>
          <p:cNvPr id="13" name="CuadroTexto 6"/>
          <p:cNvSpPr txBox="1"/>
          <p:nvPr/>
        </p:nvSpPr>
        <p:spPr>
          <a:xfrm>
            <a:off x="2707088" y="2171353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36000" rtlCol="0">
            <a:noAutofit/>
          </a:bodyPr>
          <a:lstStyle/>
          <a:p>
            <a:pPr algn="ctr"/>
            <a:endParaRPr lang="es-MX" sz="1000" b="1" dirty="0" smtClean="0"/>
          </a:p>
          <a:p>
            <a:pPr algn="ctr"/>
            <a:r>
              <a:rPr lang="es-MX" sz="1000" b="1" dirty="0" smtClean="0"/>
              <a:t>SECRETARÍA GENERAL</a:t>
            </a:r>
            <a:endParaRPr lang="es-MX" sz="1000" b="1" dirty="0"/>
          </a:p>
        </p:txBody>
      </p:sp>
      <p:cxnSp>
        <p:nvCxnSpPr>
          <p:cNvPr id="15" name="14 Conector recto"/>
          <p:cNvCxnSpPr>
            <a:stCxn id="41" idx="2"/>
            <a:endCxn id="13" idx="0"/>
          </p:cNvCxnSpPr>
          <p:nvPr/>
        </p:nvCxnSpPr>
        <p:spPr>
          <a:xfrm>
            <a:off x="3336347" y="1945905"/>
            <a:ext cx="679" cy="2254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>
            <a:stCxn id="13" idx="2"/>
            <a:endCxn id="11" idx="0"/>
          </p:cNvCxnSpPr>
          <p:nvPr/>
        </p:nvCxnSpPr>
        <p:spPr>
          <a:xfrm flipH="1">
            <a:off x="3336347" y="2884873"/>
            <a:ext cx="679" cy="20285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620688" y="6465912"/>
            <a:ext cx="28803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1007393" y="6445721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itchFamily="34" charset="0"/>
              </a:rPr>
              <a:t>Nombrada por el Consejo Universitario</a:t>
            </a:r>
            <a:endParaRPr lang="es-MX" sz="1200" dirty="0">
              <a:latin typeface="Arial Narrow" pitchFamily="34" charset="0"/>
            </a:endParaRPr>
          </a:p>
        </p:txBody>
      </p:sp>
      <p:sp>
        <p:nvSpPr>
          <p:cNvPr id="16" name="CuadroTexto 4"/>
          <p:cNvSpPr txBox="1"/>
          <p:nvPr/>
        </p:nvSpPr>
        <p:spPr>
          <a:xfrm>
            <a:off x="4667994" y="4499309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SERVIDORES</a:t>
            </a:r>
            <a:endParaRPr lang="es-MX" sz="900" b="1" dirty="0"/>
          </a:p>
        </p:txBody>
      </p:sp>
      <p:cxnSp>
        <p:nvCxnSpPr>
          <p:cNvPr id="18" name="17 Conector angular"/>
          <p:cNvCxnSpPr>
            <a:stCxn id="11" idx="2"/>
            <a:endCxn id="12" idx="0"/>
          </p:cNvCxnSpPr>
          <p:nvPr/>
        </p:nvCxnSpPr>
        <p:spPr>
          <a:xfrm rot="5400000">
            <a:off x="1944455" y="3107416"/>
            <a:ext cx="698065" cy="208572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1" idx="2"/>
            <a:endCxn id="8" idx="0"/>
          </p:cNvCxnSpPr>
          <p:nvPr/>
        </p:nvCxnSpPr>
        <p:spPr>
          <a:xfrm rot="5400000">
            <a:off x="2630094" y="3793055"/>
            <a:ext cx="698065" cy="71444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11" idx="2"/>
            <a:endCxn id="5" idx="0"/>
          </p:cNvCxnSpPr>
          <p:nvPr/>
        </p:nvCxnSpPr>
        <p:spPr>
          <a:xfrm rot="16200000" flipH="1">
            <a:off x="3308439" y="3829151"/>
            <a:ext cx="698065" cy="64224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11" idx="2"/>
            <a:endCxn id="16" idx="0"/>
          </p:cNvCxnSpPr>
          <p:nvPr/>
        </p:nvCxnSpPr>
        <p:spPr>
          <a:xfrm rot="16200000" flipH="1">
            <a:off x="3968107" y="3169483"/>
            <a:ext cx="698065" cy="1961585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29</cp:revision>
  <dcterms:created xsi:type="dcterms:W3CDTF">2023-01-25T19:11:49Z</dcterms:created>
  <dcterms:modified xsi:type="dcterms:W3CDTF">2023-12-06T20:45:46Z</dcterms:modified>
</cp:coreProperties>
</file>