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0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6262-9E8C-4C71-B584-962B331FD63F}" type="datetimeFigureOut">
              <a:rPr lang="es-MX" smtClean="0"/>
              <a:pPr/>
              <a:t>14/11/2023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132856" y="4376625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MX" sz="900" b="1" dirty="0" smtClean="0"/>
              <a:t>JEFATURA DE PLANEACIÓN Y CONTROL PRESUPUESTAL</a:t>
            </a:r>
            <a:endParaRPr lang="es-MX" sz="9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3609284" y="4376625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J</a:t>
            </a:r>
            <a:r>
              <a:rPr lang="es-MX" sz="900" b="1" dirty="0" smtClean="0"/>
              <a:t>EFATURA DE LICITACIONES</a:t>
            </a:r>
            <a:endParaRPr lang="es-MX" sz="9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620688" y="4376624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MX" sz="900" b="1" dirty="0" smtClean="0"/>
              <a:t>JEFATURA </a:t>
            </a:r>
          </a:p>
          <a:p>
            <a:pPr algn="ctr"/>
            <a:r>
              <a:rPr lang="es-MX" sz="900" b="1" dirty="0" smtClean="0"/>
              <a:t>DE</a:t>
            </a:r>
          </a:p>
          <a:p>
            <a:pPr algn="ctr"/>
            <a:r>
              <a:rPr lang="es-MX" sz="900" b="1" dirty="0" smtClean="0"/>
              <a:t> OBRAS</a:t>
            </a:r>
            <a:endParaRPr lang="es-MX" sz="900" b="1" dirty="0"/>
          </a:p>
        </p:txBody>
      </p:sp>
      <p:sp>
        <p:nvSpPr>
          <p:cNvPr id="11" name="CuadroTexto 6"/>
          <p:cNvSpPr txBox="1"/>
          <p:nvPr/>
        </p:nvSpPr>
        <p:spPr>
          <a:xfrm>
            <a:off x="2868334" y="3169651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MX" sz="1000" b="1" dirty="0" smtClean="0"/>
              <a:t>COORDINACION DE OBRAS Y CONSERVACION</a:t>
            </a:r>
            <a:endParaRPr lang="es-MX" sz="1000" b="1" dirty="0"/>
          </a:p>
        </p:txBody>
      </p:sp>
      <p:sp>
        <p:nvSpPr>
          <p:cNvPr id="41" name="CuadroTexto 6"/>
          <p:cNvSpPr txBox="1"/>
          <p:nvPr/>
        </p:nvSpPr>
        <p:spPr>
          <a:xfrm>
            <a:off x="2868334" y="2213460"/>
            <a:ext cx="1259876" cy="71352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SECRETARIA</a:t>
            </a: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 GENERAL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46" name="CuadroTexto 90"/>
          <p:cNvSpPr txBox="1"/>
          <p:nvPr/>
        </p:nvSpPr>
        <p:spPr>
          <a:xfrm>
            <a:off x="955829" y="303002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DE LA COORDINACIÓN DE OBRAS Y CONSERVACIÓN 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" name="CuadroTexto 6"/>
          <p:cNvSpPr txBox="1"/>
          <p:nvPr/>
        </p:nvSpPr>
        <p:spPr>
          <a:xfrm>
            <a:off x="5085184" y="4370065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J</a:t>
            </a:r>
            <a:r>
              <a:rPr lang="es-MX" sz="900" b="1" dirty="0" smtClean="0"/>
              <a:t>EFATURA  DE</a:t>
            </a:r>
          </a:p>
          <a:p>
            <a:pPr algn="ctr"/>
            <a:r>
              <a:rPr lang="es-MX" sz="900" b="1" dirty="0" smtClean="0"/>
              <a:t>PROYECTOS</a:t>
            </a:r>
            <a:endParaRPr lang="es-MX" sz="900" b="1" dirty="0"/>
          </a:p>
        </p:txBody>
      </p:sp>
      <p:sp>
        <p:nvSpPr>
          <p:cNvPr id="13" name="CuadroTexto 6"/>
          <p:cNvSpPr txBox="1"/>
          <p:nvPr/>
        </p:nvSpPr>
        <p:spPr>
          <a:xfrm>
            <a:off x="2868334" y="1257722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cxnSp>
        <p:nvCxnSpPr>
          <p:cNvPr id="15" name="14 Conector recto"/>
          <p:cNvCxnSpPr>
            <a:stCxn id="13" idx="2"/>
            <a:endCxn id="41" idx="0"/>
          </p:cNvCxnSpPr>
          <p:nvPr/>
        </p:nvCxnSpPr>
        <p:spPr>
          <a:xfrm>
            <a:off x="3498272" y="1971242"/>
            <a:ext cx="0" cy="24221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>
            <a:stCxn id="41" idx="2"/>
            <a:endCxn id="11" idx="0"/>
          </p:cNvCxnSpPr>
          <p:nvPr/>
        </p:nvCxnSpPr>
        <p:spPr>
          <a:xfrm>
            <a:off x="3498272" y="2926980"/>
            <a:ext cx="0" cy="2426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>
            <a:stCxn id="11" idx="2"/>
            <a:endCxn id="8" idx="0"/>
          </p:cNvCxnSpPr>
          <p:nvPr/>
        </p:nvCxnSpPr>
        <p:spPr>
          <a:xfrm rot="5400000">
            <a:off x="2127723" y="3006074"/>
            <a:ext cx="493453" cy="2247646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11" idx="2"/>
            <a:endCxn id="5" idx="0"/>
          </p:cNvCxnSpPr>
          <p:nvPr/>
        </p:nvCxnSpPr>
        <p:spPr>
          <a:xfrm rot="5400000">
            <a:off x="2883806" y="3762159"/>
            <a:ext cx="493454" cy="735478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11" idx="2"/>
            <a:endCxn id="7" idx="0"/>
          </p:cNvCxnSpPr>
          <p:nvPr/>
        </p:nvCxnSpPr>
        <p:spPr>
          <a:xfrm rot="16200000" flipH="1">
            <a:off x="3622020" y="3759423"/>
            <a:ext cx="493454" cy="74095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angular"/>
          <p:cNvCxnSpPr>
            <a:stCxn id="11" idx="2"/>
            <a:endCxn id="12" idx="0"/>
          </p:cNvCxnSpPr>
          <p:nvPr/>
        </p:nvCxnSpPr>
        <p:spPr>
          <a:xfrm rot="16200000" flipH="1">
            <a:off x="4363250" y="3018193"/>
            <a:ext cx="486894" cy="2216850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648287" y="5669362"/>
            <a:ext cx="257434" cy="2376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sz="2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1337768" y="5580112"/>
            <a:ext cx="2595288" cy="397797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1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Nombradas por el Consejo Universitario</a:t>
            </a:r>
            <a:endParaRPr lang="es-MX" sz="11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44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10</cp:revision>
  <dcterms:created xsi:type="dcterms:W3CDTF">2023-01-25T19:11:49Z</dcterms:created>
  <dcterms:modified xsi:type="dcterms:W3CDTF">2023-11-15T01:00:46Z</dcterms:modified>
</cp:coreProperties>
</file>