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0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6262-9E8C-4C71-B584-962B331FD63F}" type="datetimeFigureOut">
              <a:rPr lang="es-MX" smtClean="0"/>
              <a:pPr/>
              <a:t>24/11/2023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401988" y="4290528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INFORMACIÓN Y ESTADISTICA</a:t>
            </a:r>
            <a:endParaRPr lang="es-MX" sz="9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024310" y="4290527"/>
            <a:ext cx="1301849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EVALUACIÓN INSTITUCIONAL</a:t>
            </a:r>
            <a:endParaRPr lang="es-MX" sz="900" b="1" dirty="0"/>
          </a:p>
        </p:txBody>
      </p:sp>
      <p:sp>
        <p:nvSpPr>
          <p:cNvPr id="11" name="CuadroTexto 6"/>
          <p:cNvSpPr txBox="1"/>
          <p:nvPr/>
        </p:nvSpPr>
        <p:spPr>
          <a:xfrm>
            <a:off x="2706409" y="2855326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tIns="36000" rtlCol="0">
            <a:noAutofit/>
          </a:bodyPr>
          <a:lstStyle/>
          <a:p>
            <a:pPr algn="ctr"/>
            <a:endParaRPr lang="es-MX" sz="1000" b="1" dirty="0" smtClean="0"/>
          </a:p>
          <a:p>
            <a:pPr algn="ctr"/>
            <a:r>
              <a:rPr lang="es-MX" sz="1000" b="1" dirty="0" smtClean="0"/>
              <a:t>COORDINACIÓN DE </a:t>
            </a:r>
          </a:p>
          <a:p>
            <a:pPr algn="ctr"/>
            <a:r>
              <a:rPr lang="es-MX" sz="1000" b="1" dirty="0" smtClean="0"/>
              <a:t>PLANEACIÓN</a:t>
            </a:r>
          </a:p>
          <a:p>
            <a:pPr algn="ctr"/>
            <a:endParaRPr lang="es-MX" sz="1000" b="1" dirty="0"/>
          </a:p>
        </p:txBody>
      </p:sp>
      <p:sp>
        <p:nvSpPr>
          <p:cNvPr id="41" name="CuadroTexto 6"/>
          <p:cNvSpPr txBox="1"/>
          <p:nvPr/>
        </p:nvSpPr>
        <p:spPr>
          <a:xfrm>
            <a:off x="2706409" y="1499085"/>
            <a:ext cx="1259876" cy="713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RECTORÍA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46" name="CuadroTexto 90"/>
          <p:cNvSpPr txBox="1"/>
          <p:nvPr/>
        </p:nvSpPr>
        <p:spPr>
          <a:xfrm>
            <a:off x="955829" y="303002"/>
            <a:ext cx="459483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PROPUESTA DE ESTRUCTURA FUNCIONAL Y FORMALIZACIÓN </a:t>
            </a:r>
          </a:p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 LA COORDINACIÓN DE PLANEACIÓN 2023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cxnSp>
        <p:nvCxnSpPr>
          <p:cNvPr id="27" name="26 Conector recto de flecha"/>
          <p:cNvCxnSpPr>
            <a:endCxn id="11" idx="0"/>
          </p:cNvCxnSpPr>
          <p:nvPr/>
        </p:nvCxnSpPr>
        <p:spPr>
          <a:xfrm>
            <a:off x="3336347" y="2212605"/>
            <a:ext cx="0" cy="64272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7"/>
          <p:cNvSpPr txBox="1"/>
          <p:nvPr/>
        </p:nvSpPr>
        <p:spPr>
          <a:xfrm>
            <a:off x="674018" y="4283968"/>
            <a:ext cx="1259876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MX" sz="900" b="1" dirty="0" smtClean="0"/>
              <a:t> </a:t>
            </a:r>
          </a:p>
          <a:p>
            <a:pPr algn="ctr"/>
            <a:r>
              <a:rPr lang="es-MX" sz="900" b="1" dirty="0" smtClean="0"/>
              <a:t>DESARROLLO INSTITUCIONAL</a:t>
            </a:r>
            <a:endParaRPr lang="es-MX" sz="900" b="1" dirty="0"/>
          </a:p>
        </p:txBody>
      </p:sp>
      <p:sp>
        <p:nvSpPr>
          <p:cNvPr id="13" name="CuadroTexto 7"/>
          <p:cNvSpPr txBox="1"/>
          <p:nvPr/>
        </p:nvSpPr>
        <p:spPr>
          <a:xfrm>
            <a:off x="4715991" y="4283968"/>
            <a:ext cx="1259876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PROGRAMACIÓN Y SEGUIMIENTO</a:t>
            </a:r>
            <a:endParaRPr lang="es-MX" sz="900" b="1" dirty="0"/>
          </a:p>
        </p:txBody>
      </p:sp>
      <p:cxnSp>
        <p:nvCxnSpPr>
          <p:cNvPr id="15" name="14 Conector angular"/>
          <p:cNvCxnSpPr>
            <a:stCxn id="11" idx="2"/>
            <a:endCxn id="12" idx="0"/>
          </p:cNvCxnSpPr>
          <p:nvPr/>
        </p:nvCxnSpPr>
        <p:spPr>
          <a:xfrm rot="5400000">
            <a:off x="1962591" y="2910212"/>
            <a:ext cx="715122" cy="203239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11" idx="2"/>
            <a:endCxn id="8" idx="0"/>
          </p:cNvCxnSpPr>
          <p:nvPr/>
        </p:nvCxnSpPr>
        <p:spPr>
          <a:xfrm rot="5400000">
            <a:off x="2644951" y="3599130"/>
            <a:ext cx="721681" cy="661112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11" idx="2"/>
            <a:endCxn id="5" idx="0"/>
          </p:cNvCxnSpPr>
          <p:nvPr/>
        </p:nvCxnSpPr>
        <p:spPr>
          <a:xfrm rot="16200000" flipH="1">
            <a:off x="3323295" y="3581897"/>
            <a:ext cx="721682" cy="695579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11" idx="2"/>
            <a:endCxn id="13" idx="0"/>
          </p:cNvCxnSpPr>
          <p:nvPr/>
        </p:nvCxnSpPr>
        <p:spPr>
          <a:xfrm rot="16200000" flipH="1">
            <a:off x="3983577" y="2921616"/>
            <a:ext cx="715122" cy="2009582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1368367" y="6512084"/>
            <a:ext cx="257434" cy="2376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057848" y="6422834"/>
            <a:ext cx="4255018" cy="397797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Nombradas por el Consejo Universitario</a:t>
            </a:r>
            <a:endParaRPr lang="es-MX" sz="11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32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28</cp:revision>
  <dcterms:created xsi:type="dcterms:W3CDTF">2023-01-25T19:11:49Z</dcterms:created>
  <dcterms:modified xsi:type="dcterms:W3CDTF">2023-11-24T22:33:17Z</dcterms:modified>
</cp:coreProperties>
</file>