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8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5519-CC8E-4A7F-95FF-3466953E4DC6}" type="datetimeFigureOut">
              <a:rPr lang="es-MX" smtClean="0"/>
              <a:pPr/>
              <a:t>11/12/2023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C887-3D94-4EC0-8F05-CE67B051EBD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6"/>
          <p:cNvSpPr txBox="1"/>
          <p:nvPr/>
        </p:nvSpPr>
        <p:spPr>
          <a:xfrm>
            <a:off x="2865935" y="1911672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6" name="CuadroTexto 90"/>
          <p:cNvSpPr txBox="1"/>
          <p:nvPr/>
        </p:nvSpPr>
        <p:spPr>
          <a:xfrm>
            <a:off x="1124744" y="755576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SECRETARIA GENERAL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865935" y="2922190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SECRETARIA </a:t>
            </a:r>
          </a:p>
          <a:p>
            <a:pPr algn="ctr"/>
            <a:r>
              <a:rPr lang="es-MX" sz="900" b="1" dirty="0" smtClean="0"/>
              <a:t>GENERAL</a:t>
            </a:r>
            <a:endParaRPr lang="es-MX" sz="900" b="1" dirty="0"/>
          </a:p>
        </p:txBody>
      </p:sp>
      <p:sp>
        <p:nvSpPr>
          <p:cNvPr id="18" name="17 Rectángulo"/>
          <p:cNvSpPr/>
          <p:nvPr/>
        </p:nvSpPr>
        <p:spPr>
          <a:xfrm>
            <a:off x="548679" y="5453338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238160" y="5364088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13 Conector recto"/>
          <p:cNvCxnSpPr>
            <a:stCxn id="5" idx="2"/>
            <a:endCxn id="8" idx="0"/>
          </p:cNvCxnSpPr>
          <p:nvPr/>
        </p:nvCxnSpPr>
        <p:spPr>
          <a:xfrm>
            <a:off x="3495873" y="2625192"/>
            <a:ext cx="0" cy="2969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8" idx="2"/>
          </p:cNvCxnSpPr>
          <p:nvPr/>
        </p:nvCxnSpPr>
        <p:spPr>
          <a:xfrm flipH="1">
            <a:off x="3493005" y="3635711"/>
            <a:ext cx="2868" cy="292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4"/>
          <p:cNvSpPr txBox="1"/>
          <p:nvPr/>
        </p:nvSpPr>
        <p:spPr>
          <a:xfrm>
            <a:off x="4483242" y="4091570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ASESORES</a:t>
            </a:r>
          </a:p>
          <a:p>
            <a:pPr algn="ctr"/>
            <a:r>
              <a:rPr lang="es-MX" sz="900" b="1" dirty="0" smtClean="0"/>
              <a:t>(3)</a:t>
            </a:r>
            <a:endParaRPr lang="es-MX" sz="900" b="1" dirty="0"/>
          </a:p>
        </p:txBody>
      </p:sp>
      <p:cxnSp>
        <p:nvCxnSpPr>
          <p:cNvPr id="20" name="19 Forma"/>
          <p:cNvCxnSpPr/>
          <p:nvPr/>
        </p:nvCxnSpPr>
        <p:spPr>
          <a:xfrm>
            <a:off x="3492382" y="3923928"/>
            <a:ext cx="1602310" cy="144016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23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13</cp:revision>
  <dcterms:created xsi:type="dcterms:W3CDTF">2023-02-23T20:25:19Z</dcterms:created>
  <dcterms:modified xsi:type="dcterms:W3CDTF">2023-12-12T00:05:51Z</dcterms:modified>
</cp:coreProperties>
</file>