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CAED-C4E2-4E0A-BC6C-C9A694B08EAA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3596-485E-4E89-9AA3-D4F28F2734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23711" y="4938600"/>
            <a:ext cx="105030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SERVICIOS 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GENERALES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332014" y="4938600"/>
            <a:ext cx="105030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RECURSOS HUMANOS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632" y="4938599"/>
            <a:ext cx="105030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RECURSOS MATERIALES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11" name="CuadroTexto 6"/>
          <p:cNvSpPr txBox="1"/>
          <p:nvPr/>
        </p:nvSpPr>
        <p:spPr>
          <a:xfrm>
            <a:off x="2785208" y="2855326"/>
            <a:ext cx="1075839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0" rtlCol="0">
            <a:noAutofit/>
          </a:bodyPr>
          <a:lstStyle/>
          <a:p>
            <a:pPr algn="ctr"/>
            <a:endParaRPr lang="es-MX" sz="1000" b="1" dirty="0" smtClean="0"/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COORDINACIÓN DE SERVICIOS ADMINISTRATIVOS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1" name="CuadroTexto 6"/>
          <p:cNvSpPr txBox="1"/>
          <p:nvPr/>
        </p:nvSpPr>
        <p:spPr>
          <a:xfrm>
            <a:off x="2798866" y="1499085"/>
            <a:ext cx="1050306" cy="71352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SECRETARIA 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GENERAL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6" name="CuadroTexto 90"/>
          <p:cNvSpPr txBox="1"/>
          <p:nvPr/>
        </p:nvSpPr>
        <p:spPr>
          <a:xfrm>
            <a:off x="955829" y="303002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DE LA COORDINACIÓN DE SERVICIOS ADMINISTRATIVOS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CuadroTexto 6"/>
          <p:cNvSpPr txBox="1"/>
          <p:nvPr/>
        </p:nvSpPr>
        <p:spPr>
          <a:xfrm>
            <a:off x="3441886" y="4932040"/>
            <a:ext cx="105030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COMEDORES UNIVERSITARIOS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13" name="CuadroTexto 6"/>
          <p:cNvSpPr txBox="1"/>
          <p:nvPr/>
        </p:nvSpPr>
        <p:spPr>
          <a:xfrm>
            <a:off x="4548030" y="4932040"/>
            <a:ext cx="105030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PROTECCIÓN CIVIL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0" name="CuadroTexto 6"/>
          <p:cNvSpPr txBox="1"/>
          <p:nvPr/>
        </p:nvSpPr>
        <p:spPr>
          <a:xfrm>
            <a:off x="5656953" y="4932040"/>
            <a:ext cx="1050306" cy="7135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ENLACES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DE PLANTEL (5)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45" name="44 Conector recto"/>
          <p:cNvCxnSpPr>
            <a:stCxn id="41" idx="2"/>
            <a:endCxn id="11" idx="0"/>
          </p:cNvCxnSpPr>
          <p:nvPr/>
        </p:nvCxnSpPr>
        <p:spPr>
          <a:xfrm flipH="1">
            <a:off x="3323128" y="2212605"/>
            <a:ext cx="891" cy="642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11" idx="2"/>
            <a:endCxn id="8" idx="0"/>
          </p:cNvCxnSpPr>
          <p:nvPr/>
        </p:nvCxnSpPr>
        <p:spPr>
          <a:xfrm rot="5400000">
            <a:off x="1297581" y="2913051"/>
            <a:ext cx="1369753" cy="26813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11" idx="2"/>
            <a:endCxn id="5" idx="0"/>
          </p:cNvCxnSpPr>
          <p:nvPr/>
        </p:nvCxnSpPr>
        <p:spPr>
          <a:xfrm rot="5400000">
            <a:off x="1851119" y="3466591"/>
            <a:ext cx="1369754" cy="15742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11" idx="2"/>
            <a:endCxn id="7" idx="0"/>
          </p:cNvCxnSpPr>
          <p:nvPr/>
        </p:nvCxnSpPr>
        <p:spPr>
          <a:xfrm rot="5400000">
            <a:off x="2405271" y="4020743"/>
            <a:ext cx="1369754" cy="4659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stCxn id="11" idx="2"/>
            <a:endCxn id="12" idx="0"/>
          </p:cNvCxnSpPr>
          <p:nvPr/>
        </p:nvCxnSpPr>
        <p:spPr>
          <a:xfrm rot="16200000" flipH="1">
            <a:off x="2963486" y="3928487"/>
            <a:ext cx="1363194" cy="6439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11" idx="2"/>
            <a:endCxn id="13" idx="0"/>
          </p:cNvCxnSpPr>
          <p:nvPr/>
        </p:nvCxnSpPr>
        <p:spPr>
          <a:xfrm rot="16200000" flipH="1">
            <a:off x="3516558" y="3375415"/>
            <a:ext cx="1363194" cy="175005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1" idx="2"/>
            <a:endCxn id="40" idx="0"/>
          </p:cNvCxnSpPr>
          <p:nvPr/>
        </p:nvCxnSpPr>
        <p:spPr>
          <a:xfrm rot="16200000" flipH="1">
            <a:off x="4071020" y="2820954"/>
            <a:ext cx="1363194" cy="28589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7"/>
          <p:cNvSpPr txBox="1"/>
          <p:nvPr/>
        </p:nvSpPr>
        <p:spPr>
          <a:xfrm>
            <a:off x="116632" y="5968945"/>
            <a:ext cx="105030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ALMACEN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20" name="19 Conector recto"/>
          <p:cNvCxnSpPr>
            <a:stCxn id="8" idx="2"/>
            <a:endCxn id="18" idx="0"/>
          </p:cNvCxnSpPr>
          <p:nvPr/>
        </p:nvCxnSpPr>
        <p:spPr>
          <a:xfrm>
            <a:off x="641785" y="5652120"/>
            <a:ext cx="0" cy="316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7"/>
          <p:cNvSpPr txBox="1"/>
          <p:nvPr/>
        </p:nvSpPr>
        <p:spPr>
          <a:xfrm>
            <a:off x="2331194" y="5968945"/>
            <a:ext cx="105030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NOMINAS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23" name="22 Conector recto"/>
          <p:cNvCxnSpPr>
            <a:stCxn id="7" idx="2"/>
            <a:endCxn id="21" idx="0"/>
          </p:cNvCxnSpPr>
          <p:nvPr/>
        </p:nvCxnSpPr>
        <p:spPr>
          <a:xfrm flipH="1">
            <a:off x="2856347" y="5652120"/>
            <a:ext cx="820" cy="316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5</cp:revision>
  <dcterms:created xsi:type="dcterms:W3CDTF">2023-01-25T19:49:00Z</dcterms:created>
  <dcterms:modified xsi:type="dcterms:W3CDTF">2023-11-24T23:14:07Z</dcterms:modified>
</cp:coreProperties>
</file>