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6858000" cy="9144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808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6262-9E8C-4C71-B584-962B331FD63F}" type="datetimeFigureOut">
              <a:rPr lang="es-MX" smtClean="0"/>
              <a:pPr/>
              <a:t>24/11/2023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929C2-C8A3-4117-80AB-94A30E9F0E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6262-9E8C-4C71-B584-962B331FD63F}" type="datetimeFigureOut">
              <a:rPr lang="es-MX" smtClean="0"/>
              <a:pPr/>
              <a:t>24/11/2023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929C2-C8A3-4117-80AB-94A30E9F0E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6262-9E8C-4C71-B584-962B331FD63F}" type="datetimeFigureOut">
              <a:rPr lang="es-MX" smtClean="0"/>
              <a:pPr/>
              <a:t>24/11/2023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929C2-C8A3-4117-80AB-94A30E9F0E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6262-9E8C-4C71-B584-962B331FD63F}" type="datetimeFigureOut">
              <a:rPr lang="es-MX" smtClean="0"/>
              <a:pPr/>
              <a:t>24/11/2023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929C2-C8A3-4117-80AB-94A30E9F0E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6262-9E8C-4C71-B584-962B331FD63F}" type="datetimeFigureOut">
              <a:rPr lang="es-MX" smtClean="0"/>
              <a:pPr/>
              <a:t>24/11/2023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929C2-C8A3-4117-80AB-94A30E9F0E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6262-9E8C-4C71-B584-962B331FD63F}" type="datetimeFigureOut">
              <a:rPr lang="es-MX" smtClean="0"/>
              <a:pPr/>
              <a:t>24/11/2023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929C2-C8A3-4117-80AB-94A30E9F0E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6262-9E8C-4C71-B584-962B331FD63F}" type="datetimeFigureOut">
              <a:rPr lang="es-MX" smtClean="0"/>
              <a:pPr/>
              <a:t>24/11/2023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929C2-C8A3-4117-80AB-94A30E9F0E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6262-9E8C-4C71-B584-962B331FD63F}" type="datetimeFigureOut">
              <a:rPr lang="es-MX" smtClean="0"/>
              <a:pPr/>
              <a:t>24/11/2023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929C2-C8A3-4117-80AB-94A30E9F0E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6262-9E8C-4C71-B584-962B331FD63F}" type="datetimeFigureOut">
              <a:rPr lang="es-MX" smtClean="0"/>
              <a:pPr/>
              <a:t>24/11/2023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929C2-C8A3-4117-80AB-94A30E9F0E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6262-9E8C-4C71-B584-962B331FD63F}" type="datetimeFigureOut">
              <a:rPr lang="es-MX" smtClean="0"/>
              <a:pPr/>
              <a:t>24/11/2023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929C2-C8A3-4117-80AB-94A30E9F0E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6262-9E8C-4C71-B584-962B331FD63F}" type="datetimeFigureOut">
              <a:rPr lang="es-MX" smtClean="0"/>
              <a:pPr/>
              <a:t>24/11/2023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929C2-C8A3-4117-80AB-94A30E9F0E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E6262-9E8C-4C71-B584-962B331FD63F}" type="datetimeFigureOut">
              <a:rPr lang="es-MX" smtClean="0"/>
              <a:pPr/>
              <a:t>24/11/2023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929C2-C8A3-4117-80AB-94A30E9F0E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adroTexto 90"/>
          <p:cNvSpPr txBox="1"/>
          <p:nvPr/>
        </p:nvSpPr>
        <p:spPr>
          <a:xfrm>
            <a:off x="955829" y="303002"/>
            <a:ext cx="4594839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PROPUESTA DE ESTRUCTURA FUNCIONAL Y FORMALIZACIÓN DE LA </a:t>
            </a:r>
            <a:r>
              <a:rPr lang="es-MX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TESORERIA  </a:t>
            </a:r>
            <a:r>
              <a:rPr lang="es-MX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2023</a:t>
            </a:r>
            <a:endParaRPr lang="es-MX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</p:txBody>
      </p:sp>
      <p:sp>
        <p:nvSpPr>
          <p:cNvPr id="33" name="32 Rectángulo"/>
          <p:cNvSpPr/>
          <p:nvPr/>
        </p:nvSpPr>
        <p:spPr>
          <a:xfrm>
            <a:off x="648287" y="5669362"/>
            <a:ext cx="257434" cy="2376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226310" tIns="113155" rIns="226310" bIns="113155" rtlCol="0" anchor="ctr"/>
          <a:lstStyle/>
          <a:p>
            <a:pPr algn="ctr"/>
            <a:endParaRPr lang="es-MX" sz="2000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34" name="33 CuadroTexto"/>
          <p:cNvSpPr txBox="1"/>
          <p:nvPr/>
        </p:nvSpPr>
        <p:spPr>
          <a:xfrm>
            <a:off x="1337768" y="5580112"/>
            <a:ext cx="2595288" cy="397797"/>
          </a:xfrm>
          <a:prstGeom prst="rect">
            <a:avLst/>
          </a:prstGeom>
          <a:noFill/>
        </p:spPr>
        <p:txBody>
          <a:bodyPr wrap="square" lIns="0" tIns="113155" rIns="226310" bIns="113155" rtlCol="0">
            <a:spAutoFit/>
          </a:bodyPr>
          <a:lstStyle/>
          <a:p>
            <a:r>
              <a:rPr lang="es-MX" sz="1100" b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Nombradas por el Consejo Universitario</a:t>
            </a:r>
            <a:endParaRPr lang="es-MX" sz="1100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21" name="CuadroTexto 6"/>
          <p:cNvSpPr txBox="1"/>
          <p:nvPr/>
        </p:nvSpPr>
        <p:spPr>
          <a:xfrm>
            <a:off x="2852936" y="2123728"/>
            <a:ext cx="1259876" cy="713520"/>
          </a:xfrm>
          <a:prstGeom prst="flowChartProcess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lIns="36000" tIns="36000" rIns="72000" bIns="36000" rtlCol="0">
            <a:noAutofit/>
          </a:bodyPr>
          <a:lstStyle/>
          <a:p>
            <a:pPr algn="ctr"/>
            <a:endParaRPr lang="es-MX" sz="900" b="1" dirty="0" smtClean="0">
              <a:latin typeface="Arial Narrow" pitchFamily="34" charset="0"/>
            </a:endParaRPr>
          </a:p>
          <a:p>
            <a:pPr algn="ctr"/>
            <a:endParaRPr lang="es-MX" sz="900" b="1" dirty="0" smtClean="0">
              <a:latin typeface="Arial Narrow" pitchFamily="34" charset="0"/>
            </a:endParaRPr>
          </a:p>
          <a:p>
            <a:pPr algn="ctr"/>
            <a:r>
              <a:rPr lang="es-MX" sz="900" b="1" dirty="0" smtClean="0">
                <a:latin typeface="Arial Narrow" pitchFamily="34" charset="0"/>
              </a:rPr>
              <a:t>TESORERIA</a:t>
            </a:r>
            <a:endParaRPr lang="es-MX" sz="900" b="1" dirty="0">
              <a:latin typeface="Arial Narrow" pitchFamily="34" charset="0"/>
            </a:endParaRPr>
          </a:p>
        </p:txBody>
      </p:sp>
      <p:sp>
        <p:nvSpPr>
          <p:cNvPr id="27" name="CuadroTexto 6"/>
          <p:cNvSpPr txBox="1"/>
          <p:nvPr/>
        </p:nvSpPr>
        <p:spPr>
          <a:xfrm>
            <a:off x="2852936" y="1115616"/>
            <a:ext cx="1259876" cy="713520"/>
          </a:xfrm>
          <a:prstGeom prst="flowChartProcess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lIns="36000" tIns="36000" rIns="72000" bIns="36000" rtlCol="0">
            <a:noAutofit/>
          </a:bodyPr>
          <a:lstStyle/>
          <a:p>
            <a:pPr algn="ctr"/>
            <a:endParaRPr lang="es-MX" sz="900" b="1" dirty="0" smtClean="0">
              <a:latin typeface="Arial Narrow" pitchFamily="34" charset="0"/>
            </a:endParaRPr>
          </a:p>
          <a:p>
            <a:pPr algn="ctr"/>
            <a:r>
              <a:rPr lang="es-MX" sz="900" b="1" dirty="0" smtClean="0">
                <a:latin typeface="Arial Narrow" pitchFamily="34" charset="0"/>
              </a:rPr>
              <a:t>RECTORÍA</a:t>
            </a:r>
            <a:endParaRPr lang="es-MX" sz="900" b="1" dirty="0">
              <a:latin typeface="Arial Narrow" pitchFamily="34" charset="0"/>
            </a:endParaRPr>
          </a:p>
        </p:txBody>
      </p:sp>
      <p:cxnSp>
        <p:nvCxnSpPr>
          <p:cNvPr id="30" name="29 Conector recto"/>
          <p:cNvCxnSpPr>
            <a:stCxn id="27" idx="2"/>
            <a:endCxn id="21" idx="0"/>
          </p:cNvCxnSpPr>
          <p:nvPr/>
        </p:nvCxnSpPr>
        <p:spPr>
          <a:xfrm>
            <a:off x="3482874" y="1829136"/>
            <a:ext cx="0" cy="294592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uadroTexto 6"/>
          <p:cNvSpPr txBox="1"/>
          <p:nvPr/>
        </p:nvSpPr>
        <p:spPr>
          <a:xfrm>
            <a:off x="826046" y="3602360"/>
            <a:ext cx="1259876" cy="7135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lIns="0" rtlCol="0">
            <a:noAutofit/>
          </a:bodyPr>
          <a:lstStyle/>
          <a:p>
            <a:pPr algn="ctr"/>
            <a:endParaRPr lang="es-MX" sz="900" b="1" dirty="0" smtClean="0">
              <a:latin typeface="Arial Narrow" pitchFamily="34" charset="0"/>
            </a:endParaRPr>
          </a:p>
          <a:p>
            <a:pPr algn="ctr"/>
            <a:r>
              <a:rPr lang="es-MX" sz="900" b="1" dirty="0" smtClean="0">
                <a:latin typeface="Arial Narrow" pitchFamily="34" charset="0"/>
              </a:rPr>
              <a:t>CONTROL PRESUPUESTAL</a:t>
            </a:r>
            <a:endParaRPr lang="es-MX" sz="900" b="1" dirty="0" smtClean="0">
              <a:latin typeface="Arial Narrow" pitchFamily="34" charset="0"/>
            </a:endParaRPr>
          </a:p>
        </p:txBody>
      </p:sp>
      <p:sp>
        <p:nvSpPr>
          <p:cNvPr id="53" name="CuadroTexto 6"/>
          <p:cNvSpPr txBox="1"/>
          <p:nvPr/>
        </p:nvSpPr>
        <p:spPr>
          <a:xfrm>
            <a:off x="2194198" y="3602360"/>
            <a:ext cx="1259876" cy="7135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lIns="0" rtlCol="0">
            <a:noAutofit/>
          </a:bodyPr>
          <a:lstStyle/>
          <a:p>
            <a:pPr algn="ctr"/>
            <a:endParaRPr lang="es-MX" sz="900" b="1" dirty="0" smtClean="0">
              <a:latin typeface="Arial Narrow" pitchFamily="34" charset="0"/>
            </a:endParaRPr>
          </a:p>
          <a:p>
            <a:pPr algn="ctr"/>
            <a:r>
              <a:rPr lang="es-MX" sz="900" b="1" dirty="0" smtClean="0">
                <a:latin typeface="Arial Narrow" pitchFamily="34" charset="0"/>
              </a:rPr>
              <a:t>PAGOS Y </a:t>
            </a:r>
          </a:p>
          <a:p>
            <a:pPr algn="ctr"/>
            <a:r>
              <a:rPr lang="es-MX" sz="900" b="1" dirty="0" smtClean="0">
                <a:latin typeface="Arial Narrow" pitchFamily="34" charset="0"/>
              </a:rPr>
              <a:t>CONTABILIDAD</a:t>
            </a:r>
            <a:endParaRPr lang="es-MX" sz="900" b="1" dirty="0" smtClean="0">
              <a:latin typeface="Arial Narrow" pitchFamily="34" charset="0"/>
            </a:endParaRPr>
          </a:p>
        </p:txBody>
      </p:sp>
      <p:sp>
        <p:nvSpPr>
          <p:cNvPr id="54" name="CuadroTexto 6"/>
          <p:cNvSpPr txBox="1"/>
          <p:nvPr/>
        </p:nvSpPr>
        <p:spPr>
          <a:xfrm>
            <a:off x="3562350" y="3602360"/>
            <a:ext cx="1259876" cy="7135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lIns="0" rtlCol="0">
            <a:noAutofit/>
          </a:bodyPr>
          <a:lstStyle/>
          <a:p>
            <a:pPr algn="ctr"/>
            <a:endParaRPr lang="es-MX" sz="900" b="1" dirty="0" smtClean="0">
              <a:latin typeface="Arial Narrow" pitchFamily="34" charset="0"/>
            </a:endParaRPr>
          </a:p>
          <a:p>
            <a:pPr algn="ctr"/>
            <a:r>
              <a:rPr lang="es-MX" sz="900" b="1" dirty="0" smtClean="0">
                <a:latin typeface="Arial Narrow" pitchFamily="34" charset="0"/>
              </a:rPr>
              <a:t>FINANZAS</a:t>
            </a:r>
            <a:endParaRPr lang="es-MX" sz="900" b="1" dirty="0" smtClean="0">
              <a:latin typeface="Arial Narrow" pitchFamily="34" charset="0"/>
            </a:endParaRPr>
          </a:p>
        </p:txBody>
      </p:sp>
      <p:sp>
        <p:nvSpPr>
          <p:cNvPr id="16" name="CuadroTexto 6"/>
          <p:cNvSpPr txBox="1"/>
          <p:nvPr/>
        </p:nvSpPr>
        <p:spPr>
          <a:xfrm>
            <a:off x="4893543" y="3602360"/>
            <a:ext cx="1259876" cy="7135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lIns="0" rtlCol="0">
            <a:noAutofit/>
          </a:bodyPr>
          <a:lstStyle/>
          <a:p>
            <a:pPr algn="ctr"/>
            <a:endParaRPr lang="es-MX" sz="900" b="1" dirty="0" smtClean="0">
              <a:latin typeface="Arial Narrow" pitchFamily="34" charset="0"/>
            </a:endParaRPr>
          </a:p>
          <a:p>
            <a:pPr algn="ctr"/>
            <a:r>
              <a:rPr lang="es-MX" sz="900" b="1" dirty="0" smtClean="0">
                <a:latin typeface="Arial Narrow" pitchFamily="34" charset="0"/>
              </a:rPr>
              <a:t>ADMINISTRACIÓN DE CONVENIOS POR CONVOCATORIA</a:t>
            </a:r>
            <a:endParaRPr lang="es-MX" sz="900" b="1" dirty="0" smtClean="0">
              <a:latin typeface="Arial Narrow" pitchFamily="34" charset="0"/>
            </a:endParaRPr>
          </a:p>
        </p:txBody>
      </p:sp>
      <p:cxnSp>
        <p:nvCxnSpPr>
          <p:cNvPr id="18" name="17 Conector angular"/>
          <p:cNvCxnSpPr>
            <a:stCxn id="21" idx="2"/>
            <a:endCxn id="52" idx="0"/>
          </p:cNvCxnSpPr>
          <p:nvPr/>
        </p:nvCxnSpPr>
        <p:spPr>
          <a:xfrm rot="5400000">
            <a:off x="2086873" y="2206359"/>
            <a:ext cx="765112" cy="2026890"/>
          </a:xfrm>
          <a:prstGeom prst="bentConnector3">
            <a:avLst>
              <a:gd name="adj1" fmla="val 50000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angular"/>
          <p:cNvCxnSpPr>
            <a:stCxn id="21" idx="2"/>
            <a:endCxn id="53" idx="0"/>
          </p:cNvCxnSpPr>
          <p:nvPr/>
        </p:nvCxnSpPr>
        <p:spPr>
          <a:xfrm rot="5400000">
            <a:off x="2770949" y="2890435"/>
            <a:ext cx="765112" cy="658738"/>
          </a:xfrm>
          <a:prstGeom prst="bentConnector3">
            <a:avLst>
              <a:gd name="adj1" fmla="val 50000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angular"/>
          <p:cNvCxnSpPr>
            <a:stCxn id="21" idx="2"/>
            <a:endCxn id="54" idx="0"/>
          </p:cNvCxnSpPr>
          <p:nvPr/>
        </p:nvCxnSpPr>
        <p:spPr>
          <a:xfrm rot="16200000" flipH="1">
            <a:off x="3455025" y="2865097"/>
            <a:ext cx="765112" cy="709414"/>
          </a:xfrm>
          <a:prstGeom prst="bentConnector3">
            <a:avLst>
              <a:gd name="adj1" fmla="val 50000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angular"/>
          <p:cNvCxnSpPr>
            <a:stCxn id="21" idx="2"/>
            <a:endCxn id="16" idx="0"/>
          </p:cNvCxnSpPr>
          <p:nvPr/>
        </p:nvCxnSpPr>
        <p:spPr>
          <a:xfrm rot="16200000" flipH="1">
            <a:off x="4120621" y="2199500"/>
            <a:ext cx="765112" cy="2040607"/>
          </a:xfrm>
          <a:prstGeom prst="bentConnector3">
            <a:avLst>
              <a:gd name="adj1" fmla="val 50000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28</Words>
  <Application>Microsoft Office PowerPoint</Application>
  <PresentationFormat>Presentación en pantalla 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Diapositiva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UACM</dc:creator>
  <cp:lastModifiedBy>UACM</cp:lastModifiedBy>
  <cp:revision>21</cp:revision>
  <dcterms:created xsi:type="dcterms:W3CDTF">2023-01-25T19:11:49Z</dcterms:created>
  <dcterms:modified xsi:type="dcterms:W3CDTF">2023-11-24T20:19:25Z</dcterms:modified>
</cp:coreProperties>
</file>