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4" r:id="rId4"/>
    <p:sldId id="259" r:id="rId5"/>
    <p:sldId id="260" r:id="rId6"/>
    <p:sldId id="261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28"/>
    <a:srgbClr val="01848C"/>
    <a:srgbClr val="E3AE24"/>
    <a:srgbClr val="61ABB1"/>
    <a:srgbClr val="61ACAF"/>
    <a:srgbClr val="E16F25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388997"/>
            <a:ext cx="1656008" cy="16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5" name="Grupo 14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9" name="Rectángulo 18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8" name="Grupo 7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4" name="Grupo 1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2" name="Rectángulo 11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5" name="Imagen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2298342" y="307746"/>
            <a:ext cx="6393503" cy="1375003"/>
            <a:chOff x="2298342" y="307746"/>
            <a:chExt cx="6393503" cy="1375003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" y="29872"/>
            <a:ext cx="1908124" cy="1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5" name="Grupo 14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7" name="Rectángulo 16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8" name="Imagen 1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08/03/2018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7" name="Grupo 16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8" name="Grupo 17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7" name="Rectángulo 26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08/03/2018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08/03/2018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388997"/>
            <a:ext cx="1656008" cy="16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08/03/2018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6" name="Grupo 15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6" name="Rectángulo 25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6" name="Grupo 15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9" name="Rectángulo 18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u="sng" dirty="0" smtClean="0"/>
              <a:t>DESARROLLO</a:t>
            </a:r>
            <a:br>
              <a:rPr lang="es-CO" u="sng" dirty="0" smtClean="0"/>
            </a:br>
            <a:r>
              <a:rPr lang="es-CO" dirty="0"/>
              <a:t>DE</a:t>
            </a:r>
            <a:r>
              <a:rPr lang="es-CO" u="sng" dirty="0" smtClean="0"/>
              <a:t/>
            </a:r>
            <a:br>
              <a:rPr lang="es-CO" u="sng" dirty="0" smtClean="0"/>
            </a:br>
            <a:r>
              <a:rPr lang="es-CO" u="sng" dirty="0" smtClean="0"/>
              <a:t>APLICACIONES</a:t>
            </a:r>
            <a:br>
              <a:rPr lang="es-CO" u="sng" dirty="0" smtClean="0"/>
            </a:br>
            <a:r>
              <a:rPr lang="es-CO" u="sng" dirty="0" smtClean="0"/>
              <a:t>III</a:t>
            </a:r>
            <a:endParaRPr lang="es-CO" sz="44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Introducción a la API de Google </a:t>
            </a:r>
            <a:r>
              <a:rPr lang="es-CO" dirty="0" err="1" smtClean="0"/>
              <a:t>Maps</a:t>
            </a:r>
            <a:r>
              <a:rPr lang="es-CO" dirty="0" smtClean="0"/>
              <a:t> v3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36" y="1336675"/>
            <a:ext cx="5553364" cy="53512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Hola Mundo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396836" y="1301804"/>
            <a:ext cx="3699164" cy="21267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2371725" y="2276476"/>
            <a:ext cx="3876675" cy="5429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371725" y="3238498"/>
            <a:ext cx="5578475" cy="16668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2396836" y="6113131"/>
            <a:ext cx="5083175" cy="215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2867024" y="4054473"/>
            <a:ext cx="4841876" cy="8985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2867024" y="4995042"/>
            <a:ext cx="4244976" cy="4024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0: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mapa_0.html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41304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 del mapa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041400" y="3987800"/>
            <a:ext cx="10312400" cy="193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i="1" dirty="0"/>
              <a:t>center</a:t>
            </a:r>
            <a:r>
              <a:rPr lang="es-MX" i="1" dirty="0"/>
              <a:t>: </a:t>
            </a:r>
            <a:r>
              <a:rPr lang="es-MX" i="1" dirty="0" smtClean="0"/>
              <a:t>  </a:t>
            </a:r>
            <a:r>
              <a:rPr lang="es-MX" dirty="0" smtClean="0"/>
              <a:t>El </a:t>
            </a:r>
            <a:r>
              <a:rPr lang="es-MX" dirty="0"/>
              <a:t>punto central de nuestro mapa, es decir, lo primero que veremos cuando se cargue.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	    Debemos </a:t>
            </a:r>
            <a:r>
              <a:rPr lang="es-MX" dirty="0"/>
              <a:t>crear un objeto </a:t>
            </a:r>
            <a:r>
              <a:rPr lang="es-MX" i="1" dirty="0" err="1"/>
              <a:t>LatLng</a:t>
            </a:r>
            <a:r>
              <a:rPr lang="es-MX" dirty="0"/>
              <a:t> para especificar las coordenadas del punto.</a:t>
            </a:r>
          </a:p>
          <a:p>
            <a:pPr marL="0" indent="0">
              <a:buNone/>
            </a:pPr>
            <a:r>
              <a:rPr lang="es-MX" b="1" i="1" dirty="0"/>
              <a:t>zoom</a:t>
            </a:r>
            <a:r>
              <a:rPr lang="es-MX" dirty="0"/>
              <a:t>: </a:t>
            </a:r>
            <a:r>
              <a:rPr lang="es-MX" dirty="0" smtClean="0"/>
              <a:t>La </a:t>
            </a:r>
            <a:r>
              <a:rPr lang="es-MX" dirty="0"/>
              <a:t>distancia de la cámara a la superficie del mapa.</a:t>
            </a:r>
          </a:p>
          <a:p>
            <a:pPr marL="0" indent="0">
              <a:buNone/>
            </a:pPr>
            <a:r>
              <a:rPr lang="es-MX" b="1" i="1" dirty="0" err="1"/>
              <a:t>mapTypeId</a:t>
            </a:r>
            <a:r>
              <a:rPr lang="es-MX" dirty="0"/>
              <a:t>: Tipo de mapa que se debe cargar. Dentro de esta categoría tenemos varias opciones:</a:t>
            </a:r>
          </a:p>
          <a:p>
            <a:pPr lvl="2"/>
            <a:r>
              <a:rPr lang="es-MX" i="1" dirty="0" smtClean="0"/>
              <a:t>ROADMAP</a:t>
            </a:r>
            <a:r>
              <a:rPr lang="es-MX" i="1" dirty="0"/>
              <a:t>: C</a:t>
            </a:r>
            <a:r>
              <a:rPr lang="es-MX" dirty="0"/>
              <a:t>arga el típico mapa con las calles.</a:t>
            </a:r>
          </a:p>
          <a:p>
            <a:pPr lvl="2"/>
            <a:r>
              <a:rPr lang="es-MX" i="1" dirty="0"/>
              <a:t>SATELLITE</a:t>
            </a:r>
            <a:r>
              <a:rPr lang="es-MX" dirty="0"/>
              <a:t>: Muestra el mapa con  imágenes tomadas desde satélite (se vería como el Google </a:t>
            </a:r>
            <a:r>
              <a:rPr lang="es-MX" dirty="0" err="1"/>
              <a:t>Earth</a:t>
            </a:r>
            <a:r>
              <a:rPr lang="es-MX" dirty="0"/>
              <a:t>).</a:t>
            </a:r>
          </a:p>
          <a:p>
            <a:pPr lvl="2"/>
            <a:r>
              <a:rPr lang="es-MX" i="1" dirty="0"/>
              <a:t>TERRAIN</a:t>
            </a:r>
            <a:r>
              <a:rPr lang="es-MX" dirty="0"/>
              <a:t>: Muestra características del físicas como elevación del terreno y vegetación.</a:t>
            </a:r>
          </a:p>
          <a:p>
            <a:pPr lvl="2"/>
            <a:r>
              <a:rPr lang="es-MX" i="1" dirty="0"/>
              <a:t>HYBRID</a:t>
            </a:r>
            <a:r>
              <a:rPr lang="es-MX" dirty="0"/>
              <a:t>: Carga las calles principales sobre imágenes de satélite.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Marcador de contenido 1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37" t="51649" r="627" b="24071"/>
          <a:stretch/>
        </p:blipFill>
        <p:spPr>
          <a:xfrm>
            <a:off x="1422400" y="2184400"/>
            <a:ext cx="9968482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Opción alternativa para cargar mapa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91" y="1479535"/>
            <a:ext cx="6572626" cy="456432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5232400" y="5576455"/>
            <a:ext cx="1270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62746" y="3247736"/>
            <a:ext cx="13335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297517" y="5443695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1: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mapa_1.html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3865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8267578" cy="4016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Los marcadores identifican una ubicación en un mapa. los marcadores llevan una imagen estándar.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En </a:t>
            </a:r>
            <a:r>
              <a:rPr lang="es-MX" dirty="0"/>
              <a:t>estos pueden mostrarse imágenes personalizadas. En este caso, generalmente reciben la denominación de “iconos”.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marcadores y los iconos son objetos del tipo </a:t>
            </a:r>
            <a:r>
              <a:rPr lang="es-MX" dirty="0" err="1"/>
              <a:t>Marker</a:t>
            </a:r>
            <a:r>
              <a:rPr lang="es-MX" dirty="0"/>
              <a:t>. Puedes configurar un icono personalizado dentro del constructor del marcador, o bien llamando al método </a:t>
            </a:r>
            <a:r>
              <a:rPr lang="es-MX" dirty="0" err="1"/>
              <a:t>setIcon</a:t>
            </a:r>
            <a:r>
              <a:rPr lang="es-MX" dirty="0"/>
              <a:t>() en el marcador.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52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constructor </a:t>
            </a:r>
            <a:r>
              <a:rPr lang="es-MX" b="1" dirty="0" err="1"/>
              <a:t>google.maps.Marker</a:t>
            </a:r>
            <a:r>
              <a:rPr lang="es-MX" dirty="0"/>
              <a:t> toma un único literal de objeto </a:t>
            </a:r>
            <a:r>
              <a:rPr lang="es-MX" dirty="0" err="1"/>
              <a:t>Marker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, que especifica las propiedades iniciales del marcador</a:t>
            </a:r>
            <a:r>
              <a:rPr lang="es-MX" dirty="0" smtClean="0"/>
              <a:t>:</a:t>
            </a:r>
          </a:p>
          <a:p>
            <a:r>
              <a:rPr lang="es-MX" b="1" dirty="0" smtClean="0"/>
              <a:t>position</a:t>
            </a:r>
            <a:r>
              <a:rPr lang="es-MX" dirty="0" smtClean="0"/>
              <a:t> </a:t>
            </a:r>
            <a:r>
              <a:rPr lang="es-MX" dirty="0"/>
              <a:t>(obligatorio) especifica un objeto </a:t>
            </a:r>
            <a:r>
              <a:rPr lang="es-MX" dirty="0" err="1"/>
              <a:t>LatLng</a:t>
            </a:r>
            <a:r>
              <a:rPr lang="es-MX" dirty="0"/>
              <a:t> que identifica la ubicación inicial del marcador. </a:t>
            </a:r>
          </a:p>
          <a:p>
            <a:r>
              <a:rPr lang="es-MX" b="1" dirty="0" err="1"/>
              <a:t>map</a:t>
            </a:r>
            <a:r>
              <a:rPr lang="es-MX" dirty="0"/>
              <a:t> (opcional) especifica el </a:t>
            </a:r>
            <a:r>
              <a:rPr lang="es-MX" dirty="0" err="1"/>
              <a:t>Map</a:t>
            </a:r>
            <a:r>
              <a:rPr lang="es-MX" dirty="0"/>
              <a:t> en el cual debe ubicarse el marcador. </a:t>
            </a:r>
            <a:r>
              <a:rPr lang="es-MX" dirty="0" smtClean="0"/>
              <a:t>Si no se especifica se puede agregar </a:t>
            </a:r>
            <a:r>
              <a:rPr lang="es-MX" dirty="0"/>
              <a:t>el marcador posteriormente llamando al método </a:t>
            </a:r>
            <a:r>
              <a:rPr lang="es-MX" dirty="0" err="1"/>
              <a:t>setMap</a:t>
            </a:r>
            <a:r>
              <a:rPr lang="es-MX" dirty="0"/>
              <a:t>() de este.</a:t>
            </a:r>
          </a:p>
        </p:txBody>
      </p:sp>
    </p:spTree>
    <p:extLst>
      <p:ext uri="{BB962C8B-B14F-4D97-AF65-F5344CB8AC3E}">
        <p14:creationId xmlns:p14="http://schemas.microsoft.com/office/powerpoint/2010/main" val="12838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El constructor </a:t>
            </a:r>
            <a:r>
              <a:rPr lang="es-MX" b="1" dirty="0" err="1"/>
              <a:t>google.maps.Marker</a:t>
            </a:r>
            <a:r>
              <a:rPr lang="es-MX" dirty="0"/>
              <a:t> toma un único literal de objeto </a:t>
            </a:r>
            <a:r>
              <a:rPr lang="es-MX" dirty="0" err="1"/>
              <a:t>Marker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, que especifica las propiedades iniciales del marcador</a:t>
            </a:r>
            <a:r>
              <a:rPr lang="es-MX" dirty="0" smtClean="0"/>
              <a:t>:</a:t>
            </a:r>
          </a:p>
          <a:p>
            <a:r>
              <a:rPr lang="es-MX" b="1" dirty="0" smtClean="0"/>
              <a:t>position</a:t>
            </a:r>
            <a:r>
              <a:rPr lang="es-MX" dirty="0" smtClean="0"/>
              <a:t> </a:t>
            </a:r>
            <a:r>
              <a:rPr lang="es-MX" dirty="0"/>
              <a:t>(obligatorio) especifica un objeto </a:t>
            </a:r>
            <a:r>
              <a:rPr lang="es-MX" dirty="0" err="1"/>
              <a:t>LatLng</a:t>
            </a:r>
            <a:r>
              <a:rPr lang="es-MX" dirty="0"/>
              <a:t> que identifica la ubicación inicial del marcador. </a:t>
            </a:r>
          </a:p>
          <a:p>
            <a:r>
              <a:rPr lang="es-MX" b="1" dirty="0" err="1"/>
              <a:t>map</a:t>
            </a:r>
            <a:r>
              <a:rPr lang="es-MX" dirty="0"/>
              <a:t> (opcional) especifica el </a:t>
            </a:r>
            <a:r>
              <a:rPr lang="es-MX" dirty="0" err="1"/>
              <a:t>Map</a:t>
            </a:r>
            <a:r>
              <a:rPr lang="es-MX" dirty="0"/>
              <a:t> en el cual debe ubicarse el marcador. </a:t>
            </a:r>
            <a:r>
              <a:rPr lang="es-MX" dirty="0" smtClean="0"/>
              <a:t>Si no se especifica se puede agregar </a:t>
            </a:r>
            <a:r>
              <a:rPr lang="es-MX" dirty="0"/>
              <a:t>el marcador posteriormente llamando al método </a:t>
            </a:r>
            <a:r>
              <a:rPr lang="es-MX" dirty="0" err="1"/>
              <a:t>setMap</a:t>
            </a:r>
            <a:r>
              <a:rPr lang="es-MX" dirty="0"/>
              <a:t>() de </a:t>
            </a:r>
            <a:r>
              <a:rPr lang="es-MX" dirty="0" smtClean="0"/>
              <a:t>este.</a:t>
            </a:r>
          </a:p>
          <a:p>
            <a:r>
              <a:rPr lang="es-MX" b="1" dirty="0" err="1" smtClean="0"/>
              <a:t>title</a:t>
            </a:r>
            <a:r>
              <a:rPr lang="es-MX" dirty="0" smtClean="0"/>
              <a:t> especifica la información que se mostrará.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7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87501"/>
            <a:ext cx="8262317" cy="32200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2: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mapa_2.html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5202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marcador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Para eliminar un marcador del mapa, llama al método </a:t>
            </a:r>
            <a:r>
              <a:rPr lang="es-MX" dirty="0" err="1"/>
              <a:t>setMap</a:t>
            </a:r>
            <a:r>
              <a:rPr lang="es-MX" dirty="0"/>
              <a:t>() y pasa </a:t>
            </a:r>
            <a:r>
              <a:rPr lang="es-MX" dirty="0" err="1"/>
              <a:t>null</a:t>
            </a:r>
            <a:r>
              <a:rPr lang="es-MX" dirty="0"/>
              <a:t> como argumento</a:t>
            </a: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marker.setMap</a:t>
            </a:r>
            <a:r>
              <a:rPr lang="es-MX" dirty="0" smtClean="0"/>
              <a:t>(</a:t>
            </a:r>
            <a:r>
              <a:rPr lang="es-MX" dirty="0" err="1" smtClean="0"/>
              <a:t>null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Ten en cuenta que con el método anterior no se elimina el marcador. Simplemente se retira del mapa. Si en realidad deseas eliminar el marcador, debes hacerlo desde el mapa y luego fijar el valor del propio marcador en </a:t>
            </a:r>
            <a:r>
              <a:rPr lang="es-MX" dirty="0" err="1"/>
              <a:t>null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3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marcador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690688"/>
            <a:ext cx="5505450" cy="3962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75" y="4087091"/>
            <a:ext cx="4340389" cy="208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3: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mapa_3.html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9812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Google </a:t>
            </a:r>
            <a:r>
              <a:rPr lang="es-MX" dirty="0" err="1" smtClean="0"/>
              <a:t>Maps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API de Google </a:t>
            </a:r>
            <a:r>
              <a:rPr lang="es-MX" dirty="0" err="1"/>
              <a:t>Maps</a:t>
            </a:r>
            <a:r>
              <a:rPr lang="es-MX" dirty="0"/>
              <a:t> te permite incrustar Google </a:t>
            </a:r>
            <a:r>
              <a:rPr lang="es-MX" dirty="0" err="1"/>
              <a:t>Maps</a:t>
            </a:r>
            <a:r>
              <a:rPr lang="es-MX" dirty="0"/>
              <a:t> en tus propias páginas web mediante JavaScript. </a:t>
            </a:r>
          </a:p>
          <a:p>
            <a:r>
              <a:rPr lang="es-MX" dirty="0" smtClean="0"/>
              <a:t>El </a:t>
            </a:r>
            <a:r>
              <a:rPr lang="es-MX" dirty="0"/>
              <a:t>API proporciona: </a:t>
            </a:r>
          </a:p>
          <a:p>
            <a:pPr lvl="1"/>
            <a:r>
              <a:rPr lang="es-MX" dirty="0" smtClean="0"/>
              <a:t>Utilidades </a:t>
            </a:r>
            <a:r>
              <a:rPr lang="es-MX" dirty="0"/>
              <a:t>para manipular los mapas </a:t>
            </a:r>
          </a:p>
          <a:p>
            <a:pPr lvl="1"/>
            <a:r>
              <a:rPr lang="es-MX" dirty="0" smtClean="0"/>
              <a:t>Añadir </a:t>
            </a:r>
            <a:r>
              <a:rPr lang="es-MX" dirty="0"/>
              <a:t>contenido al mapa mediante diversos servicios </a:t>
            </a:r>
          </a:p>
          <a:p>
            <a:r>
              <a:rPr lang="es-MX" dirty="0" smtClean="0"/>
              <a:t>Crear </a:t>
            </a:r>
            <a:r>
              <a:rPr lang="es-MX" dirty="0"/>
              <a:t>potentes aplicaciones para mapas en tu sitio web. </a:t>
            </a:r>
          </a:p>
          <a:p>
            <a:r>
              <a:rPr lang="es-MX" dirty="0" smtClean="0"/>
              <a:t>Servicio </a:t>
            </a:r>
            <a:r>
              <a:rPr lang="es-MX" dirty="0"/>
              <a:t>gratuito disponible para cualquier sitio web que sea gratuito para los usuarios.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Api Key </a:t>
            </a:r>
            <a:r>
              <a:rPr lang="es-MX" dirty="0" err="1" smtClean="0"/>
              <a:t>Console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necesario (teóricamente) el uso de una clave</a:t>
            </a:r>
          </a:p>
          <a:p>
            <a:r>
              <a:rPr lang="es-MX" dirty="0" smtClean="0"/>
              <a:t>La </a:t>
            </a:r>
            <a:r>
              <a:rPr lang="es-MX" dirty="0"/>
              <a:t>clave está ligada a un dominio y un directorio.</a:t>
            </a:r>
          </a:p>
          <a:p>
            <a:r>
              <a:rPr lang="es-MX" dirty="0" smtClean="0"/>
              <a:t>La </a:t>
            </a:r>
            <a:r>
              <a:rPr lang="es-MX" dirty="0"/>
              <a:t>clave se recibe a través de un cuenta en Google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Accede a la </a:t>
            </a:r>
            <a:r>
              <a:rPr lang="es-MX" dirty="0"/>
              <a:t>siguiente dirección:</a:t>
            </a:r>
            <a:br>
              <a:rPr lang="es-MX" dirty="0"/>
            </a:br>
            <a:r>
              <a:rPr lang="es-MX" dirty="0"/>
              <a:t>https://console.developers.google.com/apis/dashboard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6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Selecciona en crear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829045"/>
            <a:ext cx="5157787" cy="73780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Para cuentas institucionales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218" y="2505075"/>
            <a:ext cx="3895151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Selecciona en crear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829045"/>
            <a:ext cx="5157787" cy="73780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Para cuentas institucionales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218" y="2505075"/>
            <a:ext cx="3895151" cy="3159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18" y="2829045"/>
            <a:ext cx="4063455" cy="4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225780"/>
            <a:ext cx="8966200" cy="3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310680"/>
            <a:ext cx="8966200" cy="30462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87600" y="4475018"/>
            <a:ext cx="8966200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428875"/>
            <a:ext cx="4886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2072014"/>
            <a:ext cx="8966200" cy="4478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5" y="2901227"/>
            <a:ext cx="3875775" cy="31622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2901227"/>
            <a:ext cx="4201693" cy="3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de la Key de Google </a:t>
            </a:r>
            <a:r>
              <a:rPr lang="es-MX" dirty="0" err="1" smtClean="0"/>
              <a:t>Maps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2" y="1690688"/>
            <a:ext cx="7077075" cy="176212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677025" y="2381250"/>
            <a:ext cx="828675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8101805" y="2381250"/>
            <a:ext cx="975520" cy="2190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2246312" y="3667125"/>
            <a:ext cx="8250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El mapa de google versión 3 trabaja con el estándar XHTML 5 - DOCTYPE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El </a:t>
            </a:r>
            <a:r>
              <a:rPr lang="es-MX" dirty="0"/>
              <a:t>parámetro </a:t>
            </a:r>
            <a:r>
              <a:rPr lang="es-MX" b="1" dirty="0"/>
              <a:t>sensor</a:t>
            </a:r>
            <a:r>
              <a:rPr lang="es-MX" dirty="0"/>
              <a:t> de la </a:t>
            </a:r>
            <a:r>
              <a:rPr lang="es-MX" dirty="0" err="1"/>
              <a:t>url</a:t>
            </a:r>
            <a:r>
              <a:rPr lang="es-MX" dirty="0"/>
              <a:t> indica si la aplicación utiliza herramientas de geolocalización</a:t>
            </a:r>
            <a:r>
              <a:rPr lang="es-MX" dirty="0" smtClean="0"/>
              <a:t>. Estos valores pueden ser TRUE 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</a:t>
            </a:r>
            <a:r>
              <a:rPr lang="es-MX" dirty="0"/>
              <a:t>el parámetro </a:t>
            </a:r>
            <a:r>
              <a:rPr lang="es-MX" b="1" dirty="0" err="1"/>
              <a:t>key</a:t>
            </a:r>
            <a:r>
              <a:rPr lang="es-MX" dirty="0"/>
              <a:t> deberemos copiar la </a:t>
            </a:r>
            <a:r>
              <a:rPr lang="es-MX" dirty="0" smtClean="0"/>
              <a:t>llave que hemos generado en la consola de aplicaciones de google.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2638425" y="1754982"/>
            <a:ext cx="1190625" cy="216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3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507</Words>
  <Application>Microsoft Office PowerPoint</Application>
  <PresentationFormat>Panorámica</PresentationFormat>
  <Paragraphs>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Bahnschrift</vt:lpstr>
      <vt:lpstr>Calibri</vt:lpstr>
      <vt:lpstr>Tema de Office</vt:lpstr>
      <vt:lpstr>DESARROLLO DE APLICACIONES III</vt:lpstr>
      <vt:lpstr>¿Qué es Google Maps?</vt:lpstr>
      <vt:lpstr>Api Key Console</vt:lpstr>
      <vt:lpstr>Crear un proyecto</vt:lpstr>
      <vt:lpstr>Crear un proyecto</vt:lpstr>
      <vt:lpstr>Crear un proyecto</vt:lpstr>
      <vt:lpstr>Crear un proyecto</vt:lpstr>
      <vt:lpstr>Crear un proyecto</vt:lpstr>
      <vt:lpstr>Integración de la Key de Google Maps</vt:lpstr>
      <vt:lpstr>Primer Hola Mundo</vt:lpstr>
      <vt:lpstr>Opciones del mapa</vt:lpstr>
      <vt:lpstr>Opción alternativa para cargar mapa</vt:lpstr>
      <vt:lpstr>Marcadores</vt:lpstr>
      <vt:lpstr>Crear un marcador</vt:lpstr>
      <vt:lpstr>Crear un marcador</vt:lpstr>
      <vt:lpstr>Crear un marcador</vt:lpstr>
      <vt:lpstr>Eliminar un marcador</vt:lpstr>
      <vt:lpstr>Eliminar un marcador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221</cp:revision>
  <cp:lastPrinted>2018-01-19T13:53:27Z</cp:lastPrinted>
  <dcterms:created xsi:type="dcterms:W3CDTF">2018-01-18T19:28:46Z</dcterms:created>
  <dcterms:modified xsi:type="dcterms:W3CDTF">2018-03-09T04:03:18Z</dcterms:modified>
</cp:coreProperties>
</file>