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B9725-2D91-4A2D-A671-0D462EB1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65551-2A99-4931-9C77-985B7AEE4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2E4D1-A10D-4BBB-82B2-E3001697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1E48C8-03CC-414D-B6AF-66200AC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60A9E-648D-4CCD-83A1-F5451D1C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0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716F2-5AE1-41AA-AD49-E77FABD5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8838A7-B807-47BD-B869-180179C43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E9A166-AACD-4990-B900-D4BCEBA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D2C3E-CA94-4102-95A3-64601076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B68D7-A095-4238-9930-6B9D24F8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80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9D5A2B-671C-48BC-9199-6B93F8656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CD23F9-75D2-4A5F-9E57-41CD36C2D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B95C4-5E38-4A54-95E9-9CE19019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25D92E-42A0-477C-9E74-FA60BD1C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14AD49-B0C6-4E1C-A783-BB07516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507DB-075D-42DC-847F-E3F9DCF1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A6CDE-CE38-4238-B208-DD8DBBBB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2E574-0B54-46C4-B9D2-AB9F8AD3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C8065-0049-4B2C-A44D-D4FF09D3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09E77-6302-4A0E-A894-D59238C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78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3FA9-B60D-4D8E-ACB2-E2A6BF98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9E7D03-8103-47CA-A671-809B80AF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C0B58-A170-4D72-8720-9A2737B3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4CF15-2A49-484F-8BDE-74F4D782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E6DD28-50E6-4E76-9E76-329DC429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5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0E2E2-150D-41D3-95F9-12A8698B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FD540-373F-4CC6-9784-2A67E2EDB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C83608-2D8B-41E2-881C-99C737570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941C90-C3DA-4B93-A746-E9448D38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6FF182-E929-4D3C-A250-D0E89269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38D48-DB57-4565-B60A-A49E65F0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40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92A41-BD38-43BD-A6ED-E36B25C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C3D208-641F-4F1F-B841-D3CD9C05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08194E-CDD5-470F-AB21-0DDF0313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64FB8C-0027-41DF-9588-6A46D1FF9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4A376F-E684-43A3-B5B4-58F18DB6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C2EF0F-A942-42FD-B9F3-27FE3A29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945B7C-2FDE-4D4A-B102-44ABEF0C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85B750-6FA5-4412-805D-5E4C095B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1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47769-ADAB-43F2-A860-B07770F8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F45270-B69A-48B4-B6A6-4DF82B35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7D549E-1830-403F-B734-9B078A32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4ADF02-6A5A-4ED5-A7C5-0D85CFB4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4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CCD1B8-0D53-451C-ACED-04BBF8FB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FC69F9-9E81-4D59-81FB-97AD33E2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DEB8AD-EE4D-45CC-A131-927937F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7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21CDF-A094-4CD1-9E85-D8233740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819E01-2D1D-4E72-BF6C-53E21408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1DC544-82AD-48C3-8901-34D538290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1774D6-55CB-4ED9-8FF0-0B7E6479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5DFA2-241C-4DEF-977F-DE6C4DE9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79F799-20E8-434B-8588-DB2BC6A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9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6C8AE-AA3B-4ADE-9A15-0B2AB96C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23561D-E519-4E54-9045-C4CB949F5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ABFD4B-2B31-4472-8075-3438814E0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033AB1-C4E4-4E7D-BD4A-951C51F2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446FC2-87B6-4A2D-A4C9-730BCD55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B54CE4-AE10-41F1-8205-536D1D88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6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B67CEC-68B3-4170-9969-36E56168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9E342-D006-467A-8421-7C1B449A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B40ED-B5EE-4D4E-97FD-20E0C53D0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29786-B283-483A-BB2F-96A6A65D18F6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63102A-0F30-417D-B342-050A5733E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8E0F7-9997-4B93-91DA-EDE6F7ABA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D2F9-076B-4960-92ED-4135F3124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01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4E9F-3B59-499F-AD8D-E7B4977B8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7480B8-7A3A-4709-849C-DC6F037E1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02F0D6-127A-4249-97F3-736E36EB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683186"/>
            <a:ext cx="108695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2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Belarmino da Silva</dc:creator>
  <cp:lastModifiedBy>William Belarmino da Silva</cp:lastModifiedBy>
  <cp:revision>2</cp:revision>
  <dcterms:created xsi:type="dcterms:W3CDTF">2024-02-03T19:38:59Z</dcterms:created>
  <dcterms:modified xsi:type="dcterms:W3CDTF">2024-02-03T19:46:07Z</dcterms:modified>
</cp:coreProperties>
</file>