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One Little Font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Bernoru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792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3131">
                <a:alpha val="100000"/>
              </a:srgbClr>
            </a:gs>
            <a:gs pos="100000">
              <a:srgbClr val="FF914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45552" y="-704665"/>
            <a:ext cx="7398448" cy="3059956"/>
          </a:xfrm>
          <a:custGeom>
            <a:avLst/>
            <a:gdLst/>
            <a:ahLst/>
            <a:cxnLst/>
            <a:rect l="l" t="t" r="r" b="b"/>
            <a:pathLst>
              <a:path w="7398448" h="3059956">
                <a:moveTo>
                  <a:pt x="0" y="0"/>
                </a:moveTo>
                <a:lnTo>
                  <a:pt x="7398448" y="0"/>
                </a:lnTo>
                <a:lnTo>
                  <a:pt x="7398448" y="3059956"/>
                </a:lnTo>
                <a:lnTo>
                  <a:pt x="0" y="30599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1727" r="-172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94322" y="2952058"/>
            <a:ext cx="3600291" cy="6306242"/>
          </a:xfrm>
          <a:custGeom>
            <a:avLst/>
            <a:gdLst/>
            <a:ahLst/>
            <a:cxnLst/>
            <a:rect l="l" t="t" r="r" b="b"/>
            <a:pathLst>
              <a:path w="3600291" h="6306242">
                <a:moveTo>
                  <a:pt x="0" y="0"/>
                </a:moveTo>
                <a:lnTo>
                  <a:pt x="3600291" y="0"/>
                </a:lnTo>
                <a:lnTo>
                  <a:pt x="3600291" y="6306242"/>
                </a:lnTo>
                <a:lnTo>
                  <a:pt x="0" y="63062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427344" y="2952058"/>
            <a:ext cx="3600291" cy="6306242"/>
          </a:xfrm>
          <a:custGeom>
            <a:avLst/>
            <a:gdLst/>
            <a:ahLst/>
            <a:cxnLst/>
            <a:rect l="l" t="t" r="r" b="b"/>
            <a:pathLst>
              <a:path w="3600291" h="6306242">
                <a:moveTo>
                  <a:pt x="0" y="0"/>
                </a:moveTo>
                <a:lnTo>
                  <a:pt x="3600291" y="0"/>
                </a:lnTo>
                <a:lnTo>
                  <a:pt x="3600291" y="6306242"/>
                </a:lnTo>
                <a:lnTo>
                  <a:pt x="0" y="63062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260365" y="2952058"/>
            <a:ext cx="3600291" cy="6306242"/>
          </a:xfrm>
          <a:custGeom>
            <a:avLst/>
            <a:gdLst/>
            <a:ahLst/>
            <a:cxnLst/>
            <a:rect l="l" t="t" r="r" b="b"/>
            <a:pathLst>
              <a:path w="3600291" h="6306242">
                <a:moveTo>
                  <a:pt x="0" y="0"/>
                </a:moveTo>
                <a:lnTo>
                  <a:pt x="3600291" y="0"/>
                </a:lnTo>
                <a:lnTo>
                  <a:pt x="3600291" y="6306242"/>
                </a:lnTo>
                <a:lnTo>
                  <a:pt x="0" y="63062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093387" y="2952058"/>
            <a:ext cx="3600291" cy="6306242"/>
          </a:xfrm>
          <a:custGeom>
            <a:avLst/>
            <a:gdLst/>
            <a:ahLst/>
            <a:cxnLst/>
            <a:rect l="l" t="t" r="r" b="b"/>
            <a:pathLst>
              <a:path w="3600291" h="6306242">
                <a:moveTo>
                  <a:pt x="0" y="0"/>
                </a:moveTo>
                <a:lnTo>
                  <a:pt x="3600291" y="0"/>
                </a:lnTo>
                <a:lnTo>
                  <a:pt x="3600291" y="6306242"/>
                </a:lnTo>
                <a:lnTo>
                  <a:pt x="0" y="63062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858791" y="2507691"/>
            <a:ext cx="3071353" cy="1094170"/>
          </a:xfrm>
          <a:custGeom>
            <a:avLst/>
            <a:gdLst/>
            <a:ahLst/>
            <a:cxnLst/>
            <a:rect l="l" t="t" r="r" b="b"/>
            <a:pathLst>
              <a:path w="3071353" h="1094170">
                <a:moveTo>
                  <a:pt x="0" y="0"/>
                </a:moveTo>
                <a:lnTo>
                  <a:pt x="3071353" y="0"/>
                </a:lnTo>
                <a:lnTo>
                  <a:pt x="3071353" y="1094169"/>
                </a:lnTo>
                <a:lnTo>
                  <a:pt x="0" y="10941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893532" y="68743"/>
            <a:ext cx="2492475" cy="1663161"/>
          </a:xfrm>
          <a:custGeom>
            <a:avLst/>
            <a:gdLst/>
            <a:ahLst/>
            <a:cxnLst/>
            <a:rect l="l" t="t" r="r" b="b"/>
            <a:pathLst>
              <a:path w="2492475" h="1663161">
                <a:moveTo>
                  <a:pt x="0" y="0"/>
                </a:moveTo>
                <a:lnTo>
                  <a:pt x="2492475" y="0"/>
                </a:lnTo>
                <a:lnTo>
                  <a:pt x="2492475" y="1663161"/>
                </a:lnTo>
                <a:lnTo>
                  <a:pt x="0" y="16631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691813" y="2507691"/>
            <a:ext cx="3071353" cy="1094170"/>
          </a:xfrm>
          <a:custGeom>
            <a:avLst/>
            <a:gdLst/>
            <a:ahLst/>
            <a:cxnLst/>
            <a:rect l="l" t="t" r="r" b="b"/>
            <a:pathLst>
              <a:path w="3071353" h="1094170">
                <a:moveTo>
                  <a:pt x="0" y="0"/>
                </a:moveTo>
                <a:lnTo>
                  <a:pt x="3071353" y="0"/>
                </a:lnTo>
                <a:lnTo>
                  <a:pt x="3071353" y="1094169"/>
                </a:lnTo>
                <a:lnTo>
                  <a:pt x="0" y="10941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524834" y="2507691"/>
            <a:ext cx="3071353" cy="1094170"/>
          </a:xfrm>
          <a:custGeom>
            <a:avLst/>
            <a:gdLst/>
            <a:ahLst/>
            <a:cxnLst/>
            <a:rect l="l" t="t" r="r" b="b"/>
            <a:pathLst>
              <a:path w="3071353" h="1094170">
                <a:moveTo>
                  <a:pt x="0" y="0"/>
                </a:moveTo>
                <a:lnTo>
                  <a:pt x="3071353" y="0"/>
                </a:lnTo>
                <a:lnTo>
                  <a:pt x="3071353" y="1094169"/>
                </a:lnTo>
                <a:lnTo>
                  <a:pt x="0" y="10941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357856" y="2507691"/>
            <a:ext cx="3071353" cy="1094170"/>
          </a:xfrm>
          <a:custGeom>
            <a:avLst/>
            <a:gdLst/>
            <a:ahLst/>
            <a:cxnLst/>
            <a:rect l="l" t="t" r="r" b="b"/>
            <a:pathLst>
              <a:path w="3071353" h="1094170">
                <a:moveTo>
                  <a:pt x="0" y="0"/>
                </a:moveTo>
                <a:lnTo>
                  <a:pt x="3071353" y="0"/>
                </a:lnTo>
                <a:lnTo>
                  <a:pt x="3071353" y="1094169"/>
                </a:lnTo>
                <a:lnTo>
                  <a:pt x="0" y="10941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74319" y="594643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3903336" y="59103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447109">
            <a:off x="9572753" y="675245"/>
            <a:ext cx="568716" cy="968401"/>
          </a:xfrm>
          <a:custGeom>
            <a:avLst/>
            <a:gdLst/>
            <a:ahLst/>
            <a:cxnLst/>
            <a:rect l="l" t="t" r="r" b="b"/>
            <a:pathLst>
              <a:path w="568716" h="968401">
                <a:moveTo>
                  <a:pt x="0" y="0"/>
                </a:moveTo>
                <a:lnTo>
                  <a:pt x="568715" y="0"/>
                </a:lnTo>
                <a:lnTo>
                  <a:pt x="568715" y="968401"/>
                </a:lnTo>
                <a:lnTo>
                  <a:pt x="0" y="96840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983905" y="-2101"/>
            <a:ext cx="7415815" cy="2616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0"/>
              </a:lnSpc>
            </a:pPr>
            <a:r>
              <a:rPr lang="en-US" sz="5814" dirty="0" err="1">
                <a:solidFill>
                  <a:srgbClr val="1A1E2D"/>
                </a:solidFill>
                <a:latin typeface="Bernoru"/>
                <a:ea typeface="Bernoru"/>
                <a:cs typeface="Bernoru"/>
                <a:sym typeface="Bernoru"/>
              </a:rPr>
              <a:t>Kanban</a:t>
            </a:r>
            <a:endParaRPr lang="en-US" sz="5814" dirty="0">
              <a:solidFill>
                <a:srgbClr val="1A1E2D"/>
              </a:solidFill>
              <a:latin typeface="Bernoru"/>
              <a:ea typeface="Bernoru"/>
              <a:cs typeface="Bernoru"/>
              <a:sym typeface="Bernoru"/>
            </a:endParaRPr>
          </a:p>
          <a:p>
            <a:pPr algn="l">
              <a:lnSpc>
                <a:spcPts val="4220"/>
              </a:lnSpc>
            </a:pPr>
            <a:r>
              <a:rPr lang="en-US" sz="3014" b="1" dirty="0" err="1">
                <a:solidFill>
                  <a:srgbClr val="1A1E2D"/>
                </a:solidFill>
                <a:latin typeface="Bernoru"/>
                <a:ea typeface="Bernoru"/>
                <a:cs typeface="Bernoru"/>
                <a:sym typeface="Bernoru"/>
              </a:rPr>
              <a:t>Projeto</a:t>
            </a:r>
            <a:r>
              <a:rPr lang="en-US" sz="3014" b="1" dirty="0" smtClean="0">
                <a:solidFill>
                  <a:srgbClr val="1A1E2D"/>
                </a:solidFill>
                <a:latin typeface="Bernoru"/>
                <a:ea typeface="Bernoru"/>
                <a:cs typeface="Bernoru"/>
                <a:sym typeface="Bernoru"/>
              </a:rPr>
              <a:t>:_______________________</a:t>
            </a:r>
            <a:endParaRPr lang="en-US" sz="3014" b="1" dirty="0">
              <a:solidFill>
                <a:srgbClr val="1A1E2D"/>
              </a:solidFill>
              <a:latin typeface="Bernoru"/>
              <a:ea typeface="Bernoru"/>
              <a:cs typeface="Bernoru"/>
              <a:sym typeface="Bernoru"/>
            </a:endParaRPr>
          </a:p>
          <a:p>
            <a:pPr algn="ctr">
              <a:lnSpc>
                <a:spcPts val="8140"/>
              </a:lnSpc>
            </a:pPr>
            <a:endParaRPr lang="en-US" sz="3014" b="1" dirty="0">
              <a:solidFill>
                <a:srgbClr val="1A1E2D"/>
              </a:solidFill>
              <a:latin typeface="Bernoru"/>
              <a:ea typeface="Bernoru"/>
              <a:cs typeface="Bernoru"/>
              <a:sym typeface="Bernoru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858791" y="2615386"/>
            <a:ext cx="3071353" cy="745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34"/>
              </a:lnSpc>
            </a:pPr>
            <a:r>
              <a:rPr lang="en-US" sz="4381">
                <a:solidFill>
                  <a:srgbClr val="1A1E2D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FAZER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893717" y="2615386"/>
            <a:ext cx="2667544" cy="745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34"/>
              </a:lnSpc>
            </a:pPr>
            <a:r>
              <a:rPr lang="en-US" sz="4381">
                <a:solidFill>
                  <a:srgbClr val="1A1E2D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Andamento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524834" y="2615386"/>
            <a:ext cx="3071353" cy="745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34"/>
              </a:lnSpc>
            </a:pPr>
            <a:r>
              <a:rPr lang="en-US" sz="4381">
                <a:solidFill>
                  <a:srgbClr val="1A1E2D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Pronto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510463" y="2615386"/>
            <a:ext cx="2766139" cy="745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34"/>
              </a:lnSpc>
            </a:pPr>
            <a:r>
              <a:rPr lang="en-US" sz="4381">
                <a:solidFill>
                  <a:srgbClr val="1A1E2D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Aprovado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94322" y="3887022"/>
            <a:ext cx="3335822" cy="388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3732" lvl="1" indent="-251866" algn="l">
              <a:lnSpc>
                <a:spcPts val="3266"/>
              </a:lnSpc>
              <a:buFont typeface="Arial"/>
              <a:buChar char="•"/>
            </a:pPr>
            <a:r>
              <a:rPr lang="en-US" sz="2333" dirty="0">
                <a:solidFill>
                  <a:srgbClr val="F14975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Input your text here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594322" y="4386445"/>
            <a:ext cx="3335822" cy="388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3732" lvl="1" indent="-251866" algn="l">
              <a:lnSpc>
                <a:spcPts val="3266"/>
              </a:lnSpc>
              <a:buFont typeface="Arial"/>
              <a:buChar char="•"/>
            </a:pPr>
            <a:r>
              <a:rPr lang="en-US" sz="2333" dirty="0">
                <a:solidFill>
                  <a:srgbClr val="F14975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Input your text here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427344" y="3887022"/>
            <a:ext cx="3335822" cy="388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3732" lvl="1" indent="-251866" algn="l">
              <a:lnSpc>
                <a:spcPts val="3266"/>
              </a:lnSpc>
              <a:buFont typeface="Arial"/>
              <a:buChar char="•"/>
            </a:pPr>
            <a:r>
              <a:rPr lang="en-US" sz="2333" dirty="0">
                <a:solidFill>
                  <a:srgbClr val="F14975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Input your text here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260365" y="3887022"/>
            <a:ext cx="3335822" cy="388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3732" lvl="1" indent="-251866" algn="l">
              <a:lnSpc>
                <a:spcPts val="3266"/>
              </a:lnSpc>
              <a:buFont typeface="Arial"/>
              <a:buChar char="•"/>
            </a:pPr>
            <a:r>
              <a:rPr lang="en-US" sz="2333" dirty="0">
                <a:solidFill>
                  <a:srgbClr val="F14975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Input your text here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093387" y="3887022"/>
            <a:ext cx="3335822" cy="388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3732" lvl="1" indent="-251866" algn="l">
              <a:lnSpc>
                <a:spcPts val="3266"/>
              </a:lnSpc>
              <a:buFont typeface="Arial"/>
              <a:buChar char="•"/>
            </a:pPr>
            <a:r>
              <a:rPr lang="en-US" sz="2333" dirty="0">
                <a:solidFill>
                  <a:srgbClr val="F14975"/>
                </a:solidFill>
                <a:latin typeface="One Little Font"/>
                <a:ea typeface="One Little Font"/>
                <a:cs typeface="One Little Font"/>
                <a:sym typeface="One Little Font"/>
              </a:rPr>
              <a:t>Input your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</Words>
  <Application>Microsoft Office PowerPoint</Application>
  <PresentationFormat>Personalizar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One Little Font</vt:lpstr>
      <vt:lpstr>Calibri</vt:lpstr>
      <vt:lpstr>Bernoru</vt:lpstr>
      <vt:lpstr>Arial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Abstract Doodle Kanban Board Template</dc:title>
  <cp:lastModifiedBy>Marcia Silva</cp:lastModifiedBy>
  <cp:revision>3</cp:revision>
  <dcterms:created xsi:type="dcterms:W3CDTF">2006-08-16T00:00:00Z</dcterms:created>
  <dcterms:modified xsi:type="dcterms:W3CDTF">2025-04-14T23:18:50Z</dcterms:modified>
  <dc:identifier>DAGkppiQTIQ</dc:identifier>
</cp:coreProperties>
</file>