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28520-B2C9-4797-9EA0-601B66C3A40A}" v="29" dt="2020-06-08T00:45:3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raj, Anderson" userId="887e0774-3a69-4857-a90a-4640e451f6bb" providerId="ADAL" clId="{15228520-B2C9-4797-9EA0-601B66C3A40A}"/>
    <pc:docChg chg="undo custSel mod addSld modSld">
      <pc:chgData name="Balraj, Anderson" userId="887e0774-3a69-4857-a90a-4640e451f6bb" providerId="ADAL" clId="{15228520-B2C9-4797-9EA0-601B66C3A40A}" dt="2020-06-08T00:46:11.400" v="3146" actId="1076"/>
      <pc:docMkLst>
        <pc:docMk/>
      </pc:docMkLst>
      <pc:sldChg chg="modSp">
        <pc:chgData name="Balraj, Anderson" userId="887e0774-3a69-4857-a90a-4640e451f6bb" providerId="ADAL" clId="{15228520-B2C9-4797-9EA0-601B66C3A40A}" dt="2020-06-07T23:56:02.776" v="311" actId="20577"/>
        <pc:sldMkLst>
          <pc:docMk/>
          <pc:sldMk cId="243839637" sldId="256"/>
        </pc:sldMkLst>
        <pc:spChg chg="mod">
          <ac:chgData name="Balraj, Anderson" userId="887e0774-3a69-4857-a90a-4640e451f6bb" providerId="ADAL" clId="{15228520-B2C9-4797-9EA0-601B66C3A40A}" dt="2020-06-07T23:56:02.776" v="311" actId="20577"/>
          <ac:spMkLst>
            <pc:docMk/>
            <pc:sldMk cId="243839637" sldId="256"/>
            <ac:spMk id="3" creationId="{3234970F-AB73-4129-8ADE-D12D299414C5}"/>
          </ac:spMkLst>
        </pc:spChg>
      </pc:sldChg>
      <pc:sldChg chg="modSp">
        <pc:chgData name="Balraj, Anderson" userId="887e0774-3a69-4857-a90a-4640e451f6bb" providerId="ADAL" clId="{15228520-B2C9-4797-9EA0-601B66C3A40A}" dt="2020-06-07T23:56:59.397" v="333" actId="20577"/>
        <pc:sldMkLst>
          <pc:docMk/>
          <pc:sldMk cId="2908943760" sldId="257"/>
        </pc:sldMkLst>
        <pc:spChg chg="mod">
          <ac:chgData name="Balraj, Anderson" userId="887e0774-3a69-4857-a90a-4640e451f6bb" providerId="ADAL" clId="{15228520-B2C9-4797-9EA0-601B66C3A40A}" dt="2020-06-07T23:56:59.397" v="333" actId="20577"/>
          <ac:spMkLst>
            <pc:docMk/>
            <pc:sldMk cId="2908943760" sldId="257"/>
            <ac:spMk id="2" creationId="{39866816-7DB3-40F0-827D-2B5B670AF841}"/>
          </ac:spMkLst>
        </pc:spChg>
        <pc:spChg chg="mod">
          <ac:chgData name="Balraj, Anderson" userId="887e0774-3a69-4857-a90a-4640e451f6bb" providerId="ADAL" clId="{15228520-B2C9-4797-9EA0-601B66C3A40A}" dt="2020-06-07T23:55:43.229" v="309" actId="20577"/>
          <ac:spMkLst>
            <pc:docMk/>
            <pc:sldMk cId="2908943760" sldId="257"/>
            <ac:spMk id="3" creationId="{B30DE54A-85D2-499C-9CBF-7D27CC0CB26E}"/>
          </ac:spMkLst>
        </pc:spChg>
      </pc:sldChg>
      <pc:sldChg chg="addSp delSp modSp add mod setBg">
        <pc:chgData name="Balraj, Anderson" userId="887e0774-3a69-4857-a90a-4640e451f6bb" providerId="ADAL" clId="{15228520-B2C9-4797-9EA0-601B66C3A40A}" dt="2020-06-08T00:27:04.014" v="1871" actId="14100"/>
        <pc:sldMkLst>
          <pc:docMk/>
          <pc:sldMk cId="3349870716" sldId="258"/>
        </pc:sldMkLst>
        <pc:spChg chg="mod">
          <ac:chgData name="Balraj, Anderson" userId="887e0774-3a69-4857-a90a-4640e451f6bb" providerId="ADAL" clId="{15228520-B2C9-4797-9EA0-601B66C3A40A}" dt="2020-06-08T00:15:10.628" v="983" actId="14100"/>
          <ac:spMkLst>
            <pc:docMk/>
            <pc:sldMk cId="3349870716" sldId="258"/>
            <ac:spMk id="2" creationId="{39866816-7DB3-40F0-827D-2B5B670AF841}"/>
          </ac:spMkLst>
        </pc:spChg>
        <pc:spChg chg="mod ord">
          <ac:chgData name="Balraj, Anderson" userId="887e0774-3a69-4857-a90a-4640e451f6bb" providerId="ADAL" clId="{15228520-B2C9-4797-9EA0-601B66C3A40A}" dt="2020-06-08T00:26:56.988" v="1869" actId="255"/>
          <ac:spMkLst>
            <pc:docMk/>
            <pc:sldMk cId="3349870716" sldId="258"/>
            <ac:spMk id="3" creationId="{B30DE54A-85D2-499C-9CBF-7D27CC0CB26E}"/>
          </ac:spMkLst>
        </pc:spChg>
        <pc:spChg chg="add del">
          <ac:chgData name="Balraj, Anderson" userId="887e0774-3a69-4857-a90a-4640e451f6bb" providerId="ADAL" clId="{15228520-B2C9-4797-9EA0-601B66C3A40A}" dt="2020-06-08T00:12:02.280" v="951" actId="26606"/>
          <ac:spMkLst>
            <pc:docMk/>
            <pc:sldMk cId="3349870716" sldId="258"/>
            <ac:spMk id="13" creationId="{3F088236-D655-4F88-B238-E16762358025}"/>
          </ac:spMkLst>
        </pc:spChg>
        <pc:spChg chg="add del">
          <ac:chgData name="Balraj, Anderson" userId="887e0774-3a69-4857-a90a-4640e451f6bb" providerId="ADAL" clId="{15228520-B2C9-4797-9EA0-601B66C3A40A}" dt="2020-06-08T00:12:02.280" v="951" actId="26606"/>
          <ac:spMkLst>
            <pc:docMk/>
            <pc:sldMk cId="3349870716" sldId="258"/>
            <ac:spMk id="15" creationId="{3DAC0C92-199E-475C-9390-119A9B027276}"/>
          </ac:spMkLst>
        </pc:spChg>
        <pc:spChg chg="add del">
          <ac:chgData name="Balraj, Anderson" userId="887e0774-3a69-4857-a90a-4640e451f6bb" providerId="ADAL" clId="{15228520-B2C9-4797-9EA0-601B66C3A40A}" dt="2020-06-08T00:12:02.280" v="951" actId="26606"/>
          <ac:spMkLst>
            <pc:docMk/>
            <pc:sldMk cId="3349870716" sldId="258"/>
            <ac:spMk id="17" creationId="{C4CFB339-0ED8-4FE2-9EF1-6D1375B8499B}"/>
          </ac:spMkLst>
        </pc:spChg>
        <pc:spChg chg="add del">
          <ac:chgData name="Balraj, Anderson" userId="887e0774-3a69-4857-a90a-4640e451f6bb" providerId="ADAL" clId="{15228520-B2C9-4797-9EA0-601B66C3A40A}" dt="2020-06-08T00:12:02.280" v="951" actId="26606"/>
          <ac:spMkLst>
            <pc:docMk/>
            <pc:sldMk cId="3349870716" sldId="258"/>
            <ac:spMk id="19" creationId="{31896C80-2069-4431-9C19-83B913734490}"/>
          </ac:spMkLst>
        </pc:spChg>
        <pc:spChg chg="add del">
          <ac:chgData name="Balraj, Anderson" userId="887e0774-3a69-4857-a90a-4640e451f6bb" providerId="ADAL" clId="{15228520-B2C9-4797-9EA0-601B66C3A40A}" dt="2020-06-08T00:12:02.280" v="951" actId="26606"/>
          <ac:spMkLst>
            <pc:docMk/>
            <pc:sldMk cId="3349870716" sldId="258"/>
            <ac:spMk id="21" creationId="{BF120A21-0841-4823-B0C4-28AEBCEF9B78}"/>
          </ac:spMkLst>
        </pc:spChg>
        <pc:spChg chg="add del">
          <ac:chgData name="Balraj, Anderson" userId="887e0774-3a69-4857-a90a-4640e451f6bb" providerId="ADAL" clId="{15228520-B2C9-4797-9EA0-601B66C3A40A}" dt="2020-06-08T00:12:02.280" v="951" actId="26606"/>
          <ac:spMkLst>
            <pc:docMk/>
            <pc:sldMk cId="3349870716" sldId="258"/>
            <ac:spMk id="23" creationId="{DBB05BAE-BBD3-4289-899F-A6851503C6B0}"/>
          </ac:spMkLst>
        </pc:spChg>
        <pc:spChg chg="add del">
          <ac:chgData name="Balraj, Anderson" userId="887e0774-3a69-4857-a90a-4640e451f6bb" providerId="ADAL" clId="{15228520-B2C9-4797-9EA0-601B66C3A40A}" dt="2020-06-08T00:12:02.280" v="951" actId="26606"/>
          <ac:spMkLst>
            <pc:docMk/>
            <pc:sldMk cId="3349870716" sldId="258"/>
            <ac:spMk id="25" creationId="{9874D11C-36F5-4BBE-A490-019A54E953B0}"/>
          </ac:spMkLst>
        </pc:spChg>
        <pc:picChg chg="add mod ord">
          <ac:chgData name="Balraj, Anderson" userId="887e0774-3a69-4857-a90a-4640e451f6bb" providerId="ADAL" clId="{15228520-B2C9-4797-9EA0-601B66C3A40A}" dt="2020-06-08T00:27:04.014" v="1871" actId="14100"/>
          <ac:picMkLst>
            <pc:docMk/>
            <pc:sldMk cId="3349870716" sldId="258"/>
            <ac:picMk id="4" creationId="{B6048069-C0BF-41D6-9430-13C6420EB46F}"/>
          </ac:picMkLst>
        </pc:picChg>
        <pc:cxnChg chg="add del">
          <ac:chgData name="Balraj, Anderson" userId="887e0774-3a69-4857-a90a-4640e451f6bb" providerId="ADAL" clId="{15228520-B2C9-4797-9EA0-601B66C3A40A}" dt="2020-06-08T00:12:02.280" v="951" actId="26606"/>
          <ac:cxnSpMkLst>
            <pc:docMk/>
            <pc:sldMk cId="3349870716" sldId="258"/>
            <ac:cxnSpMk id="9" creationId="{64FA5DFF-7FE6-4855-84E6-DFA78EE978BD}"/>
          </ac:cxnSpMkLst>
        </pc:cxnChg>
        <pc:cxnChg chg="add del">
          <ac:chgData name="Balraj, Anderson" userId="887e0774-3a69-4857-a90a-4640e451f6bb" providerId="ADAL" clId="{15228520-B2C9-4797-9EA0-601B66C3A40A}" dt="2020-06-08T00:12:02.280" v="951" actId="26606"/>
          <ac:cxnSpMkLst>
            <pc:docMk/>
            <pc:sldMk cId="3349870716" sldId="258"/>
            <ac:cxnSpMk id="11" creationId="{2AFD8CBA-54A3-4363-991B-B9C631BBFA74}"/>
          </ac:cxnSpMkLst>
        </pc:cxnChg>
      </pc:sldChg>
      <pc:sldChg chg="addSp modSp add">
        <pc:chgData name="Balraj, Anderson" userId="887e0774-3a69-4857-a90a-4640e451f6bb" providerId="ADAL" clId="{15228520-B2C9-4797-9EA0-601B66C3A40A}" dt="2020-06-08T00:18:35.424" v="1303" actId="20577"/>
        <pc:sldMkLst>
          <pc:docMk/>
          <pc:sldMk cId="3955160366" sldId="259"/>
        </pc:sldMkLst>
        <pc:spChg chg="mod">
          <ac:chgData name="Balraj, Anderson" userId="887e0774-3a69-4857-a90a-4640e451f6bb" providerId="ADAL" clId="{15228520-B2C9-4797-9EA0-601B66C3A40A}" dt="2020-06-08T00:14:43.198" v="980" actId="108"/>
          <ac:spMkLst>
            <pc:docMk/>
            <pc:sldMk cId="3955160366" sldId="259"/>
            <ac:spMk id="2" creationId="{39866816-7DB3-40F0-827D-2B5B670AF841}"/>
          </ac:spMkLst>
        </pc:spChg>
        <pc:spChg chg="mod">
          <ac:chgData name="Balraj, Anderson" userId="887e0774-3a69-4857-a90a-4640e451f6bb" providerId="ADAL" clId="{15228520-B2C9-4797-9EA0-601B66C3A40A}" dt="2020-06-08T00:18:35.424" v="1303" actId="20577"/>
          <ac:spMkLst>
            <pc:docMk/>
            <pc:sldMk cId="3955160366" sldId="259"/>
            <ac:spMk id="3" creationId="{B30DE54A-85D2-499C-9CBF-7D27CC0CB26E}"/>
          </ac:spMkLst>
        </pc:spChg>
        <pc:picChg chg="add mod">
          <ac:chgData name="Balraj, Anderson" userId="887e0774-3a69-4857-a90a-4640e451f6bb" providerId="ADAL" clId="{15228520-B2C9-4797-9EA0-601B66C3A40A}" dt="2020-06-08T00:18:24.890" v="1274" actId="14100"/>
          <ac:picMkLst>
            <pc:docMk/>
            <pc:sldMk cId="3955160366" sldId="259"/>
            <ac:picMk id="4" creationId="{223EBAA7-81B1-41B7-AD16-2503D68B5805}"/>
          </ac:picMkLst>
        </pc:picChg>
      </pc:sldChg>
      <pc:sldChg chg="addSp delSp modSp add mod setBg">
        <pc:chgData name="Balraj, Anderson" userId="887e0774-3a69-4857-a90a-4640e451f6bb" providerId="ADAL" clId="{15228520-B2C9-4797-9EA0-601B66C3A40A}" dt="2020-06-08T00:26:18.276" v="1867" actId="20577"/>
        <pc:sldMkLst>
          <pc:docMk/>
          <pc:sldMk cId="1495593177" sldId="260"/>
        </pc:sldMkLst>
        <pc:spChg chg="mod">
          <ac:chgData name="Balraj, Anderson" userId="887e0774-3a69-4857-a90a-4640e451f6bb" providerId="ADAL" clId="{15228520-B2C9-4797-9EA0-601B66C3A40A}" dt="2020-06-08T00:23:36.185" v="1589" actId="14100"/>
          <ac:spMkLst>
            <pc:docMk/>
            <pc:sldMk cId="1495593177" sldId="260"/>
            <ac:spMk id="2" creationId="{39866816-7DB3-40F0-827D-2B5B670AF841}"/>
          </ac:spMkLst>
        </pc:spChg>
        <pc:spChg chg="mod">
          <ac:chgData name="Balraj, Anderson" userId="887e0774-3a69-4857-a90a-4640e451f6bb" providerId="ADAL" clId="{15228520-B2C9-4797-9EA0-601B66C3A40A}" dt="2020-06-08T00:26:18.276" v="1867" actId="20577"/>
          <ac:spMkLst>
            <pc:docMk/>
            <pc:sldMk cId="1495593177" sldId="260"/>
            <ac:spMk id="3" creationId="{B30DE54A-85D2-499C-9CBF-7D27CC0CB26E}"/>
          </ac:spMkLst>
        </pc:spChg>
        <pc:picChg chg="del">
          <ac:chgData name="Balraj, Anderson" userId="887e0774-3a69-4857-a90a-4640e451f6bb" providerId="ADAL" clId="{15228520-B2C9-4797-9EA0-601B66C3A40A}" dt="2020-06-08T00:22:48.439" v="1581" actId="478"/>
          <ac:picMkLst>
            <pc:docMk/>
            <pc:sldMk cId="1495593177" sldId="260"/>
            <ac:picMk id="4" creationId="{223EBAA7-81B1-41B7-AD16-2503D68B5805}"/>
          </ac:picMkLst>
        </pc:picChg>
        <pc:picChg chg="add mod">
          <ac:chgData name="Balraj, Anderson" userId="887e0774-3a69-4857-a90a-4640e451f6bb" providerId="ADAL" clId="{15228520-B2C9-4797-9EA0-601B66C3A40A}" dt="2020-06-08T00:23:54.635" v="1593" actId="14100"/>
          <ac:picMkLst>
            <pc:docMk/>
            <pc:sldMk cId="1495593177" sldId="260"/>
            <ac:picMk id="5" creationId="{6404C649-9B3D-48F7-AE95-98A53A60202C}"/>
          </ac:picMkLst>
        </pc:picChg>
      </pc:sldChg>
      <pc:sldChg chg="addSp delSp modSp add">
        <pc:chgData name="Balraj, Anderson" userId="887e0774-3a69-4857-a90a-4640e451f6bb" providerId="ADAL" clId="{15228520-B2C9-4797-9EA0-601B66C3A40A}" dt="2020-06-08T00:29:38.813" v="2108" actId="313"/>
        <pc:sldMkLst>
          <pc:docMk/>
          <pc:sldMk cId="599352891" sldId="261"/>
        </pc:sldMkLst>
        <pc:spChg chg="mod">
          <ac:chgData name="Balraj, Anderson" userId="887e0774-3a69-4857-a90a-4640e451f6bb" providerId="ADAL" clId="{15228520-B2C9-4797-9EA0-601B66C3A40A}" dt="2020-06-08T00:27:54.626" v="1919" actId="20577"/>
          <ac:spMkLst>
            <pc:docMk/>
            <pc:sldMk cId="599352891" sldId="261"/>
            <ac:spMk id="2" creationId="{39866816-7DB3-40F0-827D-2B5B670AF841}"/>
          </ac:spMkLst>
        </pc:spChg>
        <pc:spChg chg="mod">
          <ac:chgData name="Balraj, Anderson" userId="887e0774-3a69-4857-a90a-4640e451f6bb" providerId="ADAL" clId="{15228520-B2C9-4797-9EA0-601B66C3A40A}" dt="2020-06-08T00:29:38.813" v="2108" actId="313"/>
          <ac:spMkLst>
            <pc:docMk/>
            <pc:sldMk cId="599352891" sldId="261"/>
            <ac:spMk id="3" creationId="{B30DE54A-85D2-499C-9CBF-7D27CC0CB26E}"/>
          </ac:spMkLst>
        </pc:spChg>
        <pc:picChg chg="del">
          <ac:chgData name="Balraj, Anderson" userId="887e0774-3a69-4857-a90a-4640e451f6bb" providerId="ADAL" clId="{15228520-B2C9-4797-9EA0-601B66C3A40A}" dt="2020-06-08T00:29:16.406" v="2104" actId="478"/>
          <ac:picMkLst>
            <pc:docMk/>
            <pc:sldMk cId="599352891" sldId="261"/>
            <ac:picMk id="4" creationId="{223EBAA7-81B1-41B7-AD16-2503D68B5805}"/>
          </ac:picMkLst>
        </pc:picChg>
        <pc:picChg chg="add mod">
          <ac:chgData name="Balraj, Anderson" userId="887e0774-3a69-4857-a90a-4640e451f6bb" providerId="ADAL" clId="{15228520-B2C9-4797-9EA0-601B66C3A40A}" dt="2020-06-08T00:29:29.248" v="2107" actId="14100"/>
          <ac:picMkLst>
            <pc:docMk/>
            <pc:sldMk cId="599352891" sldId="261"/>
            <ac:picMk id="5" creationId="{E208F621-23B4-4E53-B7EE-79152C5F0974}"/>
          </ac:picMkLst>
        </pc:picChg>
      </pc:sldChg>
      <pc:sldChg chg="addSp delSp modSp add">
        <pc:chgData name="Balraj, Anderson" userId="887e0774-3a69-4857-a90a-4640e451f6bb" providerId="ADAL" clId="{15228520-B2C9-4797-9EA0-601B66C3A40A}" dt="2020-06-08T00:33:55.189" v="2414" actId="20577"/>
        <pc:sldMkLst>
          <pc:docMk/>
          <pc:sldMk cId="355103394" sldId="262"/>
        </pc:sldMkLst>
        <pc:spChg chg="mod">
          <ac:chgData name="Balraj, Anderson" userId="887e0774-3a69-4857-a90a-4640e451f6bb" providerId="ADAL" clId="{15228520-B2C9-4797-9EA0-601B66C3A40A}" dt="2020-06-08T00:31:49.067" v="2128" actId="20577"/>
          <ac:spMkLst>
            <pc:docMk/>
            <pc:sldMk cId="355103394" sldId="262"/>
            <ac:spMk id="2" creationId="{39866816-7DB3-40F0-827D-2B5B670AF841}"/>
          </ac:spMkLst>
        </pc:spChg>
        <pc:spChg chg="mod">
          <ac:chgData name="Balraj, Anderson" userId="887e0774-3a69-4857-a90a-4640e451f6bb" providerId="ADAL" clId="{15228520-B2C9-4797-9EA0-601B66C3A40A}" dt="2020-06-08T00:33:55.189" v="2414" actId="20577"/>
          <ac:spMkLst>
            <pc:docMk/>
            <pc:sldMk cId="355103394" sldId="262"/>
            <ac:spMk id="3" creationId="{B30DE54A-85D2-499C-9CBF-7D27CC0CB26E}"/>
          </ac:spMkLst>
        </pc:spChg>
        <pc:picChg chg="del">
          <ac:chgData name="Balraj, Anderson" userId="887e0774-3a69-4857-a90a-4640e451f6bb" providerId="ADAL" clId="{15228520-B2C9-4797-9EA0-601B66C3A40A}" dt="2020-06-08T00:32:46.906" v="2260" actId="478"/>
          <ac:picMkLst>
            <pc:docMk/>
            <pc:sldMk cId="355103394" sldId="262"/>
            <ac:picMk id="5" creationId="{E208F621-23B4-4E53-B7EE-79152C5F0974}"/>
          </ac:picMkLst>
        </pc:picChg>
        <pc:picChg chg="add mod">
          <ac:chgData name="Balraj, Anderson" userId="887e0774-3a69-4857-a90a-4640e451f6bb" providerId="ADAL" clId="{15228520-B2C9-4797-9EA0-601B66C3A40A}" dt="2020-06-08T00:33:05.969" v="2266" actId="14100"/>
          <ac:picMkLst>
            <pc:docMk/>
            <pc:sldMk cId="355103394" sldId="262"/>
            <ac:picMk id="6" creationId="{4961F953-C7D5-4D23-9186-10E2705E04F7}"/>
          </ac:picMkLst>
        </pc:picChg>
      </pc:sldChg>
      <pc:sldChg chg="addSp delSp modSp add">
        <pc:chgData name="Balraj, Anderson" userId="887e0774-3a69-4857-a90a-4640e451f6bb" providerId="ADAL" clId="{15228520-B2C9-4797-9EA0-601B66C3A40A}" dt="2020-06-08T00:35:10.239" v="2478" actId="20577"/>
        <pc:sldMkLst>
          <pc:docMk/>
          <pc:sldMk cId="1800210254" sldId="263"/>
        </pc:sldMkLst>
        <pc:spChg chg="mod">
          <ac:chgData name="Balraj, Anderson" userId="887e0774-3a69-4857-a90a-4640e451f6bb" providerId="ADAL" clId="{15228520-B2C9-4797-9EA0-601B66C3A40A}" dt="2020-06-08T00:34:07.704" v="2424" actId="20577"/>
          <ac:spMkLst>
            <pc:docMk/>
            <pc:sldMk cId="1800210254" sldId="263"/>
            <ac:spMk id="2" creationId="{39866816-7DB3-40F0-827D-2B5B670AF841}"/>
          </ac:spMkLst>
        </pc:spChg>
        <pc:spChg chg="mod">
          <ac:chgData name="Balraj, Anderson" userId="887e0774-3a69-4857-a90a-4640e451f6bb" providerId="ADAL" clId="{15228520-B2C9-4797-9EA0-601B66C3A40A}" dt="2020-06-08T00:35:10.239" v="2478" actId="20577"/>
          <ac:spMkLst>
            <pc:docMk/>
            <pc:sldMk cId="1800210254" sldId="263"/>
            <ac:spMk id="3" creationId="{B30DE54A-85D2-499C-9CBF-7D27CC0CB26E}"/>
          </ac:spMkLst>
        </pc:spChg>
        <pc:picChg chg="add mod">
          <ac:chgData name="Balraj, Anderson" userId="887e0774-3a69-4857-a90a-4640e451f6bb" providerId="ADAL" clId="{15228520-B2C9-4797-9EA0-601B66C3A40A}" dt="2020-06-08T00:34:40.565" v="2448" actId="14100"/>
          <ac:picMkLst>
            <pc:docMk/>
            <pc:sldMk cId="1800210254" sldId="263"/>
            <ac:picMk id="5" creationId="{5D73BEA2-CFD8-4FC9-B716-742621C78063}"/>
          </ac:picMkLst>
        </pc:picChg>
        <pc:picChg chg="del">
          <ac:chgData name="Balraj, Anderson" userId="887e0774-3a69-4857-a90a-4640e451f6bb" providerId="ADAL" clId="{15228520-B2C9-4797-9EA0-601B66C3A40A}" dt="2020-06-08T00:34:23.037" v="2442" actId="478"/>
          <ac:picMkLst>
            <pc:docMk/>
            <pc:sldMk cId="1800210254" sldId="263"/>
            <ac:picMk id="6" creationId="{4961F953-C7D5-4D23-9186-10E2705E04F7}"/>
          </ac:picMkLst>
        </pc:picChg>
      </pc:sldChg>
      <pc:sldChg chg="addSp delSp modSp add mod setBg">
        <pc:chgData name="Balraj, Anderson" userId="887e0774-3a69-4857-a90a-4640e451f6bb" providerId="ADAL" clId="{15228520-B2C9-4797-9EA0-601B66C3A40A}" dt="2020-06-08T00:37:33.326" v="2740" actId="20577"/>
        <pc:sldMkLst>
          <pc:docMk/>
          <pc:sldMk cId="1033163693" sldId="264"/>
        </pc:sldMkLst>
        <pc:spChg chg="mod">
          <ac:chgData name="Balraj, Anderson" userId="887e0774-3a69-4857-a90a-4640e451f6bb" providerId="ADAL" clId="{15228520-B2C9-4797-9EA0-601B66C3A40A}" dt="2020-06-08T00:35:55.172" v="2500" actId="14100"/>
          <ac:spMkLst>
            <pc:docMk/>
            <pc:sldMk cId="1033163693" sldId="264"/>
            <ac:spMk id="2" creationId="{39866816-7DB3-40F0-827D-2B5B670AF841}"/>
          </ac:spMkLst>
        </pc:spChg>
        <pc:spChg chg="mod">
          <ac:chgData name="Balraj, Anderson" userId="887e0774-3a69-4857-a90a-4640e451f6bb" providerId="ADAL" clId="{15228520-B2C9-4797-9EA0-601B66C3A40A}" dt="2020-06-08T00:37:33.326" v="2740" actId="20577"/>
          <ac:spMkLst>
            <pc:docMk/>
            <pc:sldMk cId="1033163693" sldId="264"/>
            <ac:spMk id="3" creationId="{B30DE54A-85D2-499C-9CBF-7D27CC0CB26E}"/>
          </ac:spMkLst>
        </pc:spChg>
        <pc:picChg chg="del">
          <ac:chgData name="Balraj, Anderson" userId="887e0774-3a69-4857-a90a-4640e451f6bb" providerId="ADAL" clId="{15228520-B2C9-4797-9EA0-601B66C3A40A}" dt="2020-06-08T00:35:35.912" v="2495" actId="478"/>
          <ac:picMkLst>
            <pc:docMk/>
            <pc:sldMk cId="1033163693" sldId="264"/>
            <ac:picMk id="5" creationId="{5D73BEA2-CFD8-4FC9-B716-742621C78063}"/>
          </ac:picMkLst>
        </pc:picChg>
        <pc:picChg chg="add mod">
          <ac:chgData name="Balraj, Anderson" userId="887e0774-3a69-4857-a90a-4640e451f6bb" providerId="ADAL" clId="{15228520-B2C9-4797-9EA0-601B66C3A40A}" dt="2020-06-08T00:36:04.543" v="2504" actId="14100"/>
          <ac:picMkLst>
            <pc:docMk/>
            <pc:sldMk cId="1033163693" sldId="264"/>
            <ac:picMk id="6" creationId="{1B228D07-867E-494D-AAB1-B271DF9D3B49}"/>
          </ac:picMkLst>
        </pc:picChg>
      </pc:sldChg>
      <pc:sldChg chg="delSp modSp add">
        <pc:chgData name="Balraj, Anderson" userId="887e0774-3a69-4857-a90a-4640e451f6bb" providerId="ADAL" clId="{15228520-B2C9-4797-9EA0-601B66C3A40A}" dt="2020-06-08T00:45:00.146" v="3124" actId="255"/>
        <pc:sldMkLst>
          <pc:docMk/>
          <pc:sldMk cId="3194619957" sldId="265"/>
        </pc:sldMkLst>
        <pc:spChg chg="mod">
          <ac:chgData name="Balraj, Anderson" userId="887e0774-3a69-4857-a90a-4640e451f6bb" providerId="ADAL" clId="{15228520-B2C9-4797-9EA0-601B66C3A40A}" dt="2020-06-08T00:38:17.489" v="2751" actId="20577"/>
          <ac:spMkLst>
            <pc:docMk/>
            <pc:sldMk cId="3194619957" sldId="265"/>
            <ac:spMk id="2" creationId="{39866816-7DB3-40F0-827D-2B5B670AF841}"/>
          </ac:spMkLst>
        </pc:spChg>
        <pc:spChg chg="mod">
          <ac:chgData name="Balraj, Anderson" userId="887e0774-3a69-4857-a90a-4640e451f6bb" providerId="ADAL" clId="{15228520-B2C9-4797-9EA0-601B66C3A40A}" dt="2020-06-08T00:45:00.146" v="3124" actId="255"/>
          <ac:spMkLst>
            <pc:docMk/>
            <pc:sldMk cId="3194619957" sldId="265"/>
            <ac:spMk id="3" creationId="{B30DE54A-85D2-499C-9CBF-7D27CC0CB26E}"/>
          </ac:spMkLst>
        </pc:spChg>
        <pc:picChg chg="del">
          <ac:chgData name="Balraj, Anderson" userId="887e0774-3a69-4857-a90a-4640e451f6bb" providerId="ADAL" clId="{15228520-B2C9-4797-9EA0-601B66C3A40A}" dt="2020-06-08T00:38:19.331" v="2752" actId="478"/>
          <ac:picMkLst>
            <pc:docMk/>
            <pc:sldMk cId="3194619957" sldId="265"/>
            <ac:picMk id="5" creationId="{5D73BEA2-CFD8-4FC9-B716-742621C78063}"/>
          </ac:picMkLst>
        </pc:picChg>
      </pc:sldChg>
      <pc:sldChg chg="modSp add">
        <pc:chgData name="Balraj, Anderson" userId="887e0774-3a69-4857-a90a-4640e451f6bb" providerId="ADAL" clId="{15228520-B2C9-4797-9EA0-601B66C3A40A}" dt="2020-06-08T00:46:11.400" v="3146" actId="1076"/>
        <pc:sldMkLst>
          <pc:docMk/>
          <pc:sldMk cId="1709317349" sldId="266"/>
        </pc:sldMkLst>
        <pc:spChg chg="mod">
          <ac:chgData name="Balraj, Anderson" userId="887e0774-3a69-4857-a90a-4640e451f6bb" providerId="ADAL" clId="{15228520-B2C9-4797-9EA0-601B66C3A40A}" dt="2020-06-08T00:45:14.189" v="3137" actId="20577"/>
          <ac:spMkLst>
            <pc:docMk/>
            <pc:sldMk cId="1709317349" sldId="266"/>
            <ac:spMk id="2" creationId="{39866816-7DB3-40F0-827D-2B5B670AF841}"/>
          </ac:spMkLst>
        </pc:spChg>
        <pc:spChg chg="mod">
          <ac:chgData name="Balraj, Anderson" userId="887e0774-3a69-4857-a90a-4640e451f6bb" providerId="ADAL" clId="{15228520-B2C9-4797-9EA0-601B66C3A40A}" dt="2020-06-08T00:46:11.400" v="3146" actId="1076"/>
          <ac:spMkLst>
            <pc:docMk/>
            <pc:sldMk cId="1709317349" sldId="266"/>
            <ac:spMk id="3" creationId="{B30DE54A-85D2-499C-9CBF-7D27CC0CB2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iki.stat.ucla.edu/socr/index.php/SOCR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6D42-936F-423E-B705-71B999D3A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/>
              <a:t>ANDERSON BALRAJ IBM DATA SCIENCE CAPSTONE: BATTLE OF THE NEIGHBORHOODS WEEK 2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4970F-AB73-4129-8ADE-D12D29941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NEIGHBORHOOD RESTAURANT CUISINE ANALYSIS OF LOS ANGELES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400"/>
            <a:ext cx="9284677" cy="6331243"/>
          </a:xfrm>
        </p:spPr>
        <p:txBody>
          <a:bodyPr>
            <a:normAutofit/>
          </a:bodyPr>
          <a:lstStyle/>
          <a:p>
            <a:r>
              <a:rPr lang="en-US" dirty="0"/>
              <a:t>Cluster 1 neighborhoods are close together, with the exception of neighborhoods Playa del Rey and Shadow Hills, so that there is a larger consumer base for a new restaurant that is opened in any neighborhood in Cluster 1. </a:t>
            </a:r>
          </a:p>
          <a:p>
            <a:r>
              <a:rPr lang="en-US" dirty="0"/>
              <a:t>Cluster 1 neighborhoods shows that Vegetarian and Japanese are the most popular cuisines however there are limited venues thus it may be ideal to open restaurants with those cuisines.</a:t>
            </a:r>
          </a:p>
          <a:p>
            <a:r>
              <a:rPr lang="en-US" dirty="0"/>
              <a:t>Clusters 2, 3 and 4 have one neighborhood per cluster and thus any new restaurant located in these neighborhoods will have a smaller consumer base.</a:t>
            </a:r>
          </a:p>
          <a:p>
            <a:r>
              <a:rPr lang="en-US" dirty="0"/>
              <a:t>Cluster 5 neighborhoods are popular with American and Italian type cuisines which dominates the consumer base, thus opening a restaurant in these neighborhoods is not recommended.</a:t>
            </a:r>
          </a:p>
          <a:p>
            <a:r>
              <a:rPr lang="en-US" dirty="0"/>
              <a:t>Vegetarian, American and Japanese cuisines have the highest ratings for cuisine</a:t>
            </a:r>
          </a:p>
          <a:p>
            <a:r>
              <a:rPr lang="en-US" dirty="0"/>
              <a:t>Asian, American and Japanese have the highest tip counts</a:t>
            </a:r>
          </a:p>
        </p:txBody>
      </p:sp>
    </p:spTree>
    <p:extLst>
      <p:ext uri="{BB962C8B-B14F-4D97-AF65-F5344CB8AC3E}">
        <p14:creationId xmlns:p14="http://schemas.microsoft.com/office/powerpoint/2010/main" val="319461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6757"/>
            <a:ext cx="9284677" cy="6331243"/>
          </a:xfrm>
        </p:spPr>
        <p:txBody>
          <a:bodyPr>
            <a:normAutofit fontScale="92500"/>
          </a:bodyPr>
          <a:lstStyle/>
          <a:p>
            <a:r>
              <a:rPr lang="en-US" dirty="0"/>
              <a:t>In conclusion the data points to opening a Vegetarian or Japanese type restaurant in any of the following neighborhoods: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Bel Air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Beverley Crest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Pacific Palisades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Brentwood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Cheviot Hills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Hollywood Hills West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Encino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Rancho Park</a:t>
            </a:r>
          </a:p>
          <a:p>
            <a:r>
              <a:rPr lang="en-US" dirty="0"/>
              <a:t>The reasons being for this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There are limited venues for both Vegetarian and Japanese cuisines meaning less competition amongst venues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places are located in close proximity to each other resulting in a larger consumer 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Vegetarian and Japanese venues currently have good rating and good tip counts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Cluster 5 neighborhoods are not recommended due to the immense popularity and abundance of American cuisine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Cluster 2, 3 and 4 is not recommended due to the lower consumer base as these have single neighborhoods in each</a:t>
            </a:r>
          </a:p>
        </p:txBody>
      </p:sp>
    </p:spTree>
    <p:extLst>
      <p:ext uri="{BB962C8B-B14F-4D97-AF65-F5344CB8AC3E}">
        <p14:creationId xmlns:p14="http://schemas.microsoft.com/office/powerpoint/2010/main" val="170931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400"/>
            <a:ext cx="9284677" cy="6331243"/>
          </a:xfrm>
        </p:spPr>
        <p:txBody>
          <a:bodyPr>
            <a:normAutofit/>
          </a:bodyPr>
          <a:lstStyle/>
          <a:p>
            <a:r>
              <a:rPr lang="en-US" dirty="0"/>
              <a:t>Los Angeles (LA) is the largest city in California. LA has a population of approximately four (4) million people and ranks third in having the largest population in North America.</a:t>
            </a:r>
          </a:p>
          <a:p>
            <a:r>
              <a:rPr lang="en-US" dirty="0"/>
              <a:t>Business investment in any venture poses high risk, utilizing data science it is possible to mitigate risk with an informed decision.</a:t>
            </a:r>
          </a:p>
          <a:p>
            <a:r>
              <a:rPr lang="en-US" dirty="0"/>
              <a:t>The following are the queries that the report will answer to determine the best location and cuisine of a new restaurant in Los Angeles: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Determining neighborhood clusters according to the most popular type of restaurants cuisine e.g. Italian, Chinese.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Determining current rating of the different types of restaurant cuisine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Analyze the tips for a restaurant cuisine to determine popularity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Determining current trending types of restaurants cuisine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51660" cy="47830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Obtaining, Validating and 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6943"/>
            <a:ext cx="4654036" cy="46943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Data was obtained from the “</a:t>
            </a:r>
            <a:r>
              <a:rPr lang="en-US" dirty="0">
                <a:hlinkClick r:id="rId2" tooltip="SOCR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SOCR Data</a:t>
            </a:r>
            <a:r>
              <a:rPr lang="en-US" dirty="0"/>
              <a:t> - Los Angeles City Neighborhoods Data”, this data was used to obtain the neighborhoods with the highest median income, the was validated on the Los Angeles Map</a:t>
            </a:r>
          </a:p>
          <a:p>
            <a:pPr>
              <a:lnSpc>
                <a:spcPct val="90000"/>
              </a:lnSpc>
            </a:pPr>
            <a:r>
              <a:rPr lang="en-US" dirty="0"/>
              <a:t>These neighborhoods were then used to query the Foursquare API to obtain venue data</a:t>
            </a:r>
          </a:p>
          <a:p>
            <a:pPr>
              <a:lnSpc>
                <a:spcPct val="90000"/>
              </a:lnSpc>
            </a:pPr>
            <a:r>
              <a:rPr lang="en-US" dirty="0"/>
              <a:t>The one hot encoding technique was used to reassign the Venue Categories as column headers and obtain the frequencies of visit for each Neighborhood</a:t>
            </a:r>
          </a:p>
          <a:p>
            <a:pPr>
              <a:lnSpc>
                <a:spcPct val="90000"/>
              </a:lnSpc>
            </a:pPr>
            <a:r>
              <a:rPr lang="en-US" dirty="0"/>
              <a:t>The venue data was then filtered to obtain the restaurant data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48069-C0BF-41D6-9430-13C6420EB4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4035" y="1026943"/>
            <a:ext cx="5362161" cy="40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7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Data Analysis of Cleaned </a:t>
            </a:r>
            <a:r>
              <a:rPr lang="en-US" sz="2800" dirty="0" err="1"/>
              <a:t>Dataframe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400"/>
            <a:ext cx="9284677" cy="6331243"/>
          </a:xfrm>
        </p:spPr>
        <p:txBody>
          <a:bodyPr>
            <a:normAutofit/>
          </a:bodyPr>
          <a:lstStyle/>
          <a:p>
            <a:r>
              <a:rPr lang="en-US" dirty="0"/>
              <a:t>Exploratory analysis of the clean </a:t>
            </a:r>
            <a:r>
              <a:rPr lang="en-US" dirty="0" err="1"/>
              <a:t>dataframe</a:t>
            </a:r>
            <a:r>
              <a:rPr lang="en-US" dirty="0"/>
              <a:t> was done to get an output of the top 5 restaurants for each neighborhood and the associated frequencies</a:t>
            </a:r>
          </a:p>
          <a:p>
            <a:r>
              <a:rPr lang="en-US" dirty="0"/>
              <a:t>A new </a:t>
            </a:r>
            <a:r>
              <a:rPr lang="en-US" dirty="0" err="1"/>
              <a:t>dataframe</a:t>
            </a:r>
            <a:r>
              <a:rPr lang="en-US" dirty="0"/>
              <a:t> was completed that shows the top ten most common venues for each neighborhood, a snippet is shown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EBAA7-81B1-41B7-AD16-2503D68B58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411" y="2247582"/>
            <a:ext cx="9284677" cy="3548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51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52492" cy="5486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K-Means 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875"/>
            <a:ext cx="4406083" cy="4708448"/>
          </a:xfrm>
        </p:spPr>
        <p:txBody>
          <a:bodyPr>
            <a:normAutofit/>
          </a:bodyPr>
          <a:lstStyle/>
          <a:p>
            <a:r>
              <a:rPr lang="en-US" dirty="0"/>
              <a:t>K-Means Clustering Analysis is used to group similar neighborhoods based on the most popular cuisines</a:t>
            </a:r>
          </a:p>
          <a:p>
            <a:r>
              <a:rPr lang="en-US" dirty="0"/>
              <a:t>Five(5) clusters were used to classify the neighborhoods and then it was plotted on a map of Los Angeles</a:t>
            </a:r>
          </a:p>
          <a:p>
            <a:r>
              <a:rPr lang="en-US" dirty="0"/>
              <a:t>The major groups were Cluster 1 and Cluster 5</a:t>
            </a:r>
          </a:p>
          <a:p>
            <a:r>
              <a:rPr lang="en-US" dirty="0"/>
              <a:t>Cluster 1 neighborhoods preferred Vegetarian and Japanese cuisines and were located around the same area</a:t>
            </a:r>
          </a:p>
          <a:p>
            <a:r>
              <a:rPr lang="en-US" dirty="0"/>
              <a:t>Cluster 5 neighborhoods were extremely popular in American </a:t>
            </a:r>
            <a:r>
              <a:rPr lang="en-US" dirty="0" err="1"/>
              <a:t>Cusines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4C649-9B3D-48F7-AE95-98A53A6020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6084" y="1136677"/>
            <a:ext cx="5342828" cy="43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Most Frequented Restaurant Cuisine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400"/>
            <a:ext cx="9284677" cy="6331243"/>
          </a:xfrm>
        </p:spPr>
        <p:txBody>
          <a:bodyPr>
            <a:normAutofit/>
          </a:bodyPr>
          <a:lstStyle/>
          <a:p>
            <a:r>
              <a:rPr lang="en-US" dirty="0"/>
              <a:t>The most frequented restaurant cuisine was determined via an Area Plot shown below.</a:t>
            </a:r>
          </a:p>
          <a:p>
            <a:r>
              <a:rPr lang="en-US" dirty="0"/>
              <a:t>The Area plot immediately showed American cuisine was extremely popular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F621-23B4-4E53-B7EE-79152C5F09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473" y="1981200"/>
            <a:ext cx="9284677" cy="421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935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Cuisine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400"/>
            <a:ext cx="9284677" cy="6331243"/>
          </a:xfrm>
        </p:spPr>
        <p:txBody>
          <a:bodyPr>
            <a:normAutofit/>
          </a:bodyPr>
          <a:lstStyle/>
          <a:p>
            <a:r>
              <a:rPr lang="en-US" dirty="0"/>
              <a:t>The most popular cuisines was chosen from the previous analysis and a sample number of venues were checked for their ratings.</a:t>
            </a:r>
          </a:p>
          <a:p>
            <a:r>
              <a:rPr lang="en-US" dirty="0"/>
              <a:t>The results were plotted on a bar graph below which shows Vegetarian, American and Japanese were the highest rated cuisines from the sample.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1F953-C7D5-4D23-9186-10E2705E04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139" y="2150013"/>
            <a:ext cx="9776803" cy="4208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10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Tip Count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400"/>
            <a:ext cx="9284677" cy="6331243"/>
          </a:xfrm>
        </p:spPr>
        <p:txBody>
          <a:bodyPr>
            <a:normAutofit/>
          </a:bodyPr>
          <a:lstStyle/>
          <a:p>
            <a:r>
              <a:rPr lang="en-US" dirty="0"/>
              <a:t>The most popular cuisines was chosen from the previous analysis and a sample number of venues were checked for their tip count.</a:t>
            </a:r>
          </a:p>
          <a:p>
            <a:r>
              <a:rPr lang="en-US" dirty="0"/>
              <a:t>The results were plotted on a bar graph below which shows Asian, American and Japanese got the highest tip 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3BEA2-CFD8-4FC9-B716-742621C780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457" y="1981200"/>
            <a:ext cx="9284677" cy="45321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21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816-7DB3-40F0-827D-2B5B670A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4122"/>
            <a:ext cx="3729076" cy="84530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Trending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54A-85D2-499C-9CBF-7D27CC0C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077"/>
            <a:ext cx="4406083" cy="5060140"/>
          </a:xfrm>
        </p:spPr>
        <p:txBody>
          <a:bodyPr>
            <a:normAutofit/>
          </a:bodyPr>
          <a:lstStyle/>
          <a:p>
            <a:r>
              <a:rPr lang="en-US" dirty="0"/>
              <a:t>The current trending restaurants were then determined by pulling the latest JSON file.</a:t>
            </a:r>
          </a:p>
          <a:p>
            <a:r>
              <a:rPr lang="en-US" dirty="0"/>
              <a:t>The results showed only one American restaurant was trending (blue marker) called Redbird.</a:t>
            </a:r>
          </a:p>
          <a:p>
            <a:r>
              <a:rPr lang="en-US" dirty="0"/>
              <a:t>Trending may have been affected by current worldwide issues.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28D07-867E-494D-AAB1-B271DF9D3B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4035" y="1055077"/>
            <a:ext cx="5530974" cy="38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63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5CFC742BEE04CB71942116D448D31" ma:contentTypeVersion="9" ma:contentTypeDescription="Create a new document." ma:contentTypeScope="" ma:versionID="c380b94eb09f5239403da11fd511eaa9">
  <xsd:schema xmlns:xsd="http://www.w3.org/2001/XMLSchema" xmlns:xs="http://www.w3.org/2001/XMLSchema" xmlns:p="http://schemas.microsoft.com/office/2006/metadata/properties" xmlns:ns3="11dc07a0-5a05-467f-9b5c-4749e8cc654a" targetNamespace="http://schemas.microsoft.com/office/2006/metadata/properties" ma:root="true" ma:fieldsID="72b97f35da176c5e9809d6b4114a0f50" ns3:_="">
    <xsd:import namespace="11dc07a0-5a05-467f-9b5c-4749e8cc65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c07a0-5a05-467f-9b5c-4749e8cc6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C6C9A4-C8C0-4593-8511-BBF95CF629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FA2F83-4306-4F93-AEBE-D92E17A99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dc07a0-5a05-467f-9b5c-4749e8cc6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2570CC-2AC3-4380-9B7F-FD0EBF3E4F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11dc07a0-5a05-467f-9b5c-4749e8cc654a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810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ANDERSON BALRAJ IBM DATA SCIENCE CAPSTONE: BATTLE OF THE NEIGHBORHOODS WEEK 2 </vt:lpstr>
      <vt:lpstr>Introduction</vt:lpstr>
      <vt:lpstr>Obtaining, Validating and Cleaning the Data</vt:lpstr>
      <vt:lpstr>Data Analysis of Cleaned Dataframe</vt:lpstr>
      <vt:lpstr>K-Means Clustering Analysis</vt:lpstr>
      <vt:lpstr>Most Frequented Restaurant Cuisine</vt:lpstr>
      <vt:lpstr>Cuisine Ratings</vt:lpstr>
      <vt:lpstr>Tip Count Ratings</vt:lpstr>
      <vt:lpstr>Trending Venues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ANDERSON BALRAJ IBM DATA SCIENCE CAPSTONE: BATTLE OF THE NEIGHBORHOODS WEEK 2 </dc:title>
  <dc:creator>Balraj, Anderson</dc:creator>
  <cp:lastModifiedBy>Balraj, Anderson</cp:lastModifiedBy>
  <cp:revision>1</cp:revision>
  <dcterms:created xsi:type="dcterms:W3CDTF">2020-06-08T00:12:40Z</dcterms:created>
  <dcterms:modified xsi:type="dcterms:W3CDTF">2020-06-08T00:49:49Z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9bf4a9-87bd-4dbf-a36c-1db5158e5def_Enabled">
    <vt:lpwstr>True</vt:lpwstr>
  </property>
  <property fmtid="{D5CDD505-2E9C-101B-9397-08002B2CF9AE}" pid="3" name="MSIP_Label_569bf4a9-87bd-4dbf-a36c-1db5158e5def_SiteId">
    <vt:lpwstr>ea80952e-a476-42d4-aaf4-5457852b0f7e</vt:lpwstr>
  </property>
  <property fmtid="{D5CDD505-2E9C-101B-9397-08002B2CF9AE}" pid="4" name="MSIP_Label_569bf4a9-87bd-4dbf-a36c-1db5158e5def_Owner">
    <vt:lpwstr>Anderson.Balraj@bp.com</vt:lpwstr>
  </property>
  <property fmtid="{D5CDD505-2E9C-101B-9397-08002B2CF9AE}" pid="5" name="MSIP_Label_569bf4a9-87bd-4dbf-a36c-1db5158e5def_SetDate">
    <vt:lpwstr>2020-06-08T00:49:49.4010851Z</vt:lpwstr>
  </property>
  <property fmtid="{D5CDD505-2E9C-101B-9397-08002B2CF9AE}" pid="6" name="MSIP_Label_569bf4a9-87bd-4dbf-a36c-1db5158e5def_Name">
    <vt:lpwstr>General</vt:lpwstr>
  </property>
  <property fmtid="{D5CDD505-2E9C-101B-9397-08002B2CF9AE}" pid="7" name="MSIP_Label_569bf4a9-87bd-4dbf-a36c-1db5158e5def_Application">
    <vt:lpwstr>Microsoft Azure Information Protection</vt:lpwstr>
  </property>
  <property fmtid="{D5CDD505-2E9C-101B-9397-08002B2CF9AE}" pid="8" name="MSIP_Label_569bf4a9-87bd-4dbf-a36c-1db5158e5def_ActionId">
    <vt:lpwstr>bddd30fb-ff4b-4898-bff8-b51b9fa3c5ae</vt:lpwstr>
  </property>
  <property fmtid="{D5CDD505-2E9C-101B-9397-08002B2CF9AE}" pid="9" name="MSIP_Label_569bf4a9-87bd-4dbf-a36c-1db5158e5def_Extended_MSFT_Method">
    <vt:lpwstr>Manual</vt:lpwstr>
  </property>
  <property fmtid="{D5CDD505-2E9C-101B-9397-08002B2CF9AE}" pid="10" name="Sensitivity">
    <vt:lpwstr>General</vt:lpwstr>
  </property>
</Properties>
</file>