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2" r:id="rId9"/>
    <p:sldId id="260" r:id="rId10"/>
  </p:sldIdLst>
  <p:sldSz cx="9902825" cy="6858000"/>
  <p:notesSz cx="6858000" cy="9144000"/>
  <p:custDataLst>
    <p:tags r:id="rId1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28" y="60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65E3-E6BC-4679-AC5C-44267B09F11C}" type="doc">
      <dgm:prSet loTypeId="urn:microsoft.com/office/officeart/2008/layout/VerticalCurvedList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s-PA"/>
        </a:p>
      </dgm:t>
    </dgm:pt>
    <dgm:pt modelId="{5F6A1514-CA94-4F1A-9390-96ED857AF278}">
      <dgm:prSet phldrT="[Texto]"/>
      <dgm:spPr/>
      <dgm:t>
        <a:bodyPr/>
        <a:lstStyle/>
        <a:p>
          <a:r>
            <a:rPr lang="es-MX" dirty="0" smtClean="0"/>
            <a:t>Las empresas no aplican sistemas de análisis automatizado.</a:t>
          </a:r>
          <a:endParaRPr lang="es-PA" dirty="0"/>
        </a:p>
      </dgm:t>
    </dgm:pt>
    <dgm:pt modelId="{139B1AE0-0DA2-4348-862F-26D497EDF0A8}" type="parTrans" cxnId="{77B041EE-CE3D-41A4-A511-092D314B595F}">
      <dgm:prSet/>
      <dgm:spPr/>
      <dgm:t>
        <a:bodyPr/>
        <a:lstStyle/>
        <a:p>
          <a:endParaRPr lang="es-PA"/>
        </a:p>
      </dgm:t>
    </dgm:pt>
    <dgm:pt modelId="{11964516-9673-4D1B-93D4-681BAADBB7C8}" type="sibTrans" cxnId="{77B041EE-CE3D-41A4-A511-092D314B595F}">
      <dgm:prSet/>
      <dgm:spPr/>
      <dgm:t>
        <a:bodyPr/>
        <a:lstStyle/>
        <a:p>
          <a:endParaRPr lang="es-PA"/>
        </a:p>
      </dgm:t>
    </dgm:pt>
    <dgm:pt modelId="{8220D280-558C-4EE5-B44F-0FD54DB8ABC9}">
      <dgm:prSet phldrT="[Texto]"/>
      <dgm:spPr/>
      <dgm:t>
        <a:bodyPr/>
        <a:lstStyle/>
        <a:p>
          <a:r>
            <a:rPr lang="es-MX" dirty="0" smtClean="0"/>
            <a:t>La empresa cuenta con un sistema de registro de envíos poco eficiente.</a:t>
          </a:r>
          <a:endParaRPr lang="es-PA" dirty="0"/>
        </a:p>
      </dgm:t>
    </dgm:pt>
    <dgm:pt modelId="{4839489F-B196-400A-A6F8-5C8869014FA8}" type="parTrans" cxnId="{4E934414-5D9C-44A2-9499-A8021AACB6BC}">
      <dgm:prSet/>
      <dgm:spPr/>
      <dgm:t>
        <a:bodyPr/>
        <a:lstStyle/>
        <a:p>
          <a:endParaRPr lang="es-PA"/>
        </a:p>
      </dgm:t>
    </dgm:pt>
    <dgm:pt modelId="{388C74BC-B104-4FFE-8568-7B25A23DC17F}" type="sibTrans" cxnId="{4E934414-5D9C-44A2-9499-A8021AACB6BC}">
      <dgm:prSet/>
      <dgm:spPr/>
      <dgm:t>
        <a:bodyPr/>
        <a:lstStyle/>
        <a:p>
          <a:endParaRPr lang="es-PA"/>
        </a:p>
      </dgm:t>
    </dgm:pt>
    <dgm:pt modelId="{0EA8C133-2D5A-4D99-B8A3-EB8F2A3FBFD8}">
      <dgm:prSet phldrT="[Texto]"/>
      <dgm:spPr/>
      <dgm:t>
        <a:bodyPr/>
        <a:lstStyle/>
        <a:p>
          <a:r>
            <a:rPr lang="es-MX" dirty="0" smtClean="0"/>
            <a:t>El equipo de estadística debe generar reportes de manera manual causando </a:t>
          </a:r>
          <a:endParaRPr lang="es-PA" dirty="0"/>
        </a:p>
      </dgm:t>
    </dgm:pt>
    <dgm:pt modelId="{87366120-23BD-4F88-A3B8-8934CE1AEE0E}" type="parTrans" cxnId="{7A01A797-2BCF-4425-85E0-C9192219E7C1}">
      <dgm:prSet/>
      <dgm:spPr/>
      <dgm:t>
        <a:bodyPr/>
        <a:lstStyle/>
        <a:p>
          <a:endParaRPr lang="es-PA"/>
        </a:p>
      </dgm:t>
    </dgm:pt>
    <dgm:pt modelId="{93145ED3-7B33-4577-BE1E-A20E6EE00595}" type="sibTrans" cxnId="{7A01A797-2BCF-4425-85E0-C9192219E7C1}">
      <dgm:prSet/>
      <dgm:spPr/>
      <dgm:t>
        <a:bodyPr/>
        <a:lstStyle/>
        <a:p>
          <a:endParaRPr lang="es-PA"/>
        </a:p>
      </dgm:t>
    </dgm:pt>
    <dgm:pt modelId="{ADDC3038-EF5F-408D-866A-442197485CDD}">
      <dgm:prSet/>
      <dgm:spPr/>
      <dgm:t>
        <a:bodyPr/>
        <a:lstStyle/>
        <a:p>
          <a:r>
            <a:rPr lang="es-MX" dirty="0" smtClean="0"/>
            <a:t>Poco manejo de una gran base datos por parte de las empresas.</a:t>
          </a:r>
          <a:endParaRPr lang="es-PA" dirty="0"/>
        </a:p>
      </dgm:t>
    </dgm:pt>
    <dgm:pt modelId="{E05FE7DD-87B5-41A4-B5F6-DB69E3FD3D2F}" type="parTrans" cxnId="{8BA6B22A-3476-440D-AB53-3B30662323FD}">
      <dgm:prSet/>
      <dgm:spPr/>
      <dgm:t>
        <a:bodyPr/>
        <a:lstStyle/>
        <a:p>
          <a:endParaRPr lang="es-PA"/>
        </a:p>
      </dgm:t>
    </dgm:pt>
    <dgm:pt modelId="{F91F7194-14E0-440B-965C-5AC557BA6F98}" type="sibTrans" cxnId="{8BA6B22A-3476-440D-AB53-3B30662323FD}">
      <dgm:prSet/>
      <dgm:spPr/>
      <dgm:t>
        <a:bodyPr/>
        <a:lstStyle/>
        <a:p>
          <a:endParaRPr lang="es-PA"/>
        </a:p>
      </dgm:t>
    </dgm:pt>
    <dgm:pt modelId="{04E11ECE-0BC2-4F49-8498-81C61D2C6EBE}" type="pres">
      <dgm:prSet presAssocID="{4E6265E3-E6BC-4679-AC5C-44267B09F1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A"/>
        </a:p>
      </dgm:t>
    </dgm:pt>
    <dgm:pt modelId="{F5CE5849-726A-4B07-B646-4876636F04DD}" type="pres">
      <dgm:prSet presAssocID="{4E6265E3-E6BC-4679-AC5C-44267B09F11C}" presName="Name1" presStyleCnt="0"/>
      <dgm:spPr/>
    </dgm:pt>
    <dgm:pt modelId="{7ECDD167-2750-4051-ADBF-BC80404CF731}" type="pres">
      <dgm:prSet presAssocID="{4E6265E3-E6BC-4679-AC5C-44267B09F11C}" presName="cycle" presStyleCnt="0"/>
      <dgm:spPr/>
    </dgm:pt>
    <dgm:pt modelId="{0B78CE93-BA87-4938-B65B-47B448916DED}" type="pres">
      <dgm:prSet presAssocID="{4E6265E3-E6BC-4679-AC5C-44267B09F11C}" presName="srcNode" presStyleLbl="node1" presStyleIdx="0" presStyleCnt="4"/>
      <dgm:spPr/>
    </dgm:pt>
    <dgm:pt modelId="{ED809B50-FE4E-4E14-9B8C-F935C4BBDE45}" type="pres">
      <dgm:prSet presAssocID="{4E6265E3-E6BC-4679-AC5C-44267B09F11C}" presName="conn" presStyleLbl="parChTrans1D2" presStyleIdx="0" presStyleCnt="1"/>
      <dgm:spPr/>
      <dgm:t>
        <a:bodyPr/>
        <a:lstStyle/>
        <a:p>
          <a:endParaRPr lang="es-PA"/>
        </a:p>
      </dgm:t>
    </dgm:pt>
    <dgm:pt modelId="{4B8A403E-05AF-4121-8942-5346FD5CF763}" type="pres">
      <dgm:prSet presAssocID="{4E6265E3-E6BC-4679-AC5C-44267B09F11C}" presName="extraNode" presStyleLbl="node1" presStyleIdx="0" presStyleCnt="4"/>
      <dgm:spPr/>
    </dgm:pt>
    <dgm:pt modelId="{58272E91-577D-4F74-8E2A-CEB92A9956EA}" type="pres">
      <dgm:prSet presAssocID="{4E6265E3-E6BC-4679-AC5C-44267B09F11C}" presName="dstNode" presStyleLbl="node1" presStyleIdx="0" presStyleCnt="4"/>
      <dgm:spPr/>
    </dgm:pt>
    <dgm:pt modelId="{2ADC3F68-11D2-427C-AA61-DF77035BB10D}" type="pres">
      <dgm:prSet presAssocID="{5F6A1514-CA94-4F1A-9390-96ED857AF27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F5749BB5-A79C-4415-8B2E-3BE409BD475A}" type="pres">
      <dgm:prSet presAssocID="{5F6A1514-CA94-4F1A-9390-96ED857AF278}" presName="accent_1" presStyleCnt="0"/>
      <dgm:spPr/>
    </dgm:pt>
    <dgm:pt modelId="{42E92A0D-0041-41DD-A385-5E598CE64886}" type="pres">
      <dgm:prSet presAssocID="{5F6A1514-CA94-4F1A-9390-96ED857AF278}" presName="accentRepeatNode" presStyleLbl="solidFgAcc1" presStyleIdx="0" presStyleCnt="4"/>
      <dgm:spPr/>
    </dgm:pt>
    <dgm:pt modelId="{94596BC3-D54E-4AEF-B43F-B99065E8B4EC}" type="pres">
      <dgm:prSet presAssocID="{ADDC3038-EF5F-408D-866A-442197485CD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3980F202-7803-49D3-9DD3-2BEAA12A4266}" type="pres">
      <dgm:prSet presAssocID="{ADDC3038-EF5F-408D-866A-442197485CDD}" presName="accent_2" presStyleCnt="0"/>
      <dgm:spPr/>
    </dgm:pt>
    <dgm:pt modelId="{16A1CFCA-D574-4AEC-84BF-0B04E81E46B4}" type="pres">
      <dgm:prSet presAssocID="{ADDC3038-EF5F-408D-866A-442197485CDD}" presName="accentRepeatNode" presStyleLbl="solidFgAcc1" presStyleIdx="1" presStyleCnt="4"/>
      <dgm:spPr/>
    </dgm:pt>
    <dgm:pt modelId="{13286C29-7F25-4E85-B681-650018674F9D}" type="pres">
      <dgm:prSet presAssocID="{8220D280-558C-4EE5-B44F-0FD54DB8ABC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F301ED4E-43B2-4DBD-991E-2B229AE5DB6B}" type="pres">
      <dgm:prSet presAssocID="{8220D280-558C-4EE5-B44F-0FD54DB8ABC9}" presName="accent_3" presStyleCnt="0"/>
      <dgm:spPr/>
    </dgm:pt>
    <dgm:pt modelId="{E6E5683C-36BB-4D4E-99BB-B7EDDDD522AE}" type="pres">
      <dgm:prSet presAssocID="{8220D280-558C-4EE5-B44F-0FD54DB8ABC9}" presName="accentRepeatNode" presStyleLbl="solidFgAcc1" presStyleIdx="2" presStyleCnt="4"/>
      <dgm:spPr/>
    </dgm:pt>
    <dgm:pt modelId="{4783E1A2-58FA-4A05-B55E-44687789A4C5}" type="pres">
      <dgm:prSet presAssocID="{0EA8C133-2D5A-4D99-B8A3-EB8F2A3FBFD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C8292D67-F1EA-48AA-B346-7615892C7525}" type="pres">
      <dgm:prSet presAssocID="{0EA8C133-2D5A-4D99-B8A3-EB8F2A3FBFD8}" presName="accent_4" presStyleCnt="0"/>
      <dgm:spPr/>
    </dgm:pt>
    <dgm:pt modelId="{8F3C7AB5-9E10-4F4D-AA76-8FA5FD78095D}" type="pres">
      <dgm:prSet presAssocID="{0EA8C133-2D5A-4D99-B8A3-EB8F2A3FBFD8}" presName="accentRepeatNode" presStyleLbl="solidFgAcc1" presStyleIdx="3" presStyleCnt="4"/>
      <dgm:spPr/>
    </dgm:pt>
  </dgm:ptLst>
  <dgm:cxnLst>
    <dgm:cxn modelId="{7A01A797-2BCF-4425-85E0-C9192219E7C1}" srcId="{4E6265E3-E6BC-4679-AC5C-44267B09F11C}" destId="{0EA8C133-2D5A-4D99-B8A3-EB8F2A3FBFD8}" srcOrd="3" destOrd="0" parTransId="{87366120-23BD-4F88-A3B8-8934CE1AEE0E}" sibTransId="{93145ED3-7B33-4577-BE1E-A20E6EE00595}"/>
    <dgm:cxn modelId="{BC3E685F-C5C4-4615-9BB6-F614E458C8F2}" type="presOf" srcId="{5F6A1514-CA94-4F1A-9390-96ED857AF278}" destId="{2ADC3F68-11D2-427C-AA61-DF77035BB10D}" srcOrd="0" destOrd="0" presId="urn:microsoft.com/office/officeart/2008/layout/VerticalCurvedList"/>
    <dgm:cxn modelId="{8BA6B22A-3476-440D-AB53-3B30662323FD}" srcId="{4E6265E3-E6BC-4679-AC5C-44267B09F11C}" destId="{ADDC3038-EF5F-408D-866A-442197485CDD}" srcOrd="1" destOrd="0" parTransId="{E05FE7DD-87B5-41A4-B5F6-DB69E3FD3D2F}" sibTransId="{F91F7194-14E0-440B-965C-5AC557BA6F98}"/>
    <dgm:cxn modelId="{73AC332F-B444-4358-962B-CB058F3979EE}" type="presOf" srcId="{11964516-9673-4D1B-93D4-681BAADBB7C8}" destId="{ED809B50-FE4E-4E14-9B8C-F935C4BBDE45}" srcOrd="0" destOrd="0" presId="urn:microsoft.com/office/officeart/2008/layout/VerticalCurvedList"/>
    <dgm:cxn modelId="{4E934414-5D9C-44A2-9499-A8021AACB6BC}" srcId="{4E6265E3-E6BC-4679-AC5C-44267B09F11C}" destId="{8220D280-558C-4EE5-B44F-0FD54DB8ABC9}" srcOrd="2" destOrd="0" parTransId="{4839489F-B196-400A-A6F8-5C8869014FA8}" sibTransId="{388C74BC-B104-4FFE-8568-7B25A23DC17F}"/>
    <dgm:cxn modelId="{EF05839A-18DF-434A-91B5-08E66CEFFAD1}" type="presOf" srcId="{0EA8C133-2D5A-4D99-B8A3-EB8F2A3FBFD8}" destId="{4783E1A2-58FA-4A05-B55E-44687789A4C5}" srcOrd="0" destOrd="0" presId="urn:microsoft.com/office/officeart/2008/layout/VerticalCurvedList"/>
    <dgm:cxn modelId="{04273C3D-55E9-45D0-9B61-037FEC047CD3}" type="presOf" srcId="{4E6265E3-E6BC-4679-AC5C-44267B09F11C}" destId="{04E11ECE-0BC2-4F49-8498-81C61D2C6EBE}" srcOrd="0" destOrd="0" presId="urn:microsoft.com/office/officeart/2008/layout/VerticalCurvedList"/>
    <dgm:cxn modelId="{C8750812-EDA1-4291-8339-63762C5B5F1C}" type="presOf" srcId="{ADDC3038-EF5F-408D-866A-442197485CDD}" destId="{94596BC3-D54E-4AEF-B43F-B99065E8B4EC}" srcOrd="0" destOrd="0" presId="urn:microsoft.com/office/officeart/2008/layout/VerticalCurvedList"/>
    <dgm:cxn modelId="{77B041EE-CE3D-41A4-A511-092D314B595F}" srcId="{4E6265E3-E6BC-4679-AC5C-44267B09F11C}" destId="{5F6A1514-CA94-4F1A-9390-96ED857AF278}" srcOrd="0" destOrd="0" parTransId="{139B1AE0-0DA2-4348-862F-26D497EDF0A8}" sibTransId="{11964516-9673-4D1B-93D4-681BAADBB7C8}"/>
    <dgm:cxn modelId="{8FEB6337-DA80-40A6-9BB0-11402605DBFA}" type="presOf" srcId="{8220D280-558C-4EE5-B44F-0FD54DB8ABC9}" destId="{13286C29-7F25-4E85-B681-650018674F9D}" srcOrd="0" destOrd="0" presId="urn:microsoft.com/office/officeart/2008/layout/VerticalCurvedList"/>
    <dgm:cxn modelId="{3EFAD308-9C52-4A93-9757-3DB4455E4BED}" type="presParOf" srcId="{04E11ECE-0BC2-4F49-8498-81C61D2C6EBE}" destId="{F5CE5849-726A-4B07-B646-4876636F04DD}" srcOrd="0" destOrd="0" presId="urn:microsoft.com/office/officeart/2008/layout/VerticalCurvedList"/>
    <dgm:cxn modelId="{F58DD4B9-05AA-4A34-98DC-4F4AF02F7434}" type="presParOf" srcId="{F5CE5849-726A-4B07-B646-4876636F04DD}" destId="{7ECDD167-2750-4051-ADBF-BC80404CF731}" srcOrd="0" destOrd="0" presId="urn:microsoft.com/office/officeart/2008/layout/VerticalCurvedList"/>
    <dgm:cxn modelId="{75341C9B-CF0A-49D5-8272-CD4ECBF3ABF7}" type="presParOf" srcId="{7ECDD167-2750-4051-ADBF-BC80404CF731}" destId="{0B78CE93-BA87-4938-B65B-47B448916DED}" srcOrd="0" destOrd="0" presId="urn:microsoft.com/office/officeart/2008/layout/VerticalCurvedList"/>
    <dgm:cxn modelId="{53E32189-8889-4DCD-BAA1-B16A9C9401B2}" type="presParOf" srcId="{7ECDD167-2750-4051-ADBF-BC80404CF731}" destId="{ED809B50-FE4E-4E14-9B8C-F935C4BBDE45}" srcOrd="1" destOrd="0" presId="urn:microsoft.com/office/officeart/2008/layout/VerticalCurvedList"/>
    <dgm:cxn modelId="{7F28D5EE-36B2-4F85-9606-5C6154A5E466}" type="presParOf" srcId="{7ECDD167-2750-4051-ADBF-BC80404CF731}" destId="{4B8A403E-05AF-4121-8942-5346FD5CF763}" srcOrd="2" destOrd="0" presId="urn:microsoft.com/office/officeart/2008/layout/VerticalCurvedList"/>
    <dgm:cxn modelId="{A80EDACF-2A88-40CC-A939-51B209294460}" type="presParOf" srcId="{7ECDD167-2750-4051-ADBF-BC80404CF731}" destId="{58272E91-577D-4F74-8E2A-CEB92A9956EA}" srcOrd="3" destOrd="0" presId="urn:microsoft.com/office/officeart/2008/layout/VerticalCurvedList"/>
    <dgm:cxn modelId="{EBC78319-C9F1-4AC1-81C7-DA41F2D84AA0}" type="presParOf" srcId="{F5CE5849-726A-4B07-B646-4876636F04DD}" destId="{2ADC3F68-11D2-427C-AA61-DF77035BB10D}" srcOrd="1" destOrd="0" presId="urn:microsoft.com/office/officeart/2008/layout/VerticalCurvedList"/>
    <dgm:cxn modelId="{704F7EA2-384A-4B29-A9F3-587C3CE484D7}" type="presParOf" srcId="{F5CE5849-726A-4B07-B646-4876636F04DD}" destId="{F5749BB5-A79C-4415-8B2E-3BE409BD475A}" srcOrd="2" destOrd="0" presId="urn:microsoft.com/office/officeart/2008/layout/VerticalCurvedList"/>
    <dgm:cxn modelId="{518FA750-D5A6-4B2D-BB50-590C37DCD6E1}" type="presParOf" srcId="{F5749BB5-A79C-4415-8B2E-3BE409BD475A}" destId="{42E92A0D-0041-41DD-A385-5E598CE64886}" srcOrd="0" destOrd="0" presId="urn:microsoft.com/office/officeart/2008/layout/VerticalCurvedList"/>
    <dgm:cxn modelId="{3CC7CEE0-EE69-411D-8FC6-4880BCE70CE2}" type="presParOf" srcId="{F5CE5849-726A-4B07-B646-4876636F04DD}" destId="{94596BC3-D54E-4AEF-B43F-B99065E8B4EC}" srcOrd="3" destOrd="0" presId="urn:microsoft.com/office/officeart/2008/layout/VerticalCurvedList"/>
    <dgm:cxn modelId="{72F0BEC7-D67E-474F-AB27-0B4D50F1C8F8}" type="presParOf" srcId="{F5CE5849-726A-4B07-B646-4876636F04DD}" destId="{3980F202-7803-49D3-9DD3-2BEAA12A4266}" srcOrd="4" destOrd="0" presId="urn:microsoft.com/office/officeart/2008/layout/VerticalCurvedList"/>
    <dgm:cxn modelId="{0D200F6D-904D-417E-8AA7-2B3DEFC09651}" type="presParOf" srcId="{3980F202-7803-49D3-9DD3-2BEAA12A4266}" destId="{16A1CFCA-D574-4AEC-84BF-0B04E81E46B4}" srcOrd="0" destOrd="0" presId="urn:microsoft.com/office/officeart/2008/layout/VerticalCurvedList"/>
    <dgm:cxn modelId="{2E768D55-95AE-4DCA-B74A-3AE77FDB164A}" type="presParOf" srcId="{F5CE5849-726A-4B07-B646-4876636F04DD}" destId="{13286C29-7F25-4E85-B681-650018674F9D}" srcOrd="5" destOrd="0" presId="urn:microsoft.com/office/officeart/2008/layout/VerticalCurvedList"/>
    <dgm:cxn modelId="{0B83C40A-FC7A-48CA-824F-C436CB9A31AC}" type="presParOf" srcId="{F5CE5849-726A-4B07-B646-4876636F04DD}" destId="{F301ED4E-43B2-4DBD-991E-2B229AE5DB6B}" srcOrd="6" destOrd="0" presId="urn:microsoft.com/office/officeart/2008/layout/VerticalCurvedList"/>
    <dgm:cxn modelId="{23F5635E-F561-4E19-92AB-6C69E8C23586}" type="presParOf" srcId="{F301ED4E-43B2-4DBD-991E-2B229AE5DB6B}" destId="{E6E5683C-36BB-4D4E-99BB-B7EDDDD522AE}" srcOrd="0" destOrd="0" presId="urn:microsoft.com/office/officeart/2008/layout/VerticalCurvedList"/>
    <dgm:cxn modelId="{0D524EC9-B557-4315-A38D-7D872D7E810F}" type="presParOf" srcId="{F5CE5849-726A-4B07-B646-4876636F04DD}" destId="{4783E1A2-58FA-4A05-B55E-44687789A4C5}" srcOrd="7" destOrd="0" presId="urn:microsoft.com/office/officeart/2008/layout/VerticalCurvedList"/>
    <dgm:cxn modelId="{9CB598F2-05CA-4FB9-B11B-FE2351D0F5E9}" type="presParOf" srcId="{F5CE5849-726A-4B07-B646-4876636F04DD}" destId="{C8292D67-F1EA-48AA-B346-7615892C7525}" srcOrd="8" destOrd="0" presId="urn:microsoft.com/office/officeart/2008/layout/VerticalCurvedList"/>
    <dgm:cxn modelId="{EF024AA6-171D-460F-96DD-27AE6D6254AB}" type="presParOf" srcId="{C8292D67-F1EA-48AA-B346-7615892C7525}" destId="{8F3C7AB5-9E10-4F4D-AA76-8FA5FD7809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A7909-6844-468C-ADA0-AA0FBE6796FC}" type="doc">
      <dgm:prSet loTypeId="urn:microsoft.com/office/officeart/2005/8/layout/lProcess2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s-PA"/>
        </a:p>
      </dgm:t>
    </dgm:pt>
    <dgm:pt modelId="{EF894308-5F49-471D-ABFA-F75F1CE0DBF6}">
      <dgm:prSet phldrT="[Texto]"/>
      <dgm:spPr/>
      <dgm:t>
        <a:bodyPr/>
        <a:lstStyle/>
        <a:p>
          <a:r>
            <a:rPr lang="es-MX" dirty="0" smtClean="0"/>
            <a:t>1</a:t>
          </a:r>
          <a:endParaRPr lang="es-PA" dirty="0"/>
        </a:p>
      </dgm:t>
    </dgm:pt>
    <dgm:pt modelId="{01F82CB2-D64E-45B6-A78D-5E74E07AC4DF}" type="parTrans" cxnId="{3F98EF74-6430-451C-94B2-C88B68C457F1}">
      <dgm:prSet/>
      <dgm:spPr/>
      <dgm:t>
        <a:bodyPr/>
        <a:lstStyle/>
        <a:p>
          <a:endParaRPr lang="es-PA"/>
        </a:p>
      </dgm:t>
    </dgm:pt>
    <dgm:pt modelId="{4224A97F-2FB2-4191-9D59-39F38413956A}" type="sibTrans" cxnId="{3F98EF74-6430-451C-94B2-C88B68C457F1}">
      <dgm:prSet/>
      <dgm:spPr/>
      <dgm:t>
        <a:bodyPr/>
        <a:lstStyle/>
        <a:p>
          <a:endParaRPr lang="es-PA"/>
        </a:p>
      </dgm:t>
    </dgm:pt>
    <dgm:pt modelId="{B217B429-A72A-4B91-BC12-95DE81772158}">
      <dgm:prSet phldrT="[Texto]"/>
      <dgm:spPr/>
      <dgm:t>
        <a:bodyPr/>
        <a:lstStyle/>
        <a:p>
          <a:r>
            <a:rPr lang="es-MX" dirty="0" smtClean="0"/>
            <a:t>Reporte de envíos mensual de manera automática</a:t>
          </a:r>
          <a:endParaRPr lang="es-PA" dirty="0"/>
        </a:p>
      </dgm:t>
    </dgm:pt>
    <dgm:pt modelId="{29B3FD76-A7B3-44AD-9754-950C38EDDC47}" type="parTrans" cxnId="{B4B130DE-25FF-485C-B91F-B1D11D8E7B04}">
      <dgm:prSet/>
      <dgm:spPr/>
      <dgm:t>
        <a:bodyPr/>
        <a:lstStyle/>
        <a:p>
          <a:endParaRPr lang="es-PA"/>
        </a:p>
      </dgm:t>
    </dgm:pt>
    <dgm:pt modelId="{ACA68EBF-43A0-4892-9B2F-486DEC6A20CA}" type="sibTrans" cxnId="{B4B130DE-25FF-485C-B91F-B1D11D8E7B04}">
      <dgm:prSet/>
      <dgm:spPr/>
      <dgm:t>
        <a:bodyPr/>
        <a:lstStyle/>
        <a:p>
          <a:endParaRPr lang="es-PA"/>
        </a:p>
      </dgm:t>
    </dgm:pt>
    <dgm:pt modelId="{4467324B-4B3B-4E76-ABC3-1CCD7E2E563C}">
      <dgm:prSet phldrT="[Texto]"/>
      <dgm:spPr/>
      <dgm:t>
        <a:bodyPr/>
        <a:lstStyle/>
        <a:p>
          <a:r>
            <a:rPr lang="es-MX" dirty="0" smtClean="0"/>
            <a:t>2</a:t>
          </a:r>
          <a:endParaRPr lang="es-PA" dirty="0"/>
        </a:p>
      </dgm:t>
    </dgm:pt>
    <dgm:pt modelId="{4CA1672C-5C53-4BA1-A538-653E29920A68}" type="parTrans" cxnId="{745FD585-818C-45B7-A4BE-FE7E0D307FBA}">
      <dgm:prSet/>
      <dgm:spPr/>
      <dgm:t>
        <a:bodyPr/>
        <a:lstStyle/>
        <a:p>
          <a:endParaRPr lang="es-PA"/>
        </a:p>
      </dgm:t>
    </dgm:pt>
    <dgm:pt modelId="{A4D8431D-02E2-47CD-BB0B-0B531F602D15}" type="sibTrans" cxnId="{745FD585-818C-45B7-A4BE-FE7E0D307FBA}">
      <dgm:prSet/>
      <dgm:spPr/>
      <dgm:t>
        <a:bodyPr/>
        <a:lstStyle/>
        <a:p>
          <a:endParaRPr lang="es-PA"/>
        </a:p>
      </dgm:t>
    </dgm:pt>
    <dgm:pt modelId="{C6FAC35B-380D-440D-B2D6-9BDB7B9B0B41}">
      <dgm:prSet phldrT="[Texto]"/>
      <dgm:spPr/>
      <dgm:t>
        <a:bodyPr/>
        <a:lstStyle/>
        <a:p>
          <a:r>
            <a:rPr lang="es-MX" dirty="0" smtClean="0"/>
            <a:t>Puede ser también una herramienta clave en la recuperación y diversificación en el análisis de graficas</a:t>
          </a:r>
          <a:endParaRPr lang="es-PA" dirty="0"/>
        </a:p>
      </dgm:t>
    </dgm:pt>
    <dgm:pt modelId="{4EC7DB27-5F88-41D9-9EE1-C83CCC94777D}" type="parTrans" cxnId="{6439B793-0AF8-4E07-A7DC-D1D12002AE60}">
      <dgm:prSet/>
      <dgm:spPr/>
      <dgm:t>
        <a:bodyPr/>
        <a:lstStyle/>
        <a:p>
          <a:endParaRPr lang="es-PA"/>
        </a:p>
      </dgm:t>
    </dgm:pt>
    <dgm:pt modelId="{A25B01B4-E93B-48D3-8332-E7B3F8BE233B}" type="sibTrans" cxnId="{6439B793-0AF8-4E07-A7DC-D1D12002AE60}">
      <dgm:prSet/>
      <dgm:spPr/>
      <dgm:t>
        <a:bodyPr/>
        <a:lstStyle/>
        <a:p>
          <a:endParaRPr lang="es-PA"/>
        </a:p>
      </dgm:t>
    </dgm:pt>
    <dgm:pt modelId="{DACB8E62-FBC8-4A3E-BA6D-BE4AB0C6D33C}">
      <dgm:prSet phldrT="[Texto]"/>
      <dgm:spPr/>
      <dgm:t>
        <a:bodyPr/>
        <a:lstStyle/>
        <a:p>
          <a:r>
            <a:rPr lang="es-MX" dirty="0" smtClean="0"/>
            <a:t>3</a:t>
          </a:r>
          <a:endParaRPr lang="es-PA" dirty="0"/>
        </a:p>
      </dgm:t>
    </dgm:pt>
    <dgm:pt modelId="{6FF90C42-5D17-444A-9011-A63E4F920B13}" type="parTrans" cxnId="{2F58C5BD-9032-4BAF-90D5-254999C22D6F}">
      <dgm:prSet/>
      <dgm:spPr/>
      <dgm:t>
        <a:bodyPr/>
        <a:lstStyle/>
        <a:p>
          <a:endParaRPr lang="es-PA"/>
        </a:p>
      </dgm:t>
    </dgm:pt>
    <dgm:pt modelId="{3D61B42D-ADFC-4BFA-9D01-93D728EBE7E8}" type="sibTrans" cxnId="{2F58C5BD-9032-4BAF-90D5-254999C22D6F}">
      <dgm:prSet/>
      <dgm:spPr/>
      <dgm:t>
        <a:bodyPr/>
        <a:lstStyle/>
        <a:p>
          <a:endParaRPr lang="es-PA"/>
        </a:p>
      </dgm:t>
    </dgm:pt>
    <dgm:pt modelId="{1757B385-3B67-45CF-9A05-1105BD0C395E}">
      <dgm:prSet phldrT="[Texto]"/>
      <dgm:spPr/>
      <dgm:t>
        <a:bodyPr/>
        <a:lstStyle/>
        <a:p>
          <a:r>
            <a:rPr lang="es-MX" dirty="0" smtClean="0"/>
            <a:t>Crear una automatización que permita a través de una base de datos generar reportes</a:t>
          </a:r>
          <a:endParaRPr lang="es-PA" dirty="0"/>
        </a:p>
      </dgm:t>
    </dgm:pt>
    <dgm:pt modelId="{E2FED572-DA15-430A-BDFF-0A921BA61057}" type="parTrans" cxnId="{ED44A32E-AE78-4929-B696-C7FDEBA46C34}">
      <dgm:prSet/>
      <dgm:spPr/>
      <dgm:t>
        <a:bodyPr/>
        <a:lstStyle/>
        <a:p>
          <a:endParaRPr lang="es-PA"/>
        </a:p>
      </dgm:t>
    </dgm:pt>
    <dgm:pt modelId="{88AE1913-9527-4957-A5AA-10084D33BFB5}" type="sibTrans" cxnId="{ED44A32E-AE78-4929-B696-C7FDEBA46C34}">
      <dgm:prSet/>
      <dgm:spPr/>
      <dgm:t>
        <a:bodyPr/>
        <a:lstStyle/>
        <a:p>
          <a:endParaRPr lang="es-PA"/>
        </a:p>
      </dgm:t>
    </dgm:pt>
    <dgm:pt modelId="{02824C85-6BEC-447D-9D1D-61BB84B13788}" type="pres">
      <dgm:prSet presAssocID="{A80A7909-6844-468C-ADA0-AA0FBE6796F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A"/>
        </a:p>
      </dgm:t>
    </dgm:pt>
    <dgm:pt modelId="{39CD2E9A-AF97-4181-BB07-29E2276B26E4}" type="pres">
      <dgm:prSet presAssocID="{EF894308-5F49-471D-ABFA-F75F1CE0DBF6}" presName="compNode" presStyleCnt="0"/>
      <dgm:spPr/>
    </dgm:pt>
    <dgm:pt modelId="{D8A28A43-C1BB-47B6-885C-9FA467A1E1FB}" type="pres">
      <dgm:prSet presAssocID="{EF894308-5F49-471D-ABFA-F75F1CE0DBF6}" presName="aNode" presStyleLbl="bgShp" presStyleIdx="0" presStyleCnt="3"/>
      <dgm:spPr/>
      <dgm:t>
        <a:bodyPr/>
        <a:lstStyle/>
        <a:p>
          <a:endParaRPr lang="es-PA"/>
        </a:p>
      </dgm:t>
    </dgm:pt>
    <dgm:pt modelId="{9792DAE7-243D-4510-9690-04BA6E41253D}" type="pres">
      <dgm:prSet presAssocID="{EF894308-5F49-471D-ABFA-F75F1CE0DBF6}" presName="textNode" presStyleLbl="bgShp" presStyleIdx="0" presStyleCnt="3"/>
      <dgm:spPr/>
      <dgm:t>
        <a:bodyPr/>
        <a:lstStyle/>
        <a:p>
          <a:endParaRPr lang="es-PA"/>
        </a:p>
      </dgm:t>
    </dgm:pt>
    <dgm:pt modelId="{BB14A239-CB21-4F87-9F12-3C5F5D8571F1}" type="pres">
      <dgm:prSet presAssocID="{EF894308-5F49-471D-ABFA-F75F1CE0DBF6}" presName="compChildNode" presStyleCnt="0"/>
      <dgm:spPr/>
    </dgm:pt>
    <dgm:pt modelId="{62932FE2-BC0A-45C2-9533-7E844F4682EE}" type="pres">
      <dgm:prSet presAssocID="{EF894308-5F49-471D-ABFA-F75F1CE0DBF6}" presName="theInnerList" presStyleCnt="0"/>
      <dgm:spPr/>
    </dgm:pt>
    <dgm:pt modelId="{C6AEF0BF-8D71-4BDA-AF1B-BC2ADB62D3BE}" type="pres">
      <dgm:prSet presAssocID="{B217B429-A72A-4B91-BC12-95DE81772158}" presName="childNode" presStyleLbl="node1" presStyleIdx="0" presStyleCnt="3" custLinFactNeighborX="4981" custLinFactNeighborY="-1399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58D0A1FB-4742-4862-9541-7F6E0B690D76}" type="pres">
      <dgm:prSet presAssocID="{EF894308-5F49-471D-ABFA-F75F1CE0DBF6}" presName="aSpace" presStyleCnt="0"/>
      <dgm:spPr/>
    </dgm:pt>
    <dgm:pt modelId="{5AB7F3D1-3936-4C4D-95CE-3F6B4A176BD6}" type="pres">
      <dgm:prSet presAssocID="{4467324B-4B3B-4E76-ABC3-1CCD7E2E563C}" presName="compNode" presStyleCnt="0"/>
      <dgm:spPr/>
    </dgm:pt>
    <dgm:pt modelId="{35D03651-03A4-49F6-A834-9B8DC1EF46FD}" type="pres">
      <dgm:prSet presAssocID="{4467324B-4B3B-4E76-ABC3-1CCD7E2E563C}" presName="aNode" presStyleLbl="bgShp" presStyleIdx="1" presStyleCnt="3"/>
      <dgm:spPr/>
      <dgm:t>
        <a:bodyPr/>
        <a:lstStyle/>
        <a:p>
          <a:endParaRPr lang="es-PA"/>
        </a:p>
      </dgm:t>
    </dgm:pt>
    <dgm:pt modelId="{119D5A02-9063-48E0-9F29-649FED273511}" type="pres">
      <dgm:prSet presAssocID="{4467324B-4B3B-4E76-ABC3-1CCD7E2E563C}" presName="textNode" presStyleLbl="bgShp" presStyleIdx="1" presStyleCnt="3"/>
      <dgm:spPr/>
      <dgm:t>
        <a:bodyPr/>
        <a:lstStyle/>
        <a:p>
          <a:endParaRPr lang="es-PA"/>
        </a:p>
      </dgm:t>
    </dgm:pt>
    <dgm:pt modelId="{EC45D184-1B9A-4E3D-A02E-422DF6794CC0}" type="pres">
      <dgm:prSet presAssocID="{4467324B-4B3B-4E76-ABC3-1CCD7E2E563C}" presName="compChildNode" presStyleCnt="0"/>
      <dgm:spPr/>
    </dgm:pt>
    <dgm:pt modelId="{B103E999-A929-4895-8583-EC7648CDED2E}" type="pres">
      <dgm:prSet presAssocID="{4467324B-4B3B-4E76-ABC3-1CCD7E2E563C}" presName="theInnerList" presStyleCnt="0"/>
      <dgm:spPr/>
    </dgm:pt>
    <dgm:pt modelId="{A9110656-77C6-4A0A-A74E-2D1FD328AD3F}" type="pres">
      <dgm:prSet presAssocID="{C6FAC35B-380D-440D-B2D6-9BDB7B9B0B4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  <dgm:pt modelId="{6AEF81AB-9211-43B3-ACDE-B37E9B664808}" type="pres">
      <dgm:prSet presAssocID="{4467324B-4B3B-4E76-ABC3-1CCD7E2E563C}" presName="aSpace" presStyleCnt="0"/>
      <dgm:spPr/>
    </dgm:pt>
    <dgm:pt modelId="{AB5BEA01-8CC8-4672-B868-84BB5480B9B9}" type="pres">
      <dgm:prSet presAssocID="{DACB8E62-FBC8-4A3E-BA6D-BE4AB0C6D33C}" presName="compNode" presStyleCnt="0"/>
      <dgm:spPr/>
    </dgm:pt>
    <dgm:pt modelId="{D6E53E20-E9AD-406A-9F7E-E4AD47CDBA87}" type="pres">
      <dgm:prSet presAssocID="{DACB8E62-FBC8-4A3E-BA6D-BE4AB0C6D33C}" presName="aNode" presStyleLbl="bgShp" presStyleIdx="2" presStyleCnt="3"/>
      <dgm:spPr/>
      <dgm:t>
        <a:bodyPr/>
        <a:lstStyle/>
        <a:p>
          <a:endParaRPr lang="es-PA"/>
        </a:p>
      </dgm:t>
    </dgm:pt>
    <dgm:pt modelId="{557D7403-69AE-4790-9474-44F99358F2EB}" type="pres">
      <dgm:prSet presAssocID="{DACB8E62-FBC8-4A3E-BA6D-BE4AB0C6D33C}" presName="textNode" presStyleLbl="bgShp" presStyleIdx="2" presStyleCnt="3"/>
      <dgm:spPr/>
      <dgm:t>
        <a:bodyPr/>
        <a:lstStyle/>
        <a:p>
          <a:endParaRPr lang="es-PA"/>
        </a:p>
      </dgm:t>
    </dgm:pt>
    <dgm:pt modelId="{2B6DF5AF-A428-473C-B376-B92AA5BBA800}" type="pres">
      <dgm:prSet presAssocID="{DACB8E62-FBC8-4A3E-BA6D-BE4AB0C6D33C}" presName="compChildNode" presStyleCnt="0"/>
      <dgm:spPr/>
    </dgm:pt>
    <dgm:pt modelId="{CC305CF5-422E-4268-A3CA-6F94489E5425}" type="pres">
      <dgm:prSet presAssocID="{DACB8E62-FBC8-4A3E-BA6D-BE4AB0C6D33C}" presName="theInnerList" presStyleCnt="0"/>
      <dgm:spPr/>
    </dgm:pt>
    <dgm:pt modelId="{E13F0912-480B-4646-A323-C945639B7ADD}" type="pres">
      <dgm:prSet presAssocID="{1757B385-3B67-45CF-9A05-1105BD0C395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A"/>
        </a:p>
      </dgm:t>
    </dgm:pt>
  </dgm:ptLst>
  <dgm:cxnLst>
    <dgm:cxn modelId="{3F98EF74-6430-451C-94B2-C88B68C457F1}" srcId="{A80A7909-6844-468C-ADA0-AA0FBE6796FC}" destId="{EF894308-5F49-471D-ABFA-F75F1CE0DBF6}" srcOrd="0" destOrd="0" parTransId="{01F82CB2-D64E-45B6-A78D-5E74E07AC4DF}" sibTransId="{4224A97F-2FB2-4191-9D59-39F38413956A}"/>
    <dgm:cxn modelId="{7C9A2EAB-DE01-45D1-97FE-60FD17254AFC}" type="presOf" srcId="{4467324B-4B3B-4E76-ABC3-1CCD7E2E563C}" destId="{119D5A02-9063-48E0-9F29-649FED273511}" srcOrd="1" destOrd="0" presId="urn:microsoft.com/office/officeart/2005/8/layout/lProcess2"/>
    <dgm:cxn modelId="{A32414AE-BD5B-4EA3-B654-8EDA34386D29}" type="presOf" srcId="{EF894308-5F49-471D-ABFA-F75F1CE0DBF6}" destId="{D8A28A43-C1BB-47B6-885C-9FA467A1E1FB}" srcOrd="0" destOrd="0" presId="urn:microsoft.com/office/officeart/2005/8/layout/lProcess2"/>
    <dgm:cxn modelId="{99373CEA-ECA9-405D-ADC3-E11D70501264}" type="presOf" srcId="{B217B429-A72A-4B91-BC12-95DE81772158}" destId="{C6AEF0BF-8D71-4BDA-AF1B-BC2ADB62D3BE}" srcOrd="0" destOrd="0" presId="urn:microsoft.com/office/officeart/2005/8/layout/lProcess2"/>
    <dgm:cxn modelId="{28C37C11-B575-4B37-9CED-EC841902EEB4}" type="presOf" srcId="{EF894308-5F49-471D-ABFA-F75F1CE0DBF6}" destId="{9792DAE7-243D-4510-9690-04BA6E41253D}" srcOrd="1" destOrd="0" presId="urn:microsoft.com/office/officeart/2005/8/layout/lProcess2"/>
    <dgm:cxn modelId="{2067442A-FFCA-4ADC-882E-5682E9956F95}" type="presOf" srcId="{DACB8E62-FBC8-4A3E-BA6D-BE4AB0C6D33C}" destId="{D6E53E20-E9AD-406A-9F7E-E4AD47CDBA87}" srcOrd="0" destOrd="0" presId="urn:microsoft.com/office/officeart/2005/8/layout/lProcess2"/>
    <dgm:cxn modelId="{745FD585-818C-45B7-A4BE-FE7E0D307FBA}" srcId="{A80A7909-6844-468C-ADA0-AA0FBE6796FC}" destId="{4467324B-4B3B-4E76-ABC3-1CCD7E2E563C}" srcOrd="1" destOrd="0" parTransId="{4CA1672C-5C53-4BA1-A538-653E29920A68}" sibTransId="{A4D8431D-02E2-47CD-BB0B-0B531F602D15}"/>
    <dgm:cxn modelId="{4DA7EF96-8CAF-433D-887C-89A6489A7A63}" type="presOf" srcId="{A80A7909-6844-468C-ADA0-AA0FBE6796FC}" destId="{02824C85-6BEC-447D-9D1D-61BB84B13788}" srcOrd="0" destOrd="0" presId="urn:microsoft.com/office/officeart/2005/8/layout/lProcess2"/>
    <dgm:cxn modelId="{2EBEC470-3277-4427-8CEE-B69544E2F9F4}" type="presOf" srcId="{DACB8E62-FBC8-4A3E-BA6D-BE4AB0C6D33C}" destId="{557D7403-69AE-4790-9474-44F99358F2EB}" srcOrd="1" destOrd="0" presId="urn:microsoft.com/office/officeart/2005/8/layout/lProcess2"/>
    <dgm:cxn modelId="{1665D12C-F457-454F-924C-3CB62F26A781}" type="presOf" srcId="{1757B385-3B67-45CF-9A05-1105BD0C395E}" destId="{E13F0912-480B-4646-A323-C945639B7ADD}" srcOrd="0" destOrd="0" presId="urn:microsoft.com/office/officeart/2005/8/layout/lProcess2"/>
    <dgm:cxn modelId="{6439B793-0AF8-4E07-A7DC-D1D12002AE60}" srcId="{4467324B-4B3B-4E76-ABC3-1CCD7E2E563C}" destId="{C6FAC35B-380D-440D-B2D6-9BDB7B9B0B41}" srcOrd="0" destOrd="0" parTransId="{4EC7DB27-5F88-41D9-9EE1-C83CCC94777D}" sibTransId="{A25B01B4-E93B-48D3-8332-E7B3F8BE233B}"/>
    <dgm:cxn modelId="{2F58C5BD-9032-4BAF-90D5-254999C22D6F}" srcId="{A80A7909-6844-468C-ADA0-AA0FBE6796FC}" destId="{DACB8E62-FBC8-4A3E-BA6D-BE4AB0C6D33C}" srcOrd="2" destOrd="0" parTransId="{6FF90C42-5D17-444A-9011-A63E4F920B13}" sibTransId="{3D61B42D-ADFC-4BFA-9D01-93D728EBE7E8}"/>
    <dgm:cxn modelId="{ED44A32E-AE78-4929-B696-C7FDEBA46C34}" srcId="{DACB8E62-FBC8-4A3E-BA6D-BE4AB0C6D33C}" destId="{1757B385-3B67-45CF-9A05-1105BD0C395E}" srcOrd="0" destOrd="0" parTransId="{E2FED572-DA15-430A-BDFF-0A921BA61057}" sibTransId="{88AE1913-9527-4957-A5AA-10084D33BFB5}"/>
    <dgm:cxn modelId="{959F7608-0264-4D5E-93D3-A70838401852}" type="presOf" srcId="{4467324B-4B3B-4E76-ABC3-1CCD7E2E563C}" destId="{35D03651-03A4-49F6-A834-9B8DC1EF46FD}" srcOrd="0" destOrd="0" presId="urn:microsoft.com/office/officeart/2005/8/layout/lProcess2"/>
    <dgm:cxn modelId="{D59521DB-62D0-411F-BA34-D2FF0CC6B922}" type="presOf" srcId="{C6FAC35B-380D-440D-B2D6-9BDB7B9B0B41}" destId="{A9110656-77C6-4A0A-A74E-2D1FD328AD3F}" srcOrd="0" destOrd="0" presId="urn:microsoft.com/office/officeart/2005/8/layout/lProcess2"/>
    <dgm:cxn modelId="{B4B130DE-25FF-485C-B91F-B1D11D8E7B04}" srcId="{EF894308-5F49-471D-ABFA-F75F1CE0DBF6}" destId="{B217B429-A72A-4B91-BC12-95DE81772158}" srcOrd="0" destOrd="0" parTransId="{29B3FD76-A7B3-44AD-9754-950C38EDDC47}" sibTransId="{ACA68EBF-43A0-4892-9B2F-486DEC6A20CA}"/>
    <dgm:cxn modelId="{FB16FA2F-07AB-4851-8B85-12ED70E7CC3B}" type="presParOf" srcId="{02824C85-6BEC-447D-9D1D-61BB84B13788}" destId="{39CD2E9A-AF97-4181-BB07-29E2276B26E4}" srcOrd="0" destOrd="0" presId="urn:microsoft.com/office/officeart/2005/8/layout/lProcess2"/>
    <dgm:cxn modelId="{56E36A16-4D77-42DE-8EF1-81C358413435}" type="presParOf" srcId="{39CD2E9A-AF97-4181-BB07-29E2276B26E4}" destId="{D8A28A43-C1BB-47B6-885C-9FA467A1E1FB}" srcOrd="0" destOrd="0" presId="urn:microsoft.com/office/officeart/2005/8/layout/lProcess2"/>
    <dgm:cxn modelId="{678728AB-BF72-4933-90EC-717FE5B23B46}" type="presParOf" srcId="{39CD2E9A-AF97-4181-BB07-29E2276B26E4}" destId="{9792DAE7-243D-4510-9690-04BA6E41253D}" srcOrd="1" destOrd="0" presId="urn:microsoft.com/office/officeart/2005/8/layout/lProcess2"/>
    <dgm:cxn modelId="{5B5C7AAC-12EC-4406-A980-0AB973BBDB8B}" type="presParOf" srcId="{39CD2E9A-AF97-4181-BB07-29E2276B26E4}" destId="{BB14A239-CB21-4F87-9F12-3C5F5D8571F1}" srcOrd="2" destOrd="0" presId="urn:microsoft.com/office/officeart/2005/8/layout/lProcess2"/>
    <dgm:cxn modelId="{57404D5F-5473-45BC-A497-0D9193D95D08}" type="presParOf" srcId="{BB14A239-CB21-4F87-9F12-3C5F5D8571F1}" destId="{62932FE2-BC0A-45C2-9533-7E844F4682EE}" srcOrd="0" destOrd="0" presId="urn:microsoft.com/office/officeart/2005/8/layout/lProcess2"/>
    <dgm:cxn modelId="{E2A893D9-E051-49B3-AB07-4D9AB740BA00}" type="presParOf" srcId="{62932FE2-BC0A-45C2-9533-7E844F4682EE}" destId="{C6AEF0BF-8D71-4BDA-AF1B-BC2ADB62D3BE}" srcOrd="0" destOrd="0" presId="urn:microsoft.com/office/officeart/2005/8/layout/lProcess2"/>
    <dgm:cxn modelId="{FA037773-77D1-4C87-8AF6-309DF2A24CEB}" type="presParOf" srcId="{02824C85-6BEC-447D-9D1D-61BB84B13788}" destId="{58D0A1FB-4742-4862-9541-7F6E0B690D76}" srcOrd="1" destOrd="0" presId="urn:microsoft.com/office/officeart/2005/8/layout/lProcess2"/>
    <dgm:cxn modelId="{ACD37426-1800-4E8E-BBCE-99761D22AC98}" type="presParOf" srcId="{02824C85-6BEC-447D-9D1D-61BB84B13788}" destId="{5AB7F3D1-3936-4C4D-95CE-3F6B4A176BD6}" srcOrd="2" destOrd="0" presId="urn:microsoft.com/office/officeart/2005/8/layout/lProcess2"/>
    <dgm:cxn modelId="{629C04C6-5B06-466A-B626-BFDBDE845343}" type="presParOf" srcId="{5AB7F3D1-3936-4C4D-95CE-3F6B4A176BD6}" destId="{35D03651-03A4-49F6-A834-9B8DC1EF46FD}" srcOrd="0" destOrd="0" presId="urn:microsoft.com/office/officeart/2005/8/layout/lProcess2"/>
    <dgm:cxn modelId="{EC2410C9-42B5-4B83-BB3D-12723F2FFFFD}" type="presParOf" srcId="{5AB7F3D1-3936-4C4D-95CE-3F6B4A176BD6}" destId="{119D5A02-9063-48E0-9F29-649FED273511}" srcOrd="1" destOrd="0" presId="urn:microsoft.com/office/officeart/2005/8/layout/lProcess2"/>
    <dgm:cxn modelId="{CBB1B570-A4E2-4964-A43E-FE53D6BC7A8A}" type="presParOf" srcId="{5AB7F3D1-3936-4C4D-95CE-3F6B4A176BD6}" destId="{EC45D184-1B9A-4E3D-A02E-422DF6794CC0}" srcOrd="2" destOrd="0" presId="urn:microsoft.com/office/officeart/2005/8/layout/lProcess2"/>
    <dgm:cxn modelId="{AC54AB2A-A7AC-4280-8C44-C94AFCFAD6A3}" type="presParOf" srcId="{EC45D184-1B9A-4E3D-A02E-422DF6794CC0}" destId="{B103E999-A929-4895-8583-EC7648CDED2E}" srcOrd="0" destOrd="0" presId="urn:microsoft.com/office/officeart/2005/8/layout/lProcess2"/>
    <dgm:cxn modelId="{FD12BD4D-1BF5-4122-8C82-05BE3D2AC33C}" type="presParOf" srcId="{B103E999-A929-4895-8583-EC7648CDED2E}" destId="{A9110656-77C6-4A0A-A74E-2D1FD328AD3F}" srcOrd="0" destOrd="0" presId="urn:microsoft.com/office/officeart/2005/8/layout/lProcess2"/>
    <dgm:cxn modelId="{8537EFBC-FDF5-4122-A20E-F93099F553F7}" type="presParOf" srcId="{02824C85-6BEC-447D-9D1D-61BB84B13788}" destId="{6AEF81AB-9211-43B3-ACDE-B37E9B664808}" srcOrd="3" destOrd="0" presId="urn:microsoft.com/office/officeart/2005/8/layout/lProcess2"/>
    <dgm:cxn modelId="{B53CC3CA-B033-4443-8C3E-554B696A3DBB}" type="presParOf" srcId="{02824C85-6BEC-447D-9D1D-61BB84B13788}" destId="{AB5BEA01-8CC8-4672-B868-84BB5480B9B9}" srcOrd="4" destOrd="0" presId="urn:microsoft.com/office/officeart/2005/8/layout/lProcess2"/>
    <dgm:cxn modelId="{36706218-979C-48EE-B4EE-5852B28D9FA2}" type="presParOf" srcId="{AB5BEA01-8CC8-4672-B868-84BB5480B9B9}" destId="{D6E53E20-E9AD-406A-9F7E-E4AD47CDBA87}" srcOrd="0" destOrd="0" presId="urn:microsoft.com/office/officeart/2005/8/layout/lProcess2"/>
    <dgm:cxn modelId="{D87A5D09-92DC-4AA7-8BAB-1B64FBC0C91C}" type="presParOf" srcId="{AB5BEA01-8CC8-4672-B868-84BB5480B9B9}" destId="{557D7403-69AE-4790-9474-44F99358F2EB}" srcOrd="1" destOrd="0" presId="urn:microsoft.com/office/officeart/2005/8/layout/lProcess2"/>
    <dgm:cxn modelId="{5AF6B0ED-3B5C-480E-B57E-C4DA0F680F6B}" type="presParOf" srcId="{AB5BEA01-8CC8-4672-B868-84BB5480B9B9}" destId="{2B6DF5AF-A428-473C-B376-B92AA5BBA800}" srcOrd="2" destOrd="0" presId="urn:microsoft.com/office/officeart/2005/8/layout/lProcess2"/>
    <dgm:cxn modelId="{EDE1620C-139C-4495-A058-571211E2F837}" type="presParOf" srcId="{2B6DF5AF-A428-473C-B376-B92AA5BBA800}" destId="{CC305CF5-422E-4268-A3CA-6F94489E5425}" srcOrd="0" destOrd="0" presId="urn:microsoft.com/office/officeart/2005/8/layout/lProcess2"/>
    <dgm:cxn modelId="{73350350-3147-44C0-B20E-C99C8EA4072D}" type="presParOf" srcId="{CC305CF5-422E-4268-A3CA-6F94489E5425}" destId="{E13F0912-480B-4646-A323-C945639B7AD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09B50-FE4E-4E14-9B8C-F935C4BBDE45}">
      <dsp:nvSpPr>
        <dsp:cNvPr id="0" name=""/>
        <dsp:cNvSpPr/>
      </dsp:nvSpPr>
      <dsp:spPr>
        <a:xfrm>
          <a:off x="-5330723" y="-816358"/>
          <a:ext cx="6347592" cy="6347592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C3F68-11D2-427C-AA61-DF77035BB10D}">
      <dsp:nvSpPr>
        <dsp:cNvPr id="0" name=""/>
        <dsp:cNvSpPr/>
      </dsp:nvSpPr>
      <dsp:spPr>
        <a:xfrm>
          <a:off x="532379" y="362479"/>
          <a:ext cx="7074540" cy="72533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573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Las empresas no aplican sistemas de análisis automatizado.</a:t>
          </a:r>
          <a:endParaRPr lang="es-PA" sz="2300" kern="1200" dirty="0"/>
        </a:p>
      </dsp:txBody>
      <dsp:txXfrm>
        <a:off x="532379" y="362479"/>
        <a:ext cx="7074540" cy="725336"/>
      </dsp:txXfrm>
    </dsp:sp>
    <dsp:sp modelId="{42E92A0D-0041-41DD-A385-5E598CE64886}">
      <dsp:nvSpPr>
        <dsp:cNvPr id="0" name=""/>
        <dsp:cNvSpPr/>
      </dsp:nvSpPr>
      <dsp:spPr>
        <a:xfrm>
          <a:off x="79044" y="271812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96BC3-D54E-4AEF-B43F-B99065E8B4EC}">
      <dsp:nvSpPr>
        <dsp:cNvPr id="0" name=""/>
        <dsp:cNvSpPr/>
      </dsp:nvSpPr>
      <dsp:spPr>
        <a:xfrm>
          <a:off x="948231" y="1450672"/>
          <a:ext cx="6658688" cy="725336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573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Poco manejo de una gran base datos por parte de las empresas.</a:t>
          </a:r>
          <a:endParaRPr lang="es-PA" sz="2300" kern="1200" dirty="0"/>
        </a:p>
      </dsp:txBody>
      <dsp:txXfrm>
        <a:off x="948231" y="1450672"/>
        <a:ext cx="6658688" cy="725336"/>
      </dsp:txXfrm>
    </dsp:sp>
    <dsp:sp modelId="{16A1CFCA-D574-4AEC-84BF-0B04E81E46B4}">
      <dsp:nvSpPr>
        <dsp:cNvPr id="0" name=""/>
        <dsp:cNvSpPr/>
      </dsp:nvSpPr>
      <dsp:spPr>
        <a:xfrm>
          <a:off x="494896" y="1360005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86C29-7F25-4E85-B681-650018674F9D}">
      <dsp:nvSpPr>
        <dsp:cNvPr id="0" name=""/>
        <dsp:cNvSpPr/>
      </dsp:nvSpPr>
      <dsp:spPr>
        <a:xfrm>
          <a:off x="948231" y="2538865"/>
          <a:ext cx="6658688" cy="725336"/>
        </a:xfrm>
        <a:prstGeom prst="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573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La empresa cuenta con un sistema de registro de envíos poco eficiente.</a:t>
          </a:r>
          <a:endParaRPr lang="es-PA" sz="2300" kern="1200" dirty="0"/>
        </a:p>
      </dsp:txBody>
      <dsp:txXfrm>
        <a:off x="948231" y="2538865"/>
        <a:ext cx="6658688" cy="725336"/>
      </dsp:txXfrm>
    </dsp:sp>
    <dsp:sp modelId="{E6E5683C-36BB-4D4E-99BB-B7EDDDD522AE}">
      <dsp:nvSpPr>
        <dsp:cNvPr id="0" name=""/>
        <dsp:cNvSpPr/>
      </dsp:nvSpPr>
      <dsp:spPr>
        <a:xfrm>
          <a:off x="494896" y="2448198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3E1A2-58FA-4A05-B55E-44687789A4C5}">
      <dsp:nvSpPr>
        <dsp:cNvPr id="0" name=""/>
        <dsp:cNvSpPr/>
      </dsp:nvSpPr>
      <dsp:spPr>
        <a:xfrm>
          <a:off x="532379" y="3627059"/>
          <a:ext cx="7074540" cy="725336"/>
        </a:xfrm>
        <a:prstGeom prst="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5736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El equipo de estadística debe generar reportes de manera manual causando </a:t>
          </a:r>
          <a:endParaRPr lang="es-PA" sz="2300" kern="1200" dirty="0"/>
        </a:p>
      </dsp:txBody>
      <dsp:txXfrm>
        <a:off x="532379" y="3627059"/>
        <a:ext cx="7074540" cy="725336"/>
      </dsp:txXfrm>
    </dsp:sp>
    <dsp:sp modelId="{8F3C7AB5-9E10-4F4D-AA76-8FA5FD78095D}">
      <dsp:nvSpPr>
        <dsp:cNvPr id="0" name=""/>
        <dsp:cNvSpPr/>
      </dsp:nvSpPr>
      <dsp:spPr>
        <a:xfrm>
          <a:off x="79044" y="3536391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28A43-C1BB-47B6-885C-9FA467A1E1FB}">
      <dsp:nvSpPr>
        <dsp:cNvPr id="0" name=""/>
        <dsp:cNvSpPr/>
      </dsp:nvSpPr>
      <dsp:spPr>
        <a:xfrm>
          <a:off x="997" y="0"/>
          <a:ext cx="2593795" cy="4714875"/>
        </a:xfrm>
        <a:prstGeom prst="roundRect">
          <a:avLst>
            <a:gd name="adj" fmla="val 10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1</a:t>
          </a:r>
          <a:endParaRPr lang="es-PA" sz="6500" kern="1200" dirty="0"/>
        </a:p>
      </dsp:txBody>
      <dsp:txXfrm>
        <a:off x="997" y="0"/>
        <a:ext cx="2593795" cy="1414462"/>
      </dsp:txXfrm>
    </dsp:sp>
    <dsp:sp modelId="{C6AEF0BF-8D71-4BDA-AF1B-BC2ADB62D3BE}">
      <dsp:nvSpPr>
        <dsp:cNvPr id="0" name=""/>
        <dsp:cNvSpPr/>
      </dsp:nvSpPr>
      <dsp:spPr>
        <a:xfrm>
          <a:off x="363734" y="1371587"/>
          <a:ext cx="2075036" cy="306466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Reporte de envíos mensual de manera automática</a:t>
          </a:r>
          <a:endParaRPr lang="es-PA" sz="2100" kern="1200" dirty="0"/>
        </a:p>
      </dsp:txBody>
      <dsp:txXfrm>
        <a:off x="424510" y="1432363"/>
        <a:ext cx="1953484" cy="2943116"/>
      </dsp:txXfrm>
    </dsp:sp>
    <dsp:sp modelId="{35D03651-03A4-49F6-A834-9B8DC1EF46FD}">
      <dsp:nvSpPr>
        <dsp:cNvPr id="0" name=""/>
        <dsp:cNvSpPr/>
      </dsp:nvSpPr>
      <dsp:spPr>
        <a:xfrm>
          <a:off x="2789327" y="0"/>
          <a:ext cx="2593795" cy="4714875"/>
        </a:xfrm>
        <a:prstGeom prst="roundRect">
          <a:avLst>
            <a:gd name="adj" fmla="val 10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2</a:t>
          </a:r>
          <a:endParaRPr lang="es-PA" sz="6500" kern="1200" dirty="0"/>
        </a:p>
      </dsp:txBody>
      <dsp:txXfrm>
        <a:off x="2789327" y="0"/>
        <a:ext cx="2593795" cy="1414462"/>
      </dsp:txXfrm>
    </dsp:sp>
    <dsp:sp modelId="{A9110656-77C6-4A0A-A74E-2D1FD328AD3F}">
      <dsp:nvSpPr>
        <dsp:cNvPr id="0" name=""/>
        <dsp:cNvSpPr/>
      </dsp:nvSpPr>
      <dsp:spPr>
        <a:xfrm>
          <a:off x="3048706" y="1414462"/>
          <a:ext cx="2075036" cy="306466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Puede ser también una herramienta clave en la recuperación y diversificación en el análisis de graficas</a:t>
          </a:r>
          <a:endParaRPr lang="es-PA" sz="2100" kern="1200" dirty="0"/>
        </a:p>
      </dsp:txBody>
      <dsp:txXfrm>
        <a:off x="3109482" y="1475238"/>
        <a:ext cx="1953484" cy="2943116"/>
      </dsp:txXfrm>
    </dsp:sp>
    <dsp:sp modelId="{D6E53E20-E9AD-406A-9F7E-E4AD47CDBA87}">
      <dsp:nvSpPr>
        <dsp:cNvPr id="0" name=""/>
        <dsp:cNvSpPr/>
      </dsp:nvSpPr>
      <dsp:spPr>
        <a:xfrm>
          <a:off x="5577657" y="0"/>
          <a:ext cx="2593795" cy="4714875"/>
        </a:xfrm>
        <a:prstGeom prst="roundRect">
          <a:avLst>
            <a:gd name="adj" fmla="val 10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3</a:t>
          </a:r>
          <a:endParaRPr lang="es-PA" sz="6500" kern="1200" dirty="0"/>
        </a:p>
      </dsp:txBody>
      <dsp:txXfrm>
        <a:off x="5577657" y="0"/>
        <a:ext cx="2593795" cy="1414462"/>
      </dsp:txXfrm>
    </dsp:sp>
    <dsp:sp modelId="{E13F0912-480B-4646-A323-C945639B7ADD}">
      <dsp:nvSpPr>
        <dsp:cNvPr id="0" name=""/>
        <dsp:cNvSpPr/>
      </dsp:nvSpPr>
      <dsp:spPr>
        <a:xfrm>
          <a:off x="5837036" y="1414462"/>
          <a:ext cx="2075036" cy="306466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Crear una automatización que permita a través de una base de datos generar reportes</a:t>
          </a:r>
          <a:endParaRPr lang="es-PA" sz="2100" kern="1200" dirty="0"/>
        </a:p>
      </dsp:txBody>
      <dsp:txXfrm>
        <a:off x="5897812" y="1475238"/>
        <a:ext cx="1953484" cy="294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02205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82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26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34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44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98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0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69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03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Samsung Innovation Campus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38" r="116" b="33282"/>
          <a:stretch/>
        </p:blipFill>
        <p:spPr>
          <a:xfrm>
            <a:off x="5160931" y="4238213"/>
            <a:ext cx="3704520" cy="79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9" y="1758832"/>
            <a:ext cx="4175445" cy="214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5528429" y="2490692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4300"/>
            </a:pPr>
            <a:r>
              <a:rPr lang="en-US" sz="1600" b="1" dirty="0" err="1"/>
              <a:t>Nombre</a:t>
            </a:r>
            <a:r>
              <a:rPr lang="en-US" sz="1600" b="1" dirty="0"/>
              <a:t> del </a:t>
            </a:r>
            <a:r>
              <a:rPr lang="en-US" sz="1600" b="1" dirty="0" err="1"/>
              <a:t>proyecto</a:t>
            </a:r>
            <a:endParaRPr lang="en-US" sz="1600" b="1" dirty="0"/>
          </a:p>
        </p:txBody>
      </p:sp>
      <p:sp>
        <p:nvSpPr>
          <p:cNvPr id="7" name="Rectángulo 6"/>
          <p:cNvSpPr/>
          <p:nvPr/>
        </p:nvSpPr>
        <p:spPr>
          <a:xfrm>
            <a:off x="2858979" y="4468594"/>
            <a:ext cx="2042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 err="1">
                <a:solidFill>
                  <a:schemeClr val="dk1"/>
                </a:solidFill>
              </a:rPr>
              <a:t>Nombre</a:t>
            </a:r>
            <a:r>
              <a:rPr lang="en-US" sz="1600" b="1" dirty="0">
                <a:solidFill>
                  <a:schemeClr val="dk1"/>
                </a:solidFill>
              </a:rPr>
              <a:t> del </a:t>
            </a:r>
            <a:r>
              <a:rPr lang="en-US" sz="1600" b="1" dirty="0" err="1">
                <a:solidFill>
                  <a:schemeClr val="dk1"/>
                </a:solidFill>
              </a:rPr>
              <a:t>equipo</a:t>
            </a:r>
            <a:endParaRPr lang="en-US" sz="4400" b="1" dirty="0">
              <a:solidFill>
                <a:schemeClr val="dk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726975" y="1669684"/>
            <a:ext cx="4379913" cy="632207"/>
            <a:chOff x="4181256" y="3224809"/>
            <a:chExt cx="4379913" cy="632207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 1. </a:t>
              </a:r>
              <a:r>
                <a:rPr lang="es-PA" sz="1800" b="1" dirty="0" smtClean="0">
                  <a:solidFill>
                    <a:schemeClr val="tx1"/>
                  </a:solidFill>
                </a:rPr>
                <a:t>Problemas</a:t>
              </a:r>
              <a:r>
                <a:rPr lang="en-US" sz="1800" b="1" dirty="0" smtClean="0">
                  <a:solidFill>
                    <a:schemeClr val="tx1"/>
                  </a:solidFill>
                </a:rPr>
                <a:t> 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706471" y="2374202"/>
            <a:ext cx="4379913" cy="707473"/>
            <a:chOff x="4181256" y="3149543"/>
            <a:chExt cx="4379913" cy="707473"/>
          </a:xfrm>
        </p:grpSpPr>
        <p:sp>
          <p:nvSpPr>
            <p:cNvPr id="74" name="Google Shape;74;p3"/>
            <p:cNvSpPr/>
            <p:nvPr/>
          </p:nvSpPr>
          <p:spPr>
            <a:xfrm>
              <a:off x="4382136" y="3149543"/>
              <a:ext cx="4179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</a:t>
              </a:r>
              <a:r>
                <a:rPr lang="es-PA" sz="1800" b="1" dirty="0" smtClean="0">
                  <a:solidFill>
                    <a:schemeClr val="tx1"/>
                  </a:solidFill>
                </a:rPr>
                <a:t>Solución</a:t>
              </a:r>
              <a:r>
                <a:rPr lang="en-US" sz="1800" dirty="0" smtClean="0">
                  <a:solidFill>
                    <a:srgbClr val="3F3F3F"/>
                  </a:solidFill>
                </a:rPr>
                <a:t> </a:t>
              </a:r>
              <a:endParaRPr dirty="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/>
              <a:endParaRPr dirty="0"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4407497" y="5005688"/>
            <a:ext cx="4379913" cy="632207"/>
            <a:chOff x="4181256" y="3224809"/>
            <a:chExt cx="4379913" cy="632207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/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5. </a:t>
              </a:r>
              <a:r>
                <a:rPr lang="es-MX" sz="1800" b="1" dirty="0" smtClean="0"/>
                <a:t>Valor</a:t>
              </a:r>
              <a:endParaRPr b="1" dirty="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77;p3"/>
          <p:cNvGrpSpPr/>
          <p:nvPr/>
        </p:nvGrpSpPr>
        <p:grpSpPr>
          <a:xfrm>
            <a:off x="2400420" y="3264789"/>
            <a:ext cx="4379913" cy="632207"/>
            <a:chOff x="4181256" y="3224809"/>
            <a:chExt cx="4379913" cy="632207"/>
          </a:xfrm>
        </p:grpSpPr>
        <p:sp>
          <p:nvSpPr>
            <p:cNvPr id="17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3. </a:t>
              </a:r>
              <a:r>
                <a:rPr lang="es-PA" sz="1800" b="1" dirty="0" smtClean="0">
                  <a:solidFill>
                    <a:schemeClr val="tx1"/>
                  </a:solidFill>
                </a:rPr>
                <a:t>Servicio o Producto</a:t>
              </a:r>
              <a:r>
                <a:rPr lang="en-US" sz="1800" b="1" dirty="0" smtClean="0">
                  <a:solidFill>
                    <a:schemeClr val="tx1"/>
                  </a:solidFill>
                </a:rPr>
                <a:t> 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0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" name="Google Shape;77;p3"/>
          <p:cNvGrpSpPr/>
          <p:nvPr/>
        </p:nvGrpSpPr>
        <p:grpSpPr>
          <a:xfrm>
            <a:off x="3406679" y="4007254"/>
            <a:ext cx="4379913" cy="632207"/>
            <a:chOff x="4181256" y="3224809"/>
            <a:chExt cx="4379913" cy="632207"/>
          </a:xfrm>
        </p:grpSpPr>
        <p:sp>
          <p:nvSpPr>
            <p:cNvPr id="25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</a:t>
              </a:r>
              <a:r>
                <a:rPr lang="en-US" sz="180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lang="en-US" sz="1800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s-PA" sz="1800" b="1" dirty="0" smtClean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Muestra</a:t>
              </a:r>
              <a:r>
                <a:rPr lang="en-US" sz="1800" dirty="0" smtClean="0">
                  <a:solidFill>
                    <a:schemeClr val="tx1"/>
                  </a:solidFill>
                  <a:sym typeface="Arial"/>
                </a:rPr>
                <a:t> 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6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0;p3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85;p4"/>
          <p:cNvSpPr txBox="1">
            <a:spLocks/>
          </p:cNvSpPr>
          <p:nvPr/>
        </p:nvSpPr>
        <p:spPr>
          <a:xfrm>
            <a:off x="449354" y="139837"/>
            <a:ext cx="85413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400"/>
            </a:pPr>
            <a:r>
              <a:rPr lang="es-PA" sz="5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CONTENIDO</a:t>
            </a:r>
            <a:r>
              <a:rPr lang="es-PA" sz="2400" dirty="0" smtClean="0"/>
              <a:t/>
            </a:r>
            <a:br>
              <a:rPr lang="es-PA" sz="2400" dirty="0" smtClean="0"/>
            </a:br>
            <a:endParaRPr lang="es-PA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354" y="139837"/>
            <a:ext cx="85413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2400"/>
            </a:pPr>
            <a:r>
              <a:rPr lang="es-PA" sz="5400" dirty="0">
                <a:solidFill>
                  <a:schemeClr val="bg1"/>
                </a:solidFill>
                <a:latin typeface="Bauhaus 93" panose="04030905020B02020C02" pitchFamily="82" charset="0"/>
              </a:rPr>
              <a:t>PROBLEMAS</a:t>
            </a:r>
            <a:r>
              <a:rPr lang="es-PA" sz="2400" dirty="0"/>
              <a:t/>
            </a:r>
            <a:br>
              <a:rPr lang="es-PA" sz="2400" dirty="0"/>
            </a:br>
            <a:endParaRPr sz="2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96158493"/>
              </p:ext>
            </p:extLst>
          </p:nvPr>
        </p:nvGraphicFramePr>
        <p:xfrm>
          <a:off x="1114424" y="1228724"/>
          <a:ext cx="7672387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949531" y="111263"/>
            <a:ext cx="8541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5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SOLUCIONES</a:t>
            </a:r>
            <a:endParaRPr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05274897"/>
              </p:ext>
            </p:extLst>
          </p:nvPr>
        </p:nvGraphicFramePr>
        <p:xfrm>
          <a:off x="585788" y="1185863"/>
          <a:ext cx="8172450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86258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354" y="139837"/>
            <a:ext cx="8541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s-MX" sz="5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NUESTRO</a:t>
            </a:r>
            <a:r>
              <a:rPr lang="es-MX" sz="2400" dirty="0" smtClean="0">
                <a:solidFill>
                  <a:schemeClr val="bg1"/>
                </a:solidFill>
              </a:rPr>
              <a:t> </a:t>
            </a:r>
            <a:r>
              <a:rPr lang="es-MX" sz="5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PRODUCTO</a:t>
            </a:r>
            <a:endParaRPr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8" y="1543050"/>
            <a:ext cx="5033800" cy="42777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00206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5329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307961" y="150251"/>
            <a:ext cx="8541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5400" dirty="0" smtClean="0">
                <a:solidFill>
                  <a:schemeClr val="lt1"/>
                </a:solidFill>
                <a:latin typeface="Bauhaus 93" panose="04030905020B02020C02" pitchFamily="82" charset="0"/>
              </a:rPr>
              <a:t>MUESTRA</a:t>
            </a:r>
            <a:endParaRPr sz="5400" dirty="0">
              <a:solidFill>
                <a:schemeClr val="lt1"/>
              </a:solidFill>
              <a:latin typeface="Bauhaus 93" panose="04030905020B02020C02" pitchFamily="82" charset="0"/>
              <a:sym typeface="Aria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6903" y="4440546"/>
            <a:ext cx="5217458" cy="120032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PA" sz="1800" dirty="0" smtClean="0"/>
              <a:t>Nuestro sistema de análisis de reportes pude realizar de manera inmediata graficas o información en base a los datos generados por el cliente. </a:t>
            </a:r>
            <a:endParaRPr lang="es-PA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9" y="1218540"/>
            <a:ext cx="2756646" cy="27566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07" y="1171306"/>
            <a:ext cx="4076632" cy="27166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83" y="3825725"/>
            <a:ext cx="3646380" cy="24299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870" y="1183340"/>
            <a:ext cx="2353607" cy="27057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39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392317" y="114300"/>
            <a:ext cx="910887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5400" dirty="0" smtClean="0">
                <a:solidFill>
                  <a:schemeClr val="lt1"/>
                </a:solidFill>
                <a:latin typeface="Bauhaus 93" panose="04030905020B02020C02" pitchFamily="82" charset="0"/>
              </a:rPr>
              <a:t>VALOR DEL SERVICIO</a:t>
            </a:r>
            <a:endParaRPr sz="5400" dirty="0">
              <a:solidFill>
                <a:schemeClr val="lt1"/>
              </a:solidFill>
              <a:latin typeface="Bauhaus 93" panose="04030905020B02020C02" pitchFamily="82" charset="0"/>
              <a:sym typeface="Aria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741894" y="1775013"/>
            <a:ext cx="3428999" cy="64633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PA" sz="1800" dirty="0" smtClean="0"/>
              <a:t>Un sistema amigable y rápido para las empresas </a:t>
            </a:r>
            <a:endParaRPr lang="es-PA" sz="1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03677" y="4874903"/>
            <a:ext cx="4374469" cy="64633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PA" sz="1800" dirty="0" smtClean="0"/>
              <a:t>Menor costo de tiempo de realización y organización de los datos</a:t>
            </a:r>
            <a:endParaRPr lang="es-PA" sz="1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43" y="3236072"/>
            <a:ext cx="3041700" cy="27520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1" y="1479360"/>
            <a:ext cx="4963693" cy="28614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3924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548</TotalTime>
  <Words>172</Words>
  <Application>Microsoft Office PowerPoint</Application>
  <PresentationFormat>Personalizado</PresentationFormat>
  <Paragraphs>29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Bauhaus 93</vt:lpstr>
      <vt:lpstr>Calibri</vt:lpstr>
      <vt:lpstr>SIC_Template_AI</vt:lpstr>
      <vt:lpstr>Samsung Innovation Campus</vt:lpstr>
      <vt:lpstr>Presentación de PowerPoint</vt:lpstr>
      <vt:lpstr>Presentación de PowerPoint</vt:lpstr>
      <vt:lpstr>PROBLEMAS </vt:lpstr>
      <vt:lpstr>SOLUCIONES</vt:lpstr>
      <vt:lpstr>NUESTRO PRODUCTO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connie</cp:lastModifiedBy>
  <cp:revision>28</cp:revision>
  <dcterms:created xsi:type="dcterms:W3CDTF">2019-07-06T14:12:49Z</dcterms:created>
  <dcterms:modified xsi:type="dcterms:W3CDTF">2023-01-25T00:57:59Z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