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2825" cy="6858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638" y="13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SIC virtual assistant 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2913460"/>
            <a:ext cx="547971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Javier Díaz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Johard Mc Daniel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Abel Almanza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Amanda Green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4379913" cy="1216982"/>
            <a:chOff x="4181256" y="3224809"/>
            <a:chExt cx="4379913" cy="1216982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UNIDAD 1. Título</a:t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Subt</a:t>
              </a:r>
              <a:r>
                <a:rPr lang="en-US">
                  <a:solidFill>
                    <a:srgbClr val="193EB0"/>
                  </a:solidFill>
                </a:rPr>
                <a:t>í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tul</a:t>
              </a:r>
              <a:r>
                <a:rPr lang="en-US">
                  <a:solidFill>
                    <a:srgbClr val="193EB0"/>
                  </a:solidFill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Subt</a:t>
              </a:r>
              <a:r>
                <a:rPr lang="en-US">
                  <a:solidFill>
                    <a:srgbClr val="A5A5A5"/>
                  </a:solidFill>
                </a:rPr>
                <a:t>í</a:t>
              </a: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tul</a:t>
              </a:r>
              <a:r>
                <a:rPr lang="en-US">
                  <a:solidFill>
                    <a:srgbClr val="A5A5A5"/>
                  </a:solidFill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28795" y="3120685"/>
            <a:ext cx="4379913" cy="1216982"/>
            <a:chOff x="4181256" y="3224809"/>
            <a:chExt cx="4379913" cy="1216982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n-US" sz="1800">
                  <a:solidFill>
                    <a:srgbClr val="3F3F3F"/>
                  </a:solidFill>
                </a:rPr>
                <a:t>Título</a:t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n-US">
                  <a:solidFill>
                    <a:srgbClr val="193EB0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</a:t>
              </a:r>
              <a:r>
                <a:rPr lang="en-US" sz="1800">
                  <a:solidFill>
                    <a:srgbClr val="3F3F3F"/>
                  </a:solidFill>
                </a:rPr>
                <a:t>Título</a:t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>
                  <a:solidFill>
                    <a:srgbClr val="193EB0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Título</a:t>
            </a: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747" lvl="0" indent="-177747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</a:pPr>
            <a:r>
              <a:rPr lang="en-US"/>
              <a:t>Nivel 1</a:t>
            </a:r>
            <a:endParaRPr/>
          </a:p>
          <a:p>
            <a:pPr marL="360255" lvl="1" indent="-182507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Nivel 2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edit project name and page number in slide master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Title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Personalizado</PresentationFormat>
  <Paragraphs>26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Johard Mc Daniel</cp:lastModifiedBy>
  <cp:revision>4</cp:revision>
  <dcterms:created xsi:type="dcterms:W3CDTF">2019-07-06T14:12:49Z</dcterms:created>
  <dcterms:modified xsi:type="dcterms:W3CDTF">2023-01-24T16:58:01Z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