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9" r:id="rId4"/>
    <p:sldId id="258" r:id="rId5"/>
    <p:sldId id="262" r:id="rId6"/>
    <p:sldId id="260" r:id="rId7"/>
  </p:sldIdLst>
  <p:sldSz cx="9902825" cy="6858000"/>
  <p:notesSz cx="6858000" cy="9144000"/>
  <p:custDataLst>
    <p:tags r:id="rId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83">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 roundtripDataSignature="AMtx7mgzVOCuRa2lmBSldHvyNdTeCm17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0382F7-9885-4722-AE45-E8AF374DF35B}" v="20" dt="2023-01-20T15:44:50.295"/>
    <p1510:client id="{C41457EB-D518-40FF-B7EC-28F6FD36A8AE}" v="52" dt="2023-01-20T15:58:21.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410" y="78"/>
      </p:cViewPr>
      <p:guideLst>
        <p:guide pos="3119"/>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‹Nº›</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a:t>
            </a:r>
            <a:endParaRPr/>
          </a:p>
        </p:txBody>
      </p:sp>
      <p:sp>
        <p:nvSpPr>
          <p:cNvPr id="66" name="Google Shape;6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3319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7"/>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7"/>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a:solidFill>
                <a:schemeClr val="dk1"/>
              </a:solidFill>
              <a:latin typeface="Calibri"/>
              <a:ea typeface="Calibri"/>
              <a:cs typeface="Calibri"/>
              <a:sym typeface="Calibri"/>
            </a:endParaRPr>
          </a:p>
        </p:txBody>
      </p:sp>
      <p:pic>
        <p:nvPicPr>
          <p:cNvPr id="13" name="Google Shape;13;p7"/>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7"/>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400" b="0" i="0" u="none" strike="noStrike" cap="none">
                <a:solidFill>
                  <a:srgbClr val="1428A0"/>
                </a:solidFill>
                <a:latin typeface="Arial"/>
                <a:ea typeface="Arial"/>
                <a:cs typeface="Arial"/>
                <a:sym typeface="Arial"/>
              </a:rPr>
              <a:t>C&amp;P Course</a:t>
            </a:r>
            <a:endParaRPr sz="2400" b="0" i="0" u="none" strike="noStrike" cap="none">
              <a:solidFill>
                <a:srgbClr val="1428A0"/>
              </a:solidFill>
              <a:latin typeface="Arial"/>
              <a:ea typeface="Arial"/>
              <a:cs typeface="Arial"/>
              <a:sym typeface="Arial"/>
            </a:endParaRPr>
          </a:p>
        </p:txBody>
      </p:sp>
      <p:sp>
        <p:nvSpPr>
          <p:cNvPr id="15" name="Google Shape;15;p7"/>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7"/>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7"/>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p:cSld name="CHAPTER">
    <p:spTree>
      <p:nvGrpSpPr>
        <p:cNvPr id="1"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20" name="Google Shape;20;p8"/>
          <p:cNvSpPr txBox="1">
            <a:spLocks noGrp="1"/>
          </p:cNvSpPr>
          <p:nvPr>
            <p:ph type="body" idx="1"/>
          </p:nvPr>
        </p:nvSpPr>
        <p:spPr>
          <a:xfrm>
            <a:off x="985007" y="2524714"/>
            <a:ext cx="4616240" cy="132993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4399"/>
              <a:buFont typeface="Arial"/>
              <a:buNone/>
              <a:defRPr sz="4399"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21" name="Google Shape;21;p8"/>
          <p:cNvCxnSpPr/>
          <p:nvPr/>
        </p:nvCxnSpPr>
        <p:spPr>
          <a:xfrm>
            <a:off x="449470"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2" name="Google Shape;22;p8"/>
          <p:cNvSpPr txBox="1"/>
          <p:nvPr/>
        </p:nvSpPr>
        <p:spPr>
          <a:xfrm>
            <a:off x="8836343" y="6498003"/>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‹Nº›</a:t>
            </a:fld>
            <a:endParaRPr sz="900" b="0" i="0" u="none" strike="noStrike" cap="none">
              <a:solidFill>
                <a:srgbClr val="7F7F7F"/>
              </a:solidFill>
              <a:latin typeface="Arial"/>
              <a:ea typeface="Arial"/>
              <a:cs typeface="Arial"/>
              <a:sym typeface="Arial"/>
            </a:endParaRPr>
          </a:p>
        </p:txBody>
      </p:sp>
      <p:sp>
        <p:nvSpPr>
          <p:cNvPr id="23" name="Google Shape;23;p8"/>
          <p:cNvSpPr/>
          <p:nvPr/>
        </p:nvSpPr>
        <p:spPr>
          <a:xfrm>
            <a:off x="449468" y="6498005"/>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a:solidFill>
                  <a:srgbClr val="7F7F7F"/>
                </a:solidFill>
                <a:latin typeface="Arial"/>
                <a:ea typeface="Arial"/>
                <a:cs typeface="Arial"/>
                <a:sym typeface="Arial"/>
              </a:rPr>
              <a:t>Samsung Innovation Campus</a:t>
            </a:r>
            <a:endParaRPr/>
          </a:p>
        </p:txBody>
      </p:sp>
      <p:sp>
        <p:nvSpPr>
          <p:cNvPr id="24" name="Google Shape;24;p8"/>
          <p:cNvSpPr/>
          <p:nvPr/>
        </p:nvSpPr>
        <p:spPr>
          <a:xfrm>
            <a:off x="719769" y="2095280"/>
            <a:ext cx="59989"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5" name="Google Shape;25;p8"/>
          <p:cNvSpPr/>
          <p:nvPr/>
        </p:nvSpPr>
        <p:spPr>
          <a:xfrm>
            <a:off x="719769" y="4157762"/>
            <a:ext cx="59989"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62" b="0" i="0" u="none" strike="noStrike" cap="none">
              <a:solidFill>
                <a:srgbClr val="FFFFFF"/>
              </a:solidFill>
              <a:latin typeface="Calibri"/>
              <a:ea typeface="Calibri"/>
              <a:cs typeface="Calibri"/>
              <a:sym typeface="Calibri"/>
            </a:endParaRPr>
          </a:p>
        </p:txBody>
      </p:sp>
      <p:sp>
        <p:nvSpPr>
          <p:cNvPr id="26" name="Google Shape;26;p8"/>
          <p:cNvSpPr txBox="1">
            <a:spLocks noGrp="1"/>
          </p:cNvSpPr>
          <p:nvPr>
            <p:ph type="body" idx="2"/>
          </p:nvPr>
        </p:nvSpPr>
        <p:spPr>
          <a:xfrm>
            <a:off x="985007" y="2066881"/>
            <a:ext cx="5475500" cy="310896"/>
          </a:xfrm>
          <a:prstGeom prst="rect">
            <a:avLst/>
          </a:prstGeom>
          <a:noFill/>
          <a:ln>
            <a:noFill/>
          </a:ln>
        </p:spPr>
        <p:txBody>
          <a:bodyPr spcFirstLastPara="1" wrap="square" lIns="0" tIns="0" rIns="0" bIns="45700" anchor="ctr" anchorCtr="0">
            <a:noAutofit/>
          </a:bodyPr>
          <a:lstStyle>
            <a:lvl1pPr marL="457200" marR="0" lvl="0" indent="-228600" algn="l" rtl="0">
              <a:lnSpc>
                <a:spcPct val="100000"/>
              </a:lnSpc>
              <a:spcBef>
                <a:spcPts val="0"/>
              </a:spcBef>
              <a:spcAft>
                <a:spcPts val="0"/>
              </a:spcAft>
              <a:buClr>
                <a:srgbClr val="7F7F7F"/>
              </a:buClr>
              <a:buSzPts val="1999"/>
              <a:buFont typeface="Arial"/>
              <a:buNone/>
              <a:defRPr sz="1999" b="0" i="0" u="none" strike="noStrike" cap="none">
                <a:solidFill>
                  <a:srgbClr val="7F7F7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8"/>
          <p:cNvSpPr/>
          <p:nvPr/>
        </p:nvSpPr>
        <p:spPr>
          <a:xfrm>
            <a:off x="989683" y="4157822"/>
            <a:ext cx="2631915" cy="32303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2000" b="0" i="0" u="none" strike="noStrike" cap="none">
                <a:solidFill>
                  <a:srgbClr val="1428A0"/>
                </a:solidFill>
                <a:latin typeface="Arial"/>
                <a:ea typeface="Arial"/>
                <a:cs typeface="Arial"/>
                <a:sym typeface="Arial"/>
              </a:rPr>
              <a:t>C&amp;P</a:t>
            </a:r>
            <a:r>
              <a:rPr lang="en-US" sz="2099" b="0" i="0" u="none" strike="noStrike" cap="none">
                <a:solidFill>
                  <a:srgbClr val="1428A0"/>
                </a:solidFill>
                <a:latin typeface="Arial"/>
                <a:ea typeface="Arial"/>
                <a:cs typeface="Arial"/>
                <a:sym typeface="Arial"/>
              </a:rPr>
              <a:t> Course</a:t>
            </a:r>
            <a:endParaRPr sz="2099" b="0" i="0" u="none" strike="noStrike" cap="none">
              <a:solidFill>
                <a:srgbClr val="1428A0"/>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0" name="Google Shape;30;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1" name="Google Shape;31;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2" name="Google Shape;32;p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3" name="Google Shape;33;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34"/>
        <p:cNvGrpSpPr/>
        <p:nvPr/>
      </p:nvGrpSpPr>
      <p:grpSpPr>
        <a:xfrm>
          <a:off x="0" y="0"/>
          <a:ext cx="0" cy="0"/>
          <a:chOff x="0" y="0"/>
          <a:chExt cx="0" cy="0"/>
        </a:xfrm>
      </p:grpSpPr>
      <p:pic>
        <p:nvPicPr>
          <p:cNvPr id="35" name="Google Shape;35;p10"/>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36" name="Google Shape;36;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37" name="Google Shape;37;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‹Nº›</a:t>
            </a:fld>
            <a:endParaRPr sz="900">
              <a:solidFill>
                <a:srgbClr val="7F7F7F"/>
              </a:solidFill>
              <a:latin typeface="Arial"/>
              <a:ea typeface="Arial"/>
              <a:cs typeface="Arial"/>
              <a:sym typeface="Arial"/>
            </a:endParaRPr>
          </a:p>
        </p:txBody>
      </p:sp>
      <p:sp>
        <p:nvSpPr>
          <p:cNvPr id="38" name="Google Shape;38;p1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a:solidFill>
                  <a:srgbClr val="7F7F7F"/>
                </a:solidFill>
                <a:latin typeface="Arial"/>
                <a:ea typeface="Arial"/>
                <a:cs typeface="Arial"/>
                <a:sym typeface="Arial"/>
              </a:rPr>
              <a:t>Samsung Innovation Campus</a:t>
            </a:r>
            <a:endParaRPr/>
          </a:p>
        </p:txBody>
      </p:sp>
      <p:sp>
        <p:nvSpPr>
          <p:cNvPr id="39" name="Google Shape;39;p10"/>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Calibri"/>
                <a:ea typeface="Calibri"/>
                <a:cs typeface="Calibri"/>
                <a:sym typeface="Calibri"/>
              </a:defRPr>
            </a:lvl2pPr>
            <a:lvl3pPr lvl="2">
              <a:spcBef>
                <a:spcPts val="0"/>
              </a:spcBef>
              <a:spcAft>
                <a:spcPts val="0"/>
              </a:spcAft>
              <a:buSzPts val="1400"/>
              <a:buNone/>
              <a:defRPr sz="1800">
                <a:solidFill>
                  <a:schemeClr val="lt1"/>
                </a:solidFill>
                <a:latin typeface="Calibri"/>
                <a:ea typeface="Calibri"/>
                <a:cs typeface="Calibri"/>
                <a:sym typeface="Calibri"/>
              </a:defRPr>
            </a:lvl3pPr>
            <a:lvl4pPr lvl="3">
              <a:spcBef>
                <a:spcPts val="0"/>
              </a:spcBef>
              <a:spcAft>
                <a:spcPts val="0"/>
              </a:spcAft>
              <a:buSzPts val="1400"/>
              <a:buNone/>
              <a:defRPr sz="1800">
                <a:solidFill>
                  <a:schemeClr val="lt1"/>
                </a:solidFill>
                <a:latin typeface="Calibri"/>
                <a:ea typeface="Calibri"/>
                <a:cs typeface="Calibri"/>
                <a:sym typeface="Calibri"/>
              </a:defRPr>
            </a:lvl4pPr>
            <a:lvl5pPr lvl="4">
              <a:spcBef>
                <a:spcPts val="0"/>
              </a:spcBef>
              <a:spcAft>
                <a:spcPts val="0"/>
              </a:spcAft>
              <a:buSzPts val="1400"/>
              <a:buNone/>
              <a:defRPr sz="1800">
                <a:solidFill>
                  <a:schemeClr val="lt1"/>
                </a:solidFill>
                <a:latin typeface="Calibri"/>
                <a:ea typeface="Calibri"/>
                <a:cs typeface="Calibri"/>
                <a:sym typeface="Calibri"/>
              </a:defRPr>
            </a:lvl5pPr>
            <a:lvl6pPr lvl="5">
              <a:spcBef>
                <a:spcPts val="0"/>
              </a:spcBef>
              <a:spcAft>
                <a:spcPts val="0"/>
              </a:spcAft>
              <a:buSzPts val="1400"/>
              <a:buNone/>
              <a:defRPr sz="1800">
                <a:solidFill>
                  <a:schemeClr val="lt1"/>
                </a:solidFill>
                <a:latin typeface="Calibri"/>
                <a:ea typeface="Calibri"/>
                <a:cs typeface="Calibri"/>
                <a:sym typeface="Calibri"/>
              </a:defRPr>
            </a:lvl6pPr>
            <a:lvl7pPr lvl="6">
              <a:spcBef>
                <a:spcPts val="0"/>
              </a:spcBef>
              <a:spcAft>
                <a:spcPts val="0"/>
              </a:spcAft>
              <a:buSzPts val="1400"/>
              <a:buNone/>
              <a:defRPr sz="1800">
                <a:solidFill>
                  <a:schemeClr val="lt1"/>
                </a:solidFill>
                <a:latin typeface="Calibri"/>
                <a:ea typeface="Calibri"/>
                <a:cs typeface="Calibri"/>
                <a:sym typeface="Calibri"/>
              </a:defRPr>
            </a:lvl7pPr>
            <a:lvl8pPr lvl="7">
              <a:spcBef>
                <a:spcPts val="0"/>
              </a:spcBef>
              <a:spcAft>
                <a:spcPts val="0"/>
              </a:spcAft>
              <a:buSzPts val="1400"/>
              <a:buNone/>
              <a:defRPr sz="1800">
                <a:solidFill>
                  <a:schemeClr val="lt1"/>
                </a:solidFill>
                <a:latin typeface="Calibri"/>
                <a:ea typeface="Calibri"/>
                <a:cs typeface="Calibri"/>
                <a:sym typeface="Calibri"/>
              </a:defRPr>
            </a:lvl8pPr>
            <a:lvl9pPr lvl="8">
              <a:spcBef>
                <a:spcPts val="0"/>
              </a:spcBef>
              <a:spcAft>
                <a:spcPts val="0"/>
              </a:spcAft>
              <a:buSzPts val="1400"/>
              <a:buNone/>
              <a:defRPr sz="1800">
                <a:solidFill>
                  <a:schemeClr val="lt1"/>
                </a:solidFill>
                <a:latin typeface="Calibri"/>
                <a:ea typeface="Calibri"/>
                <a:cs typeface="Calibri"/>
                <a:sym typeface="Calibri"/>
              </a:defRPr>
            </a:lvl9pPr>
          </a:lstStyle>
          <a:p>
            <a:endParaRPr/>
          </a:p>
        </p:txBody>
      </p:sp>
      <p:sp>
        <p:nvSpPr>
          <p:cNvPr id="40" name="Google Shape;40;p10"/>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10"/>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10"/>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10"/>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a:solidFill>
                  <a:srgbClr val="7F7F7F"/>
                </a:solidFill>
                <a:latin typeface="Arial"/>
                <a:ea typeface="Arial"/>
                <a:cs typeface="Arial"/>
                <a:sym typeface="Arial"/>
              </a:rPr>
              <a:t>Project Name</a:t>
            </a:r>
            <a:endParaRPr/>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6"/>
        <p:cNvGrpSpPr/>
        <p:nvPr/>
      </p:nvGrpSpPr>
      <p:grpSpPr>
        <a:xfrm>
          <a:off x="0" y="0"/>
          <a:ext cx="0" cy="0"/>
          <a:chOff x="0" y="0"/>
          <a:chExt cx="0" cy="0"/>
        </a:xfrm>
      </p:grpSpPr>
      <p:pic>
        <p:nvPicPr>
          <p:cNvPr id="47" name="Google Shape;47;p11"/>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8" name="Google Shape;48;p11"/>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a:solidFill>
                <a:schemeClr val="lt1"/>
              </a:solidFill>
              <a:latin typeface="Calibri"/>
              <a:ea typeface="Calibri"/>
              <a:cs typeface="Calibri"/>
              <a:sym typeface="Calibri"/>
            </a:endParaRPr>
          </a:p>
        </p:txBody>
      </p:sp>
      <p:sp>
        <p:nvSpPr>
          <p:cNvPr id="49" name="Google Shape;49;p11"/>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ⓒ2021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50" name="Google Shape;50;p11"/>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51" name="Google Shape;51;p11"/>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97">
          <p15:clr>
            <a:srgbClr val="F26B43"/>
          </p15:clr>
        </p15:guide>
        <p15:guide id="2" pos="352">
          <p15:clr>
            <a:srgbClr val="F26B43"/>
          </p15:clr>
        </p15:guide>
        <p15:guide id="3" pos="5886">
          <p15:clr>
            <a:srgbClr val="F26B43"/>
          </p15:clr>
        </p15:guide>
        <p15:guide id="4" orient="horz" pos="323">
          <p15:clr>
            <a:srgbClr val="F26B43"/>
          </p15:clr>
        </p15:guide>
        <p15:guide id="5" orient="horz" pos="3816">
          <p15:clr>
            <a:srgbClr val="F26B43"/>
          </p15:clr>
        </p15:guide>
        <p15:guide id="6" orient="horz" pos="222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title"/>
          </p:nvPr>
        </p:nvSpPr>
        <p:spPr>
          <a:xfrm>
            <a:off x="720000" y="2532123"/>
            <a:ext cx="6419031" cy="1477328"/>
          </a:xfrm>
          <a:prstGeom prst="rect">
            <a:avLst/>
          </a:prstGeom>
          <a:noFill/>
          <a:ln>
            <a:noFill/>
          </a:ln>
        </p:spPr>
        <p:txBody>
          <a:bodyPr spcFirstLastPara="1" wrap="square" lIns="0" tIns="0" rIns="0" bIns="0" anchor="t" anchorCtr="0">
            <a:spAutoFit/>
          </a:bodyPr>
          <a:lstStyle/>
          <a:p>
            <a:pPr marL="0" lvl="0" indent="0" rtl="0">
              <a:lnSpc>
                <a:spcPct val="100000"/>
              </a:lnSpc>
              <a:spcBef>
                <a:spcPts val="0"/>
              </a:spcBef>
              <a:spcAft>
                <a:spcPts val="0"/>
              </a:spcAft>
              <a:buClr>
                <a:schemeClr val="dk1"/>
              </a:buClr>
              <a:buSzPts val="4800"/>
              <a:buFont typeface="Arial"/>
              <a:buNone/>
            </a:pPr>
            <a:r>
              <a:rPr lang="en-US" dirty="0"/>
              <a:t>Samsung Innovation Campus</a:t>
            </a:r>
            <a:endParaRPr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body" idx="1"/>
          </p:nvPr>
        </p:nvSpPr>
        <p:spPr>
          <a:xfrm>
            <a:off x="766047" y="2099494"/>
            <a:ext cx="7572925" cy="132950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4300"/>
              <a:buNone/>
            </a:pPr>
            <a:r>
              <a:rPr lang="en-US" dirty="0" err="1"/>
              <a:t>Nombre</a:t>
            </a:r>
            <a:r>
              <a:rPr lang="en-US" dirty="0"/>
              <a:t> del </a:t>
            </a:r>
            <a:r>
              <a:rPr lang="en-US" dirty="0" err="1"/>
              <a:t>proyecto</a:t>
            </a:r>
            <a:endParaRPr dirty="0"/>
          </a:p>
        </p:txBody>
      </p:sp>
      <p:sp>
        <p:nvSpPr>
          <p:cNvPr id="62" name="Google Shape;62;p2"/>
          <p:cNvSpPr/>
          <p:nvPr/>
        </p:nvSpPr>
        <p:spPr>
          <a:xfrm>
            <a:off x="930939" y="3152001"/>
            <a:ext cx="5479711" cy="553998"/>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3600" dirty="0" err="1">
                <a:solidFill>
                  <a:schemeClr val="dk1"/>
                </a:solidFill>
                <a:latin typeface="Amasis MT Pro Black" panose="020B0604020202020204" pitchFamily="18" charset="0"/>
                <a:cs typeface="Aharoni" panose="02010803020104030203" pitchFamily="2" charset="-79"/>
              </a:rPr>
              <a:t>Asistente</a:t>
            </a:r>
            <a:r>
              <a:rPr lang="en-US" sz="3600" dirty="0">
                <a:solidFill>
                  <a:schemeClr val="dk1"/>
                </a:solidFill>
                <a:latin typeface="Amasis MT Pro Black" panose="020B0604020202020204" pitchFamily="18" charset="0"/>
                <a:cs typeface="Aharoni" panose="02010803020104030203" pitchFamily="2" charset="-79"/>
              </a:rPr>
              <a:t> SIC BOT</a:t>
            </a:r>
            <a:endParaRPr sz="8000" dirty="0">
              <a:solidFill>
                <a:schemeClr val="dk1"/>
              </a:solidFill>
              <a:latin typeface="Amasis MT Pro Black" panose="020B0604020202020204" pitchFamily="18" charset="0"/>
              <a:cs typeface="Aharoni" panose="02010803020104030203" pitchFamily="2" charset="-79"/>
              <a:sym typeface="Aria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8" name="Google Shape;88;p4"/>
          <p:cNvSpPr txBox="1"/>
          <p:nvPr/>
        </p:nvSpPr>
        <p:spPr>
          <a:xfrm>
            <a:off x="282910" y="214488"/>
            <a:ext cx="6595910" cy="1508105"/>
          </a:xfrm>
          <a:prstGeom prst="rect">
            <a:avLst/>
          </a:prstGeom>
          <a:noFill/>
          <a:ln>
            <a:noFill/>
          </a:ln>
        </p:spPr>
        <p:txBody>
          <a:bodyPr spcFirstLastPara="1" wrap="square" lIns="0" tIns="0" rIns="0" bIns="0" anchor="t" anchorCtr="0">
            <a:spAutoFit/>
          </a:bodyPr>
          <a:lstStyle/>
          <a:p>
            <a:r>
              <a:rPr lang="en-US" sz="3200" dirty="0" err="1">
                <a:solidFill>
                  <a:schemeClr val="bg1"/>
                </a:solidFill>
                <a:latin typeface="Amasis MT Pro Black"/>
                <a:cs typeface="Aharoni"/>
              </a:rPr>
              <a:t>Asistente</a:t>
            </a:r>
            <a:r>
              <a:rPr lang="en-US" sz="3200" dirty="0">
                <a:solidFill>
                  <a:schemeClr val="bg1"/>
                </a:solidFill>
                <a:latin typeface="Amasis MT Pro Black"/>
                <a:cs typeface="Aharoni"/>
              </a:rPr>
              <a:t> SIC BOT </a:t>
            </a:r>
            <a:endParaRPr lang="en-US" sz="4800" dirty="0">
              <a:solidFill>
                <a:schemeClr val="dk1"/>
              </a:solidFill>
              <a:latin typeface="Amasis MT Pro Black" panose="020B0604020202020204" pitchFamily="18" charset="0"/>
              <a:cs typeface="Aharoni" panose="02010803020104030203" pitchFamily="2" charset="-79"/>
              <a:sym typeface="Arial"/>
            </a:endParaRPr>
          </a:p>
          <a:p>
            <a:endParaRPr lang="en-US" sz="6600" dirty="0">
              <a:solidFill>
                <a:schemeClr val="dk1"/>
              </a:solidFill>
              <a:latin typeface="Amasis MT Pro Black" panose="020B0604020202020204" pitchFamily="18" charset="0"/>
              <a:cs typeface="Aharoni" panose="02010803020104030203" pitchFamily="2" charset="-79"/>
              <a:sym typeface="Arial"/>
            </a:endParaRPr>
          </a:p>
        </p:txBody>
      </p:sp>
      <p:sp>
        <p:nvSpPr>
          <p:cNvPr id="5" name="CuadroTexto 4">
            <a:extLst>
              <a:ext uri="{FF2B5EF4-FFF2-40B4-BE49-F238E27FC236}">
                <a16:creationId xmlns:a16="http://schemas.microsoft.com/office/drawing/2014/main" id="{A0BCDAED-9EFD-8178-8E92-1D666939E20F}"/>
              </a:ext>
            </a:extLst>
          </p:cNvPr>
          <p:cNvSpPr txBox="1"/>
          <p:nvPr/>
        </p:nvSpPr>
        <p:spPr>
          <a:xfrm>
            <a:off x="282911" y="1105916"/>
            <a:ext cx="5548264" cy="617758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indent="-228600" algn="just">
              <a:lnSpc>
                <a:spcPct val="90000"/>
              </a:lnSpc>
              <a:spcBef>
                <a:spcPts val="500"/>
              </a:spcBef>
            </a:pPr>
            <a:r>
              <a:rPr lang="es-ES" sz="2000" dirty="0">
                <a:latin typeface="Abadi" panose="020B0604020104020204" pitchFamily="34" charset="0"/>
                <a:ea typeface="+mn-lt"/>
                <a:cs typeface="+mn-lt"/>
              </a:rPr>
              <a:t>Nuestro </a:t>
            </a:r>
            <a:r>
              <a:rPr lang="es-ES" sz="2000" dirty="0" err="1">
                <a:latin typeface="Abadi" panose="020B0604020104020204" pitchFamily="34" charset="0"/>
                <a:ea typeface="+mn-lt"/>
                <a:cs typeface="+mn-lt"/>
              </a:rPr>
              <a:t>Chatbot</a:t>
            </a:r>
            <a:r>
              <a:rPr lang="es-ES" sz="2000" dirty="0">
                <a:latin typeface="Abadi" panose="020B0604020104020204" pitchFamily="34" charset="0"/>
                <a:ea typeface="+mn-lt"/>
                <a:cs typeface="+mn-lt"/>
              </a:rPr>
              <a:t> cuenta con un manejo de diccionarios que guardar las  respuestas que el cliente ingrese, cuenta con  un algoritmo que nos permite recibir preguntas del usuario, entender la intención de la pregunta y enviar una respuesta inmediata con el uso de </a:t>
            </a:r>
            <a:r>
              <a:rPr lang="es-ES" sz="2000" dirty="0" err="1">
                <a:latin typeface="Abadi" panose="020B0604020104020204" pitchFamily="34" charset="0"/>
                <a:ea typeface="+mn-lt"/>
                <a:cs typeface="+mn-lt"/>
              </a:rPr>
              <a:t>import</a:t>
            </a:r>
            <a:r>
              <a:rPr lang="es-ES" sz="2000" dirty="0">
                <a:latin typeface="Abadi" panose="020B0604020104020204" pitchFamily="34" charset="0"/>
                <a:ea typeface="+mn-lt"/>
                <a:cs typeface="+mn-lt"/>
              </a:rPr>
              <a:t> re y </a:t>
            </a:r>
            <a:r>
              <a:rPr lang="es-ES" sz="2000" dirty="0" err="1">
                <a:latin typeface="Abadi" panose="020B0604020104020204" pitchFamily="34" charset="0"/>
                <a:ea typeface="+mn-lt"/>
                <a:cs typeface="+mn-lt"/>
              </a:rPr>
              <a:t>ramdom</a:t>
            </a:r>
            <a:r>
              <a:rPr lang="es-ES" sz="2000" dirty="0">
                <a:latin typeface="Abadi" panose="020B0604020104020204" pitchFamily="34" charset="0"/>
                <a:ea typeface="+mn-lt"/>
                <a:cs typeface="+mn-lt"/>
              </a:rPr>
              <a:t>.</a:t>
            </a:r>
          </a:p>
          <a:p>
            <a:pPr indent="-228600" algn="just">
              <a:lnSpc>
                <a:spcPct val="90000"/>
              </a:lnSpc>
              <a:spcBef>
                <a:spcPts val="500"/>
              </a:spcBef>
            </a:pPr>
            <a:endParaRPr lang="es-ES" sz="2000" dirty="0">
              <a:latin typeface="Abadi" panose="020B0604020104020204" pitchFamily="34" charset="0"/>
              <a:ea typeface="+mn-lt"/>
              <a:cs typeface="+mn-lt"/>
            </a:endParaRPr>
          </a:p>
          <a:p>
            <a:pPr indent="-228600" algn="just">
              <a:lnSpc>
                <a:spcPct val="90000"/>
              </a:lnSpc>
              <a:spcBef>
                <a:spcPts val="500"/>
              </a:spcBef>
            </a:pPr>
            <a:r>
              <a:rPr lang="es-ES" sz="2000" dirty="0">
                <a:latin typeface="Abadi" panose="020B0604020104020204" pitchFamily="34" charset="0"/>
                <a:ea typeface="+mn-lt"/>
                <a:cs typeface="+mn-lt"/>
              </a:rPr>
              <a:t>En el código cuenta con varias  funciones una para retornar las excepciones</a:t>
            </a:r>
            <a:endParaRPr lang="en-US" sz="2000" dirty="0">
              <a:latin typeface="Abadi" panose="020B0604020104020204" pitchFamily="34" charset="0"/>
              <a:ea typeface="+mn-lt"/>
              <a:cs typeface="+mn-lt"/>
            </a:endParaRPr>
          </a:p>
          <a:p>
            <a:pPr indent="-228600" algn="just">
              <a:lnSpc>
                <a:spcPct val="90000"/>
              </a:lnSpc>
              <a:spcBef>
                <a:spcPts val="500"/>
              </a:spcBef>
            </a:pPr>
            <a:r>
              <a:rPr lang="es-ES" sz="2000" dirty="0">
                <a:latin typeface="Abadi" panose="020B0604020104020204" pitchFamily="34" charset="0"/>
                <a:ea typeface="+mn-lt"/>
                <a:cs typeface="+mn-lt"/>
              </a:rPr>
              <a:t> cuando la probabilidad sea menor a 1, la otra donde se hace revisión  al texto, sigue la que calcula las probabilidades de respuestas  según el texto(la cual empieza  a iterar  sumando las palabras reconocidas y va sumando 1 aparte calculamos la  seguridad según la probabilidad del mensaje)</a:t>
            </a:r>
          </a:p>
          <a:p>
            <a:pPr lvl="1" indent="-228600">
              <a:lnSpc>
                <a:spcPct val="90000"/>
              </a:lnSpc>
              <a:spcBef>
                <a:spcPts val="500"/>
              </a:spcBef>
            </a:pPr>
            <a:endParaRPr lang="es-ES" dirty="0"/>
          </a:p>
          <a:p>
            <a:pPr lvl="1" indent="-228600" algn="l">
              <a:lnSpc>
                <a:spcPct val="90000"/>
              </a:lnSpc>
              <a:spcBef>
                <a:spcPts val="500"/>
              </a:spcBef>
            </a:pPr>
            <a:endParaRPr lang="es-ES" sz="2000" dirty="0"/>
          </a:p>
          <a:p>
            <a:endParaRPr lang="es-ES" sz="2000" dirty="0"/>
          </a:p>
        </p:txBody>
      </p:sp>
      <p:pic>
        <p:nvPicPr>
          <p:cNvPr id="7" name="Imagen 6">
            <a:extLst>
              <a:ext uri="{FF2B5EF4-FFF2-40B4-BE49-F238E27FC236}">
                <a16:creationId xmlns:a16="http://schemas.microsoft.com/office/drawing/2014/main" id="{6ED5CD16-2B1E-8C73-C313-3B847AD3368A}"/>
              </a:ext>
            </a:extLst>
          </p:cNvPr>
          <p:cNvPicPr>
            <a:picLocks noChangeAspect="1"/>
          </p:cNvPicPr>
          <p:nvPr/>
        </p:nvPicPr>
        <p:blipFill>
          <a:blip r:embed="rId4"/>
          <a:stretch>
            <a:fillRect/>
          </a:stretch>
        </p:blipFill>
        <p:spPr>
          <a:xfrm>
            <a:off x="5831175" y="2096307"/>
            <a:ext cx="3788739" cy="2665386"/>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p:nvPr/>
        </p:nvSpPr>
        <p:spPr>
          <a:xfrm>
            <a:off x="228992" y="217371"/>
            <a:ext cx="5973992" cy="430887"/>
          </a:xfrm>
          <a:prstGeom prst="rect">
            <a:avLst/>
          </a:prstGeom>
          <a:noFill/>
          <a:ln>
            <a:noFill/>
          </a:ln>
        </p:spPr>
        <p:txBody>
          <a:bodyPr spcFirstLastPara="1" wrap="square" lIns="0" tIns="0" rIns="0" bIns="0" anchor="t" anchorCtr="0">
            <a:spAutoFit/>
          </a:bodyPr>
          <a:lstStyle/>
          <a:p>
            <a:r>
              <a:rPr lang="en-US" sz="2800" dirty="0" err="1">
                <a:solidFill>
                  <a:schemeClr val="bg1"/>
                </a:solidFill>
                <a:latin typeface="Amasis MT Pro Black"/>
                <a:cs typeface="Aharoni"/>
              </a:rPr>
              <a:t>Asistente</a:t>
            </a:r>
            <a:r>
              <a:rPr lang="en-US" sz="2800" dirty="0">
                <a:solidFill>
                  <a:schemeClr val="bg1"/>
                </a:solidFill>
                <a:latin typeface="Amasis MT Pro Black"/>
                <a:cs typeface="Aharoni"/>
              </a:rPr>
              <a:t> SIC BOT </a:t>
            </a:r>
            <a:endParaRPr lang="en-US" sz="6600" dirty="0">
              <a:solidFill>
                <a:schemeClr val="dk1"/>
              </a:solidFill>
              <a:latin typeface="Amasis MT Pro Black" panose="020B0604020202020204" pitchFamily="18" charset="0"/>
              <a:cs typeface="Aharoni" panose="02010803020104030203" pitchFamily="2" charset="-79"/>
              <a:sym typeface="Arial"/>
            </a:endParaRPr>
          </a:p>
        </p:txBody>
      </p:sp>
      <p:sp>
        <p:nvSpPr>
          <p:cNvPr id="4" name="CuadroTexto 3">
            <a:extLst>
              <a:ext uri="{FF2B5EF4-FFF2-40B4-BE49-F238E27FC236}">
                <a16:creationId xmlns:a16="http://schemas.microsoft.com/office/drawing/2014/main" id="{2EDE7F1F-17E6-07F5-0429-98CCD1F68820}"/>
              </a:ext>
            </a:extLst>
          </p:cNvPr>
          <p:cNvSpPr txBox="1"/>
          <p:nvPr/>
        </p:nvSpPr>
        <p:spPr>
          <a:xfrm>
            <a:off x="4216122" y="1138142"/>
            <a:ext cx="514773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t>Seguimos  con  una función </a:t>
            </a:r>
            <a:r>
              <a:rPr lang="es-ES" sz="2000" dirty="0">
                <a:ea typeface="+mn-lt"/>
                <a:cs typeface="+mn-lt"/>
              </a:rPr>
              <a:t> que nos ayuda a revisarlos mensajes de todas las  posibles respuestas. después  se ingresa las reglas que se imprimirá y dará las respuestas correcta con ayuda de response , la cual el mayor índice de probabilidad imprimirá la  respuesta si en tal caso no se encuentra  el </a:t>
            </a:r>
            <a:r>
              <a:rPr lang="es-ES" sz="2000" dirty="0" err="1">
                <a:ea typeface="+mn-lt"/>
                <a:cs typeface="+mn-lt"/>
              </a:rPr>
              <a:t>chatbot</a:t>
            </a:r>
            <a:r>
              <a:rPr lang="es-ES" sz="2000" dirty="0">
                <a:ea typeface="+mn-lt"/>
                <a:cs typeface="+mn-lt"/>
              </a:rPr>
              <a:t> retornará a la función </a:t>
            </a:r>
            <a:r>
              <a:rPr lang="es-ES" sz="2000" dirty="0" err="1">
                <a:ea typeface="+mn-lt"/>
                <a:cs typeface="+mn-lt"/>
              </a:rPr>
              <a:t>unknown</a:t>
            </a:r>
            <a:r>
              <a:rPr lang="es-ES" sz="2000" dirty="0">
                <a:ea typeface="+mn-lt"/>
                <a:cs typeface="+mn-lt"/>
              </a:rPr>
              <a:t>.</a:t>
            </a:r>
          </a:p>
          <a:p>
            <a:pPr algn="just"/>
            <a:endParaRPr lang="es-ES" sz="2000" dirty="0">
              <a:ea typeface="+mn-lt"/>
              <a:cs typeface="+mn-lt"/>
            </a:endParaRPr>
          </a:p>
          <a:p>
            <a:pPr algn="just"/>
            <a:r>
              <a:rPr lang="es-ES" sz="2000" dirty="0"/>
              <a:t>Además ,nuestro </a:t>
            </a:r>
            <a:r>
              <a:rPr lang="es-ES" sz="2000" dirty="0" err="1"/>
              <a:t>chatbot</a:t>
            </a:r>
            <a:r>
              <a:rPr lang="es-ES" sz="2000" dirty="0"/>
              <a:t> se implementó un servicio de </a:t>
            </a:r>
            <a:r>
              <a:rPr lang="es-ES" sz="2000" dirty="0" err="1"/>
              <a:t>telegram</a:t>
            </a:r>
            <a:r>
              <a:rPr lang="es-ES" sz="2000" dirty="0"/>
              <a:t> la cual usamos </a:t>
            </a:r>
            <a:r>
              <a:rPr lang="es-ES" sz="2000" dirty="0" err="1"/>
              <a:t>import</a:t>
            </a:r>
            <a:r>
              <a:rPr lang="es-ES" sz="2000" dirty="0"/>
              <a:t> </a:t>
            </a:r>
            <a:r>
              <a:rPr lang="es-ES" sz="2000" dirty="0" err="1"/>
              <a:t>telebot</a:t>
            </a:r>
            <a:r>
              <a:rPr lang="es-ES" sz="2000" dirty="0"/>
              <a:t> y funciones  con la cual se pueda recibir y dar respuesta a esas.</a:t>
            </a:r>
          </a:p>
          <a:p>
            <a:endParaRPr lang="es-ES" dirty="0"/>
          </a:p>
          <a:p>
            <a:endParaRPr lang="es-ES" dirty="0"/>
          </a:p>
          <a:p>
            <a:endParaRPr lang="es-ES" dirty="0"/>
          </a:p>
        </p:txBody>
      </p:sp>
      <p:pic>
        <p:nvPicPr>
          <p:cNvPr id="6" name="Imagen 5">
            <a:extLst>
              <a:ext uri="{FF2B5EF4-FFF2-40B4-BE49-F238E27FC236}">
                <a16:creationId xmlns:a16="http://schemas.microsoft.com/office/drawing/2014/main" id="{67C5B553-4875-D26B-B2CB-E9C7A81D89C3}"/>
              </a:ext>
            </a:extLst>
          </p:cNvPr>
          <p:cNvPicPr>
            <a:picLocks noChangeAspect="1"/>
          </p:cNvPicPr>
          <p:nvPr/>
        </p:nvPicPr>
        <p:blipFill>
          <a:blip r:embed="rId4"/>
          <a:stretch>
            <a:fillRect/>
          </a:stretch>
        </p:blipFill>
        <p:spPr>
          <a:xfrm>
            <a:off x="228992" y="2045655"/>
            <a:ext cx="3492772" cy="3065991"/>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7" name="Google Shape;68;p3">
            <a:extLst>
              <a:ext uri="{FF2B5EF4-FFF2-40B4-BE49-F238E27FC236}">
                <a16:creationId xmlns:a16="http://schemas.microsoft.com/office/drawing/2014/main" id="{998CE30E-640E-089C-2BCA-803ED319C0D4}"/>
              </a:ext>
            </a:extLst>
          </p:cNvPr>
          <p:cNvSpPr/>
          <p:nvPr/>
        </p:nvSpPr>
        <p:spPr>
          <a:xfrm>
            <a:off x="288953" y="314747"/>
            <a:ext cx="5973992" cy="430887"/>
          </a:xfrm>
          <a:prstGeom prst="rect">
            <a:avLst/>
          </a:prstGeom>
          <a:noFill/>
          <a:ln>
            <a:noFill/>
          </a:ln>
        </p:spPr>
        <p:txBody>
          <a:bodyPr spcFirstLastPara="1" wrap="square" lIns="0" tIns="0" rIns="0" bIns="0" anchor="t" anchorCtr="0">
            <a:spAutoFit/>
          </a:bodyPr>
          <a:lstStyle/>
          <a:p>
            <a:r>
              <a:rPr lang="en-US" sz="2800" dirty="0" err="1">
                <a:solidFill>
                  <a:schemeClr val="bg1"/>
                </a:solidFill>
                <a:latin typeface="Amasis MT Pro Black"/>
                <a:cs typeface="Aharoni"/>
              </a:rPr>
              <a:t>Asistente</a:t>
            </a:r>
            <a:r>
              <a:rPr lang="en-US" sz="2800" dirty="0">
                <a:solidFill>
                  <a:schemeClr val="bg1"/>
                </a:solidFill>
                <a:latin typeface="Amasis MT Pro Black"/>
                <a:cs typeface="Aharoni"/>
              </a:rPr>
              <a:t> SIC BOT </a:t>
            </a:r>
            <a:endParaRPr lang="en-US" sz="6600" dirty="0">
              <a:solidFill>
                <a:schemeClr val="dk1"/>
              </a:solidFill>
              <a:latin typeface="Amasis MT Pro Black" panose="020B0604020202020204" pitchFamily="18" charset="0"/>
              <a:cs typeface="Aharoni" panose="02010803020104030203" pitchFamily="2" charset="-79"/>
              <a:sym typeface="Arial"/>
            </a:endParaRPr>
          </a:p>
        </p:txBody>
      </p:sp>
      <p:sp>
        <p:nvSpPr>
          <p:cNvPr id="8" name="Título 1">
            <a:extLst>
              <a:ext uri="{FF2B5EF4-FFF2-40B4-BE49-F238E27FC236}">
                <a16:creationId xmlns:a16="http://schemas.microsoft.com/office/drawing/2014/main" id="{0D6DB0D5-BD39-F47D-BD90-387966892281}"/>
              </a:ext>
            </a:extLst>
          </p:cNvPr>
          <p:cNvSpPr>
            <a:spLocks noGrp="1"/>
          </p:cNvSpPr>
          <p:nvPr>
            <p:ph type="title"/>
          </p:nvPr>
        </p:nvSpPr>
        <p:spPr>
          <a:xfrm>
            <a:off x="568075" y="1731050"/>
            <a:ext cx="4008583" cy="1258641"/>
          </a:xfrm>
        </p:spPr>
        <p:txBody>
          <a:bodyPr anchor="ctr">
            <a:normAutofit/>
          </a:bodyPr>
          <a:lstStyle/>
          <a:p>
            <a:r>
              <a:rPr lang="es-ES" sz="3600" dirty="0">
                <a:solidFill>
                  <a:schemeClr val="accent2">
                    <a:lumMod val="50000"/>
                  </a:schemeClr>
                </a:solidFill>
              </a:rPr>
              <a:t>Muestra del Funcionamiento </a:t>
            </a:r>
          </a:p>
        </p:txBody>
      </p:sp>
      <p:pic>
        <p:nvPicPr>
          <p:cNvPr id="10" name="Imagen 9" descr="Interfaz de usuario gráfica, Texto, Chat o mensaje de texto&#10;&#10;Descripción generada automáticamente">
            <a:extLst>
              <a:ext uri="{FF2B5EF4-FFF2-40B4-BE49-F238E27FC236}">
                <a16:creationId xmlns:a16="http://schemas.microsoft.com/office/drawing/2014/main" id="{3AE61C3D-D4D8-3CA7-CF8B-71A59C3FF6AA}"/>
              </a:ext>
            </a:extLst>
          </p:cNvPr>
          <p:cNvPicPr>
            <a:picLocks noChangeAspect="1"/>
          </p:cNvPicPr>
          <p:nvPr/>
        </p:nvPicPr>
        <p:blipFill rotWithShape="1">
          <a:blip r:embed="rId4"/>
          <a:srcRect t="4627" b="4945"/>
          <a:stretch/>
        </p:blipFill>
        <p:spPr>
          <a:xfrm>
            <a:off x="4576658" y="1154984"/>
            <a:ext cx="2025220" cy="3967873"/>
          </a:xfrm>
          <a:prstGeom prst="rect">
            <a:avLst/>
          </a:prstGeom>
        </p:spPr>
      </p:pic>
      <p:sp>
        <p:nvSpPr>
          <p:cNvPr id="11" name="CuadroTexto 10">
            <a:extLst>
              <a:ext uri="{FF2B5EF4-FFF2-40B4-BE49-F238E27FC236}">
                <a16:creationId xmlns:a16="http://schemas.microsoft.com/office/drawing/2014/main" id="{1F3A196C-0960-D63B-05CC-5CDA0396687D}"/>
              </a:ext>
            </a:extLst>
          </p:cNvPr>
          <p:cNvSpPr txBox="1"/>
          <p:nvPr/>
        </p:nvSpPr>
        <p:spPr>
          <a:xfrm>
            <a:off x="839448" y="5137105"/>
            <a:ext cx="3342072" cy="954107"/>
          </a:xfrm>
          <a:prstGeom prst="rect">
            <a:avLst/>
          </a:prstGeom>
          <a:noFill/>
        </p:spPr>
        <p:txBody>
          <a:bodyPr wrap="square" rtlCol="0">
            <a:spAutoFit/>
          </a:bodyPr>
          <a:lstStyle/>
          <a:p>
            <a:r>
              <a:rPr lang="es-PA" sz="2800" dirty="0">
                <a:latin typeface="Abadi" panose="020B0604020104020204" pitchFamily="34" charset="0"/>
              </a:rPr>
              <a:t>A continuación una prueba rápida </a:t>
            </a:r>
          </a:p>
        </p:txBody>
      </p:sp>
    </p:spTree>
    <p:custDataLst>
      <p:tags r:id="rId1"/>
    </p:custDataLst>
    <p:extLst>
      <p:ext uri="{BB962C8B-B14F-4D97-AF65-F5344CB8AC3E}">
        <p14:creationId xmlns:p14="http://schemas.microsoft.com/office/powerpoint/2010/main" val="98313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PLANTILLA PARA PRESENTACION DEL PROYECTO"/>
  <p:tag name="ISPRING_CURRENT_PLAYER_ID" val="universal"/>
  <p:tag name="ISPRING_PLAYERS_CUSTOMIZATION_2" val="UEsDBBQAAgAIAEaLslTuA81MSQMAAOMJAAAUAAAAdW5pdmVyc2FsL3BsYXllci54bWytVslu2zAQPTtA/kHgPaIdd0kCKUFbwOihLQK4282gpbHEWiJVkorifH1H1K7IbgPUgA1pOO9xlsehvbvHNHEeQGkuhU8W7pw4IAIZchH55NvX1cUVubs9P/OyhB1AOTz0SS54CWAJcULQgeKZQfA9M7FPegYXmYmTKS4VNwefLOfI3e60vCTnZzN0EdonsTHZDaVFUbhcI0JEWiZ5SaLdQKY0U6BBGFC0CoM4DfbG/B2N31QKag4Z6B4yMy/fuCZpOR41H5AUS1eqiF7O5wv68/OndRBDyi640IaJAIiDlZzZUm5ZsP8swzwBXdpmXhXkGowpg7C2mWdu+OJKOFoFPqkcNilozSLQbiIiQlu/hrMhqDCNdcNEuBHsgUeszG2jay/boo5Ex1KZIDc1eg+HrWQq3LT2nr9HJyL2dgnTcc2nB7lY/j2vk7F+m/J9MhabUb5NuI5xqQ/prNNJ0OGuXmprbGX7rZHtqmQijoLfOVcQ2tfv7QmYL0i1YStzG6eriwAX8GnFAiPV4QPCULq1bNxWKW6lFNeCWg633X3dUZAm2x0wkytoSjXzHngI8gtTyvbr1qgcPDoy1lg6BHu0SrluUtcQLzZp8vofelP6jVrzS0txqjcW8j9a8xGJ2qpwEcLjiqOPgRSragDLXdpckyVuuWcXk863ae84DUzdWcC2/MIRYJiKAE9/yAyjnZ0eg4JiGl2CXI2wvYWj4JhHcYJfM8kwXj1KkzK1n2ToLRwFJzLYT0Bb81HgVskCM9R5luEIeF685+ttR+i4JSNltnL06MRA9IJcG5nyJ6v1waQ0N1bUJ87v+Zlz7NOA3mW8hbydn0KMZsEgrmYy7E4R4GR44FCsBzwXtdXNcIxPTPvyaTTiS9N9OWWa+VwaNlllGU9yMHlWeTUnOc9GPiHsWJ6YD/2EhteHhY4Snr45prh+4FmVxZo/gVPwsPxzsFhiqZ0YSr375M3VsseAWsTZONjemo7tuJOiqYPrUvtW/dp2NHdUrZVKZsck5dW9qDDVPHiPcoyUzEU4EoBtWE2vE5zI7xQwJ4EdZrS4xOMhM5+8woc65+vX113KbxfXDdbGdV9tXMXyggupDriTH60PUpuIV881fPwDUEsDBBQAAgAIAEcEnFXFi7zedQYAACQZAAAdAAAAdW5pdmVyc2FsL2NvbW1vbl9tZXNzYWdlcy5sbmetWW1v2zYQ/l6g/4EwEGAD2rQd0GAYEhe0zNhCZFGV6LjZMAiMRdtEJNHTi5Ps037Nfth+yY6U7Nh9gSQnQBNEcu+54/G55470+aeHJEYbkeVSpRe9D6fve0ikcxXJdHnRm7LLt7/2UF7wNOKxSsVFL1U99Kn/+tV5zNNlyZcC/n79CqHzROQ5POZ9/fT0jGR00fMGIbYsEgT2wCEh9m0cOnhAnHCArauQ0XBARrbb648UKuDfSqBbsZRpCkEgtTAv8lhG4vxdjdrNCWWMTkIPu8Tp9QeqKFSCBjw7Ds3F1/YIM5u64WAKwG7Q67t8I5e8gBSi2xLg0/w47IAwZrsjQMTzORjIWxnL4hEFoiggF8eiOvaQ9PrB8Rlk1Numj6l119xNhzaFtPl+lTUDCSssI6lQyrPMJK4DoOfgG+KHgUUAVENTFgZTz6M+I0OIENiSqVi8Xcf8EckcpapAebleq6wQEZKp4RM/SHCiOqUmuLLdELyb5dWvbcdmN+GE6lSzMksRkOHFnLjUn2DnAH2xeAF4zycBcRlk0xtTRnt9LxO5SAuRofVKFaoLnmZZ6Ib0MrTo1GU14dDJ5ykJzMa708mA+Ce6ok8YZbCe7UfBSQdH1+DnO3y6BmfH8WmGIQET7F9VObF8Ai+G4cxm417fygTXtLmXxQrJYJ1pTRIbHpdVvdfS2eRuK3TY82rZ2MY94PO7JmuLTqD8bkKHjkAr7RGEpZI1Tx+Ro5bqp1/Ozh4+fDz7uRNMAIRyDoGQQfr4vgWQy3zqVJoQuuQL7Lb+3c2OTplju0Do+o9u1kDda+Ar/G60m/o+kLxmqB0YwdC5cIgRjBtVohXfCN17NlLcG32AIpBZ3Xb0B3MFL9KyscKGdIKBRFBXzLctTVAoBJVlj28q2SmLlcrAXY4imfPbGKilfWpW6c/XVf1V3FJaqkDAIpVwmZ42u565DsVDQ7IJsBuPtFrsFgVIB/CG0htdNm/AxX0aKx6hRSYAkAaIr9exnFf/c8t7DxS1MQofz6CHAdmpE4B+Dbdven2SRmiYcb3Yjig+DogPABnPRXaEbWi4bswRjuNuCGN7NHbgh+kQxnK5iuGn6BqHR4AJnmhUilqOcRDMqD/USdNqzNGa5/m9yqIDlu7vZxOw7VoUCsFie+C6V+6AgR8SRr8sE/OiGQyixIbfdV3BUoGAITNioEsqKfMCyiZZx6IQJlqpl8Ln1ZwkFgrqKxYwOhnug3dTbI00d/DUtcbhgO0k1OFlOl+1tIPi/G597FdDCTTZ53xjTDUajJpfQF1ADGkXC3oFGnjVxeKGwIwIv5ps9oZV0L2tKG1Fb861xsSP9SCh2bSRqszhjU4JSJPZkfy0m5uAQF93mY2dH2hrhbqdxJZyIyCOLBJZoyOQe4sMdVF9ntq/h5fYdkyn/pp6MPjpqY9HG57O9WlizvWePsJnkYzMZ5r2xv9fpfwb8aKW+pO6S7hD8uWkazwHjeUHFcGLQiTrosm1Tlgd/jFR6BL/YQhtln6c/91M/iI78zTFg2A8b3sODgtNW3QgWk1BPDNR7TfrhQOp534C44pujTBhxO2txtrtwKa6HzafOp7sbPfy4JBhpwvV3tqlNYCr0LEYwRhSbCIPYNBJoAe1tzUnj/3wzZmjvf2MDAKbQc+ZidtcFo2eTTW37q6mmI9vq3sT60GrYTZzyMEVB0DGMoH4oxaY0wnZZqBqEAcrmakyjkzxx/LONAnIbZmIb2fhRaYS8zbm+Vawqib16TlRVIvzK6deh2lqV8Ct9+epfo/fpIBgH2YYC7uWHnwsXexxSyOoHp0JhwXbuQnKKOHFfAW9eKHKNGoJVJ2/huQSA1i95EDwrHkEqwG+CqN6i+q3v3UC0eMcSCjZgf3hqkLkf3YG0cvYYVQ3F4V4KJqBpgNDoiCkl5cwxi0WTRYMDw5DNg9trOpz8tau5bGZ2UD+FzmP8mpqSVQCr06b/TJ9WWfIghnD1ngC5ReYalNlBhNnF4Qt3Sw69eE8VxeuBUAwPTBZxAKRB67LrQuqvvUBYTYntF5/wrM7UHWmVNwpNrOBupyKbmt6ugApi1imnSJ/Xk/VC2a2F+Lh0NwGQSbhsH9XjRARnDbn9bVQrJatwawxdqFpfIUnIll0BfQJ2d326BsNc3vgKK6/lfjvn3+b7KsbwlqSQfaq5yfR23zbtndPufk+4/zd3tcb/wNQSwMEFAACAAgARwScVRUeYBujAAAAfwEAAC4AAAB1bml2ZXJzYWwvcGxheWJhY2tfYW5kX25hdmlnYXRpb25fc2V0dGluZ3MueG1sdZBBCoMwEEX3nsIbCF2HQNelRagXGHGUQJIJmVHw9k1EbWnTZd77P8OMYhQxfmJd1bWCWegpEEVLnFE173e2DAtevXEghnzCgrznSiY3LFFoIzJ62ZQewXLK//BjeGthPT/iI14w5UJnHOpLqbCZXPKwmGlj3RpQjxHTgC+Yc+iht3jDtSeIw+MM7Bv/1bmbNpsd3mlAHSK5IKr5QFW613H0F1BLAwQUAAIACABHBJxVpWuPVJsDAADbEAAAJwAAAHVuaXZlcnNhbC9mbGFzaF9wdWJsaXNoaW5nX3NldHRpbmdzLnhtbO1YUW/bNhB+968gNPQxVtKmaxfIDjpbxowmthFpXfMU0OLZIkKRGknZdZ/2a/bD9kt2FG3HXpJOaZMtwPZg2Drefffx7ngnOjr9VAiyAG24kp3gqH0YEJCZYlzOO8HP6eDgbUCMpZJRoSR0AqkCctptRWU1FdzkCViLqoYgjDQnpe0EubXlSRgul8s2N6V2q0pUFvFNO1NFWGowIC3osBR0hV92VYIJ1ggNAPBTKLk267ZahEQe6VyxSgDhDJlL7jZFxUBQkwehV5vS7HquVSVZTwmliZ5PO8F3vbh/1H+10fFQfV6AdDExXRQ6sT2hjHHHgoqEfwaSA5/nSPfNcUCWnNm8E7w8diioHd5GqbH91qlD6SmMgbRr+AIsZdRS/+j9WfhkzUbgRWwlacGzFFeI238n6KdXP11O4ouz4ej9VToen6XDiSdR24T7OFG47yhCQqrSGWz9RNRamuXIG21mVBiIwl3RRo27DNLM8gXGBP5Cc1YJkVRlqbTtWl1BTWNXuKV3D0w0U3Jv7+6ZTJXA1NaksEqLKbARLWAn2ck1lwPUPArIDOMkVp1gXIIkCZVYYNxSwbMtgKmmxnJbF9Zgrf1OcyoI4uEJAHKeBDcU/M6ynGoDu9Q2K8alNev+oirByEpVRPBrIFYRDHFV4K8cyG7+yUyropZihVpiBEePCw5LYKd1vNaA9zm6RBdFhZZ4HEoB1nv4teKfyRRmSiMu0AUeHpRz4/HbDwIuqTE3oHTD8UVyNuzHV8NRP/74wm2QsgWV2QPBsaagKO2T4NMVkcpu7DAcGa0M1ElhnNVrTfbW/vo0bMsa8/xI2djD10rAgesxj57rG2Sk/pgJv4f/I3p5SNr/jkBjrzld1KfcndwaGc83x4R4TFzIsB9xue6BDQAzKpGTWBGaYVs2rmcsuKoMSnx38NDm6xl6e6zR+mmOvRM9aga6EeTh0ctXx6+/f/P2h5N2+Mdvvx980Wg9sCaCOnd+YvW+OLJu2Q6ULly3YDv2w1EaX7zrpcMPw/TyKo0/pvsANafbvToK3Ry5e6y4OfVsp8rkIv7QJDkjjESjuoiTRnDjJlrj9020LvwYnOyMwEYUsK/N/cDEziZ4wbESnqxO/6Fa++ZXGF+sT1Nrzzlw33pI/6txe97vzE8UuSQ+H/44Puv/f2b/rQj6p+3dc++yGYV33obdSsElLzCs7j1le4Xuvj4+xOvrnUutFqLt/yHRbf0JUEsDBBQAAgAIAEcEnFXLjwJ9ggMAAOUMAAAhAAAAdW5pdmVyc2FsL2ZsYXNoX3NraW5fc2V0dGluZ3MueG1slVdtT9swEP7Or6i673QUtg4pVOobEloHaDC+O821terYke2Udb9+55c0dpvQQoSE757nfG++E4naUN7ZglRU8Ltuvzu86HSSRSklcP0KecGIhk5KFDxkd937P/N5t+cgggn5AlpTvlJGUsk6FIFpqbXglwvBNdq55ELmhHWHX+7tT9KzyFMsgW6dy1mSBdTXfOv/GE/Povg7bsaD6eS2jbAQeUH4bi5W4jIli81KipJnxrVr87XR1rsCJKN8c9IjRpV+0JBHPs2uZv1Z/zxKIUEpMC7dTkf90feTLEZSYPvoBzc/bkZncuqrPi7MAW1LFdWWNugPrgc3bbSCrCBO8mQ2vZpet+M5Wo+r8qFfjqDhrz4ZOTb/DuSnjIuiLD7TI4UUK5PQA87AfCc5TJAMnx8SprfmO0kwAZmLTjakYjTDMgiZuVb8ar42cFsu/Z/hkEjM25aCPZsiHEwP0yEpg6GWJSS96uR0ai3en0qNjwmGS8IUAkJRDXrGCJ9JqSJYLayBv+Gd8ixEeUkNeROszGHiPA6RsaImTCZjO1pC7F4W+Chh64Uu1gNhjXzEzB4hA2GNfDEFe+JsdwQ/1DhO1RJj4usZFMB7H1UA1cAJHjNvujpVWnPV3Lx0FdztBRUmFxkMbWu90hxM5ZKelTmfekdOJZxs6Ypo3E2/DC7d2WhU0jtQ+G5r7q1EU82gqeUWopQKnUH1Wxx8g8ZR3PJQIz2Hpa7QsbCuitkYYTPY88XJZFeX7BPnzh2NC+WumxO5AfkqBFPdjufhI8Sku9V8zDAjGxcqyAe+FGdyuNAQ2rd+toGFe4fnwonWZLHO0aW2CPYpdZVtLmDir22qLC/zFOQMG4JC1ZGxzOHWdLVm+KvfKLxDFhNalI6p12iOE7pv+EDgOwCIXKyr5+AOTpOXTFMGW2BeGwhswG2RJQrbvyle011xTwaSsxrSD6G6UaIJGikaCG/ol4jHWag4o+c1SZWNLBop1YSvLUczv5qTplnDEWnPvpMiw6hvyiDWKkonKbV40URqb7Q++9jJFkac5nYCoSK4vkHjOEyIwqfFKqs0HMlrF8zi2htTFaFB00Yxc3bYb6JYzeGQfcXnOVxKgHDAWuFFsAJ+wi4VRGaPe0i0ExrUjo0x4tq08xonfV7opBeIXHHCmuSUU/PvyaRUWuT0n7U183vH5+JDzAUaRN3wP1BLAwQUAAIACABHBJxVDDMeEZYDAABlEAAAJgAAAHVuaXZlcnNhbC9odG1sX3B1Ymxpc2hpbmdfc2V0dGluZ3MueG1s7VjBcts2EL3rKzDs5GgxTtwm9VDypBI90cSWNCabxicPRKxETECABUApyqlf0w/rl3RBSLIUyy6dWmk704PG4gL79mH3YVd0dPapEGQO2nAlO8Fx+3lAQGaKcTnrBD+n50evA2IslYwKJaETSBWQs24rKquJ4CZPwFrcagjCSHNa2k6QW1uehuFisWhzU2q3qkRlEd+0M1WEpQYD0oIOS0GX+McuSzDBCqEBAH4KJVdu3VaLkMgjXSpWCSCcIXPJ3aGoeGsLEYR+14RmH2daVZL1lFCa6NmkE3zXi/vH/ZfrPR6pzwuQLiWmi0ZntqeUMe5IUJHwz0By4LMc2b46CciCM5t3ghcnDgV3h3dRamx/cupQegpTIO0KvgBLGbXUP/p4Fj5ZszZ4E1tKWvAsxRXijt8J+unN2+txfHUxGL67SUeji3Qw9iRqn3AXJwp3A0VISFU6g02ciFpLsxx5o8+UCgNRuG1ab+OugDSzfI45gS9oTishkqoslbZdqyuoaWwbN/TugYmmSu6c3T2TiRJY2ZoUirSYABvSAnMwPpcBmWJixLITjEqQJKESBcUtFTzbeJhqYiy3tZDOV7vfaE4FQbGg4oFcJsFtTH+ULKfawDaX9Ypxdcy6v6hKMLJUFRH8IxCrCOa0KvBbDmS74GSqVVFbBTWWGMEx4pzDAthZnaAV4H2BrjFEUaEnyr8UYH2EXyv+mUxgqjTiAp3jZUE7Nx6//SjgkhpzC0rXHJ8lF4N+fDMY9uMPz9wBKZtTmT0SHEUERWkPgk+XRCq79sN0ZLQyUBeFcVavNTlb++vLsNEx1vmJqrGDr5WAI9dUnrzWt8hI/SkLfg//J4zymLL/FYHGUXM6r2+5u7k1Mt5vjgXxmLiQYavictX0GgBmVCInsSQ0wz5sXM+Yc1UZtPju4KHN1zP0/qjR+mmGgxEjaga6EeTz4xcvT77/4dXrH0/b4R+//X70oNNqQo0FdeH8iOo9OKPu+J4rXbhuwbb8B8M0vnrTSwfvB+n1TRp/SHcBak53e3UUusGxf464wfTlGJn8c3NkfBW/b1KOIZ69kRLipBHcqMmu0bsmu6784BtvDb1GFLCTzfyIxF4meMGx9gdT5jdS195fKfxBeXlBHkZd/+ZU7b2I/6eqsarMvq5FEii4c/pG7etAWUviy8FPo4v+QdPHm+XvPyi6v5s+/7R5edx5W4zCva+zLbTv/mug2/oTUEsDBBQAAgAIAEcEnFWFkCWzvgEAAJEGAAAhAAAAdW5pdmVyc2FsL2h0bWxfc2tpbl9zZXR0aW5ncy5qc29ujZTBT8IwFMbv/BVkXg2RgU68ocPExIOJ3IyHbjzGQtfXtAVBwv/uOgS67k1ZL/TLj+/1va3frtMtnyANug/dXfW72r/V95UGVjNqBdd1nbfohdUDzfMZTPMCeC4g8JC1ReaMazjp+zNCOQeick2279ZXO4YBnswcUVKiInw1Ba4J8IsCN5T4ffx3x2ns0JQz6mRlDIpeisKAMD2BqmAVE1w9V4/bowfjGtQ/6JylUDO9De8f41by7Dh8jOKnkculWEgmtq+YYS9h6TJTuBKz3/oDu1x6sZWgype+bCvLc21eDBR+4Ul/Ek7CdlIq0Bp+647icTi+I2HOEuBuQ9Hwfjj+A60ZNwfq0etc5+ZIR2E0iIYuLVkGjSk9TeJ+PKhjovRqTLNR/MAZ2Ji2ZiRnW1CXWKFcyQteoFSY2Yk00cguEuXIZrnIDlw8sovk7GGtbdu3UaVGL0E1O30VN3a5TGMYtWtWeDfyEA/OvVsQd7toCxwqLDzNkLdde1VfqaDglEjVRUKTrcF1DtbjaYyfPXb/UfbN1BLUFJGXiWpfE+gyXkC9iDlagRnD0kVRamU/n250kEdPL27SP2dn/wNQSwMEFAACAAgARwScVZQTsyJpAAAAbgAAABwAAAB1bml2ZXJzYWwvbG9jYWxfc2V0dGluZ3MueG1sDcwxDoMwDEDRnVNY3int1oHAxlaW0gNYxEWRHBuRgOD2ZPvD02/7MwocvKVg6vD1eCKwzuaDLg5/01C/EVIm9SSm7FANoe+qVmwm+XLOBSZYhS7eJo4lMo8Uixx2EajhU17/wB6brroBUEsDBBQAAgAIAEgEnFXP0Z2/aAgAAP4dAAAXAAAAdW5pdmVyc2FsL3VuaXZlcnNhbC5wbmftmX1QU1cWwJ98VCGIa13BL6BC7boYiMAIIl/iiOAosuoqRBAQlkAVSCFghAARsa4tSkpdgchHOuu0WEUMZskTA0lUNJY8iJb1BfoIAZGEGEPUkATI176g7mxn/9npP/tP/njvzu+ee89595x7z5m576s/7Ytd6rzGGQCApbvjdh4AAIckALAvXPIR2nP4EpWCNotIB2J3AO0D6xQoOGRHx0cDQAcNYzzmiLLTF3F4EgC4PrA+iwTEa38BAI9Lu3dG//lUqkrSQfORl/DHjRd/HLyRyBjdvo3s63KtSH5/+zYO5rv7zdtW1nwcvcT10fpgbPRml2NV+i8YAWNL9Y/naoUXZ8L5GJV/9l+F6w+V8da6WhROqLXTO9MXoc15BzcrxP12aHfGplFNnQGPVmVesL6ghIr24uIF2ewfV6AuAADvSuv6PvnYBjawgQ1sYAMb2MAGNrCBDWxgAxvYwAY2sIEN/i9QWsvPuPDhFlNzsAUkSrm49fUcX6Z10Ov1/5OyrUqQOisc5JnnqaP9PONbXot5TmoeXNeQEGXRSQKMkzyLQkEjmnXmqVQ1x6uibP6ZetQ8ETrMwZEkbZmhguIa9X47DKqJ85nzK7+4eAaOO2827eeOnF1dq+QGCfQ5wMKd6iy/qes2CGwB6fjHaUp3XgkL1YDQJ8rO8u0AgL+42/TCrJmkWl6bc9IIRC9ZJOmDIGLKTFIhZ3W6Y9NBsSkeSbIzOJ6ZZilPDIqae9UoiXpxhV4OcQmMyYxA1M5ITVDSdNRAekkPqfdQ5WQ/w1IhxryEuPJIVHgKWzlp9mF2j4Y+v84P9PpDJ1kANnUtQyWee9K7LEuwt8g1d3yZ3b2CaI+ub63qwA3MEapDnTgsNmVlkm56xtMe/aZMJ6zeq3JSO7A8lNl0cHSfw6/6yE5Y7RE/dG447GcvDP4UElMQ47rY9NBIfUW8R4EGNQx2g5ItC5okvkzjSzJRqn6jUCy49wWLeBJEGqXmcZzaTRSUVqY1cbQy6KQXo8KsimLT8QgUZSSCjWoQuUk3NKhgPUXsaTLVU8vJCK5CI6tC+qDIWx0gLRCZoMwPwQXNebCoJewcaQTWtxquqMV5mrtH0hiNKnVLY8mATPsPSJlL5Fwl9fbbC8P5Jd46dk+R1VNtyQ51+LX5R9duJHT0ZMPNm85C0pKBYNe9RcMstxmi2agnSxlcn0y3t8LgoZGMgQguSafbT6BYNLMgeHPi7lJPL9Rot0DBhTuaEQaFW6dSR4ZoSn+57pcRFjuCZe59mszG6XzeecGbaXzTLx1VqxSS1RspSHjIJgAqJbkNIo5mYy572H9IHIxoFV97K8ly4hUpnuU2ucm1zdROHwuU6dlRvIfdP/ADZatuInCBBIOV14wXnV55EObCakgk19G1FITVyDYk68k/QcrjXZOkot54O6FvmfLLEFmlx0XsQqg6MZJBPEZZMOM1nggM+RsTw/EYy1xYfWc/dNtTME9h30sPU+69PJcMRqVhZgeDkvMDWisnMq1rlljm1aP0aGRC25G5lTXgSy/Pkz5ikXU/d8mnr9B5ZIlgiHu4b12tvVBRndv3LPwO/Wqr3HpEkzYwc90HJqa48H0qjtkWlKFzUyCM5pZ7gdkHIPEJNhVp2rj5sEvDQ0PhjMMZOSGCu0elugrdtYRSsg3BLV15Hg96+G9HAprw+4+rNCPDeygiSe3wdHaTOSJWdn5dko5wv+/pncAFF1+Oeem8cmLk+fy3+EXpbi812uC4NuqrqKMpxDzpNOs5/8e5uV8IPVlZMeeKg3eVuIj6dW9SMoheWbBJFJBEK977tyOCYjYeSSt0yf5hcW6z0h6R56t1JwgxzQXVoLNHQT3/dsiNNanWMxN+2Ak7eamKzXL/hEDddBpqwmBbxQfwBeluUk2YdVVlEZ9NQXplLp3SHZEj2+JYp9Kv2LQQOpHHA3pxRGOWoSwvG3Ubx/Qz3SDlxk+5MTYW9VY71JXsn+7Jmkp5iGaGsQ7CGw6YyinKL9h178hr0ZVCP1mC9Drpblza8nT4OyRPLALvpRPh4RCWtDOHJ0CqCPAE55+jkX1thrTKLIrsp21Xs3DMcLILaEhCaD1ai4JELoJJwfnF7KfLycuwiD37IlYjnTMXGVZbM8QJuJCi7NyT/fde599n+j2/RR8EmCGU6pnOMW6wK9S2jIg3bI1YIatjeUq/t24L9Ww7KwHWHmyPOKe8c/NJxw7EaCxC0GOlDbk4eO2w7Lx7aFVWz3ZB+NhchYnGBiNQI7RD9kJId9czU409JyfggKaBUe9yU5U5ieg+7N8L7su8h30Cwo5EdYDyzdHjaHh0NerPVyGeDJrHg2JDcFGunjwfDvMDRRrYj3HDJ/XVGizy+HYnaE1HtOJqfiCrPTNQhj13YmDzEAZoJeXXctvtg6oNXbsEguf8kzDeXcNpBSWF7z3VFMZFtAbdrNVJ4mi6VIpIS/1h0Z50uvjptmTCyPzeqz6pWCb0KmI1BVlk3dGgM5b1u1RiyGq5/6l5UlPs4jqLiNXzzXQ3t92JXA8tx7klsVtz8lR5mPfZr0HzLh/H2Am77gTq2IutkXWoM9D4b0vl593Lq598/+uUm+hYl8xr/Zwo+6+EXli6YYwCdSWste6OySX/MYGSQieHtSbWf4QKAv6t/IadsEFE5wosOSyRKjsJNfN6q53QFLtQO55Zi+RpRuQH/TusPwjH7HEFSwcYhhTKVxcSIg0EcpSMHSSYW7IwdpnRLORN+0f258kee6fOlNJD58fD3pXGSJMRkTheU2geJkp5UX31HP1iUYPug5RrGI/Njh85JYMu+xRkdYlRmfm9bPunC8V852+HtzMz1N0xQ3FZw8iX1u7dMft2tu9IP/MvUEsDBBQAAgAIAEgEnFU6nedwSwAAAGsAAAAbAAAAdW5pdmVyc2FsL3VuaXZlcnNhbC5wbmcueG1ss7GvyM1RKEstKs7Mz7NVMtQzULK34+WyKShKLctMLVeoAIoBBSFASaESyDVCcMszU0oygEIGFhYIwYzUzPSMElslC0MzuKA+0EwAUEsBAgAAFAACAAgARouyVO4DzUxJAwAA4wkAABQAAAAAAAAAAQAAAAAAAAAAAHVuaXZlcnNhbC9wbGF5ZXIueG1sUEsBAgAAFAACAAgARwScVcWLvN51BgAAJBkAAB0AAAAAAAAAAQAAAAAAewMAAHVuaXZlcnNhbC9jb21tb25fbWVzc2FnZXMubG5nUEsBAgAAFAACAAgARwScVRUeYBujAAAAfwEAAC4AAAAAAAAAAQAAAAAAKwoAAHVuaXZlcnNhbC9wbGF5YmFja19hbmRfbmF2aWdhdGlvbl9zZXR0aW5ncy54bWxQSwECAAAUAAIACABHBJxVpWuPVJsDAADbEAAAJwAAAAAAAAABAAAAAAAaCwAAdW5pdmVyc2FsL2ZsYXNoX3B1Ymxpc2hpbmdfc2V0dGluZ3MueG1sUEsBAgAAFAACAAgARwScVcuPAn2CAwAA5QwAACEAAAAAAAAAAQAAAAAA+g4AAHVuaXZlcnNhbC9mbGFzaF9za2luX3NldHRpbmdzLnhtbFBLAQIAABQAAgAIAEcEnFUMMx4RlgMAAGUQAAAmAAAAAAAAAAEAAAAAALsSAAB1bml2ZXJzYWwvaHRtbF9wdWJsaXNoaW5nX3NldHRpbmdzLnhtbFBLAQIAABQAAgAIAEcEnFWFkCWzvgEAAJEGAAAhAAAAAAAAAAEAAAAAAJUWAAB1bml2ZXJzYWwvaHRtbF9za2luX3NldHRpbmdzLmpzb25QSwECAAAUAAIACABHBJxVlBOzImkAAABuAAAAHAAAAAAAAAABAAAAAACSGAAAdW5pdmVyc2FsL2xvY2FsX3NldHRpbmdzLnhtbFBLAQIAABQAAgAIAEgEnFXP0Z2/aAgAAP4dAAAXAAAAAAAAAAAAAAAAADUZAAB1bml2ZXJzYWwvdW5pdmVyc2FsLnBuZ1BLAQIAABQAAgAIAEgEnFU6nedwSwAAAGsAAAAbAAAAAAAAAAEAAAAAANIhAAB1bml2ZXJzYWwvdW5pdmVyc2FsLnBuZy54bWxQSwUGAAAAAAoACgAIAwAAViIAAAAA"/>
  <p:tag name="ISPRING_LMS_API_VERSION" val="SCORM 1.2"/>
  <p:tag name="ISPRING_ULTRA_SCORM_COURSE_ID" val="D5507733-40CA-49AD-ACF2-EBD1184830F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uFFFD\uFFFD\uFFFD\\{75181C42-869E-4208-8317-DF2E8AE695C5}&quot;,&quot;C:\\Users\\Dell\\Desktop\\FUNDESTEAM\\PANAMÁ\\12. ACTIVIDADES MES DE DICIEMBRE\\CONTENIDO SIC PARA SV\\1. CONTENIDO\\Español\\MATERIAL PARA EL PROYECTO FINAL&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FIT_TO_WINDOW&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TRUE&quot;,&quot;watermarkPosition&quot;:&quot;MIDDLE_CENTER&quot;,&quot;openWatermarkUrl&quot;:&quot;T_FALSE&quot;,&quot;watermarkUrl&quot;:&quot;https://&quot;,&quot;openWatermarkWebPageInNewWindow&quot;:&quot;T_FALSE&quot;,&quot;displayAfterEnabled&quot;:&quot;T_FALSE&quot;,&quot;displayUntilEnabled&quot;:&quot;T_FALSE&quot;,&quot;domainRestrictionEnabled&quot;:&quot;T_TRUE&quot;,&quot;domainRestriction&quot;:&quot;steamvirtual.com&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WATERMARK" val="iVBORw0KGgoAAAANSUhEUgAAAyAAAAB8CAYAAACR1NR5AAAACXBIWXMAABU5AAAVOQHonx+JAACGc0lEQVR42uy9B3wb55E+PJItyeq9U5UURRIkCBLsJEiQlOQ4jpM4DuPEjktc5CpbjWIHARKsEqt8SZxLLt/l0k7X0i+XSy65c3Ltn1ySu3THkWVZvdkyKTfZ+GZmCxYsEoHFu1iQm99vI4mWgN1933dmnplnnoFAIADRvvB/0wCO3ABVR24Y87/v/OYcKDyUAnktLsjyfhgKu5qgpOcvobTvX8E98AsoH3wFKgZfG/OqHLwCZQPnoKz/Z+Dq/QEU93wW8jqqweH9IOT7S/BzkvF7Z459X3hPfME0Ec9tXdZlXdY1GS/VpkPVde0n2t95UPpn66C8fyu4Dtohr70QClry0T4XjLrKe22wfWALVPavhJ0/nXHde3B7bwSvdzpAwLLh1mVd1jUJbew4cfOeI7PBdSgNsjFudniqoKirGePfv4Kyvn/DePjXHBuPHTNLcbO7/yjG2P8OJb1/B4UHu/FzPg6ZnnK20e6+RWPfE9naKmExcxRfXmA6OoYbvV6YPuZ/n5e1HHLq70XA8VnI9D4HRYdeBXtHAFL9AcjqCkBhTwBfYgBf1FV8aa9DxcDQ2CAEf145+AZe70Ap/v2CQwFwdAYgpTUAme34OV3n8fN/CNn+z4HjwN2wxr1s7PvFl4r3i3+YPkU2N68P/xrvV5yuWVy+a3nPWPt18u/Psffr+DadriWQtABSdxVAgfcpyPJ9EjI8XwNH638i6HgRCtAWFxx8ne17TvfoKxvtdkH3q/j3zoLT/xuwe38EtsavQJ63B3Ka7oWbbt0MO3bMHe+73cBg5EbyPZZNju1Zjs2zxHbd48JGGWi/jX+uyWRnq8YGHRi/Qlbtx8DR8udoH59De3oZMtsCkIZxc7YcN7sxDq4YfBuv0QCkXP39MF5vQflAAIp7Jfub3ibF34UH3wSH76d4fRnyfU/Dog9tGPNeCSBF+b1HBXiQIxj182VProHU2mqsThyFDc0BmL4vAHOqA7DGi2ABgUfRIXpp74wPNMK96HMO48vEz92KL3aNR/o++l76/py230PSgcdhw87VY6C8SbOZrcu6rMu69DrEqjGycJBx12JI2XsHONv+HrL8r8I6tLE37g/AtD0BWFgXgFX4580t6BwRWGQflGyxqw/tPDq98kFKLpHN11yyM8zFv+vAKwXt9jr89yubAjC3Fr9wN9rwA/hzH/6dzmPg9PbD6gdyxrxn57MzYgGUrcu6rMu6Igi8GUSN+rmtahVsqXkEctqfh41eKnvIcbNHjpvRXm6PVtyMn7H98FW20Ta02QloZxfUSt+5thFtbttJSG1sgXU7E0XZW30vcARqA9i2EFLrGjGrNQQL0CEtbUDHgihtxzPvYtnnRURqx6G0F6++k0i1Oo9o7HJ0wIeC9vDz6HPp8+l76Pvoe7cdlu5jQX0AFtdRleQ1yKjbuxHcN4Xc/xgbYtJs+KRds3bCbXOkP8MNcXpNB9ueJVrwG1drMP/epcpzxMf7pixz1TyQM+BGvG+tUQO4e0G87VdYe/vSuN2fYznEhEe2wJZaP+R0DsFStJ9z0EEltkqgoaL/CtJgyZ4fRduLv6K9LSPbS/a9n2iyePWeQ0f3Kl6X+SrXXPRz+jv0d91Eq5XtNn0OfZ6r9yhSA05z1s6BGbu1mEiajc54MzrmvI7fQcqB+54FCKFtVUkU2+nmBnjSvoAjcEMS3LLAIHswPQnPE/x054yR5ywqz7StZuFG2HiTMc+C35e4f8VYNsPQdcRnroLC2ea15wFwos/H1PU0UfZIW+2FNTuXGePfOJ5ZHuv1j4aPk/3bdEiveQwKOi/AErSvi9HOZmK8SnErx80D4uJmjpn7zkOJJmYuRrtbMfA6ONHmrmiUQEkB3k9STQck3rNiFJNIx76KyguE9Y85we77MSzFG13eINGiyvrOIlo7ig7oFD7URcx+DTMPTbqGJQQXreqHtgrCFK3Q73IPXuT7KGKHdg7y8f6W4CKvwMvu/S5seGjTtTdIvGYyNcYhr+M1mI4ZxQ2IpFc1xue1sYkaiAKQX29XUHi8GBs+qNOfxvOBe25NnLzvzRjwwZMY7Pn/g57BSzRLwfQi9X3ltHyO1zrRFz/7czVe8BgmOLxL4smOjHWfsKV6FxQdfIedz0q0GUVY6nf1nEU7ehRcnNhR7PqVEdewegVt/NA17XXQZg+P+jz6b2UDF9A5nkSwgs6x50W4GR2zvUuuuuB5siE1YeOughFgarrZgR4Utn0K4GFj9jh9B52nAv+nomU7Q/1L+0tsK8hmiH6WJHqWj6MveyI7Fn5ABZDFXacBnjLmmSO5yNfD01Q9PG1Iwoj9W51Y/7YSry20/vfgnn6qKF7igDHj5k1PbABb05dgFcbMi9COZXdT3HwuGDcPGhE3jxUzX2Hb7sJ7KGVbfxLtLsbLuJ+W1FHM/D9ob8u0z+KN0NdFjHb5z9kHCiC77bewoCYAyW0BfqDCQ39CVHUBKvmhNC9tMMpgI1JQgr+n+6P7rOgfgiQs+S9EJ5vd8m+w7IE1wWeN/0b1EONAfD+iPBCCdiHidWFmMp6u0j48EAf/ADchJSNxZ3m8ARD+fTIaTnffEAZ2J8y/Bn0XoLjvBORgprsg6MCMyupDQfuPIAV7ukp6XsL7uRAXe7Sk9yysawrEUyLDC8FAfQ0452APxmdhfZOUhSMKVUkPVTSOs80kGz7KGYq266OSSsPsHDmh1IOZuv7XIA1t2xz0QY721yBxz+1mTyapACS3ZT+sbqJ3/CfBexw/G79jBX6Xs2G/EACS4/8eU58LD/6JbYdIP1DU8zzcuDcwF/JXxhSA5Lf9C9uo4p5jQp85Mvt9njPblQNvUcAu6jyE+rcWCqBfE+vfcP3LcP1vQGr94tvWx00coEmIrIQdc8He8h2Yj3HnBh/FZcPBuHlwSGySPgJQUiHHzK7elzAJdAEykK41G+2ts+00JOzMH88mRBWAaDdaVRXMxKzTd2E+3gTdTFn/GcxQnZJfnib7FQvAMQGHFsy2DUHpwCl8sWdhCzbjLMINkdYwMGloVyqlAqkhS3CtSvvOqGsjrVX8XNsOv47G5xisw2xTXutgvAR4owDIjsPvYAB1CSoPD5v8nUuVQ+qrSvUZHlRjz9Z5yCVhCqTgSAbZ/HuU7MuG+AAgo7JxW2q6mJ6agPQm4gUX9hyVQMeA2Wz60Ggbjr6nrP8UNmgGYF4NUWyHIWlvwVggy1QAJK+1mrO67v6X2b6JtJ30HcsRgOQ0VosBIK3/zEnI0l7xz1KKfuCGvYHl4F4VcwCytT3Ae89sNkpJFhT3HuNgcdMjmbJC3Uxh/m1Li2Q7hPo32lu4/tPjC4AEqfA1tcy82YQ0VglQv2z+uHmEvSWfXNZ/GrIIiGBCOLP1ueVI1Y6kGhI2eoOM+rs4a7PJF5A4vhwgDJkbdFz3xVKZ/zRmMC/AMsoS4Ytd/8DmeOVyaxuFJEfnreDggvja40m1mf2idSIOZAY2YmW3/iwuq1BUOiYDXYYZ3JhVBMPMPFegM6ES8eadC0X3SYW8q1R0ZpUIfhgExYNd4fd1GRIIgCi0O3MCENAE5LC1+j1g80vU2bLeywjyj8dHImmEDVeydEVo40jhZR46xnTP35qagkUVEAIgRC0TaZdZuh6/Y7nACoiz5XsMQET7GPpsF/LizQRAyC/xHjSdz7zCFBpK2qU3M/Uu4BVYAVEAiFj/hnsL1z8OAEjI+Uh8dAVWDC7AvDpiCr2BTJRT8Rk3a2Lmkr7TTM9KQv+xEkFV4t5HwmUQhVWixz6Pv4V5WCUoH8DO+f4T8Qs8rvFSKzCbkYsOjMpjjoa747kvBEAGIFv3PwULGwLcXBSvAEQtA6JiQ15X3NBcQoNqBCDbUC4vLgCI7MCoCY4yaKsettEz2CC6GbQxATM4F3IzXknPibixL3SfxWiMqQ9uTcM6RV3PdHtSMz8DMhu/ADdVU6MjBlH9J3FvxrE9V2w42QkErcW9p2FNkyT1u+zjqy0AYgGQKQhAhiW6eQ/1cF0dj0pvARDB4CN1/+2wCH0ojZ1wU4VwcCiG9Krox8xuTN5XINWPfEm2/5/H8jX6KVjO9qOwDFFOOTaXl1OJbTIAj7GymFTSR2RX3Psq8wydTbUiDq4hB0DeADgX5RtMMSuN4wqIQhujvYeNaE5wzjBtkDcWDY40tIlbXzE4pLnMD0DK0dgTGLftvVf0+1YByJI7bCzv6o4jwEz2kLJBJDKwdleCGfcm/t80VXXF2X4KljTI9lypMk0Gey47xm2Hh5l2lIvN6nPR+dv2V1gAxAIgUwqA8FnAi/q4iF4OtnnRpmFZAOQ678RRX819q6W9VziurBwcmlxxs2xviXZXPngGErBRPbtjaLTPCROAaEsokIXILbk1wGWjbYfl0vzgJAMfI0v6+EKpsWwWBkLZTfXxBkJCDkHhoaust08N6KY0lGFm5Geg8Vlwc1I88D+VYGMx7FwIK4jmgs158XJ22Nlj4EKzHXL9XxVdcVIVsDI9e2CZAYHZFAMgCgWDBSm2+qn34GTQnk/GZBJepchVdvVcgVmUnav/uAVALAAydQCI/L5IVYlUP201DyuKjBYAMaDy4fD1w437AhxHVkzWpD3vsWDSpwyFa0iMAivPAQVDXKMSMjbtSsMTBLv/NOu+l2E2qXJgaFK+wLEaHemF3owvlDYPZWMzmz4StwpYaxsCQQMZx+unOFJy2tjAGQ+zW5T7W0N67KuZZ38ujgDIMDf4ZnWT4sVRwySLs/1/yzbHZQGQaCpdQZVtJoOPdAyayvtPTb5s3HjJpMFLmAV+jRvU7dUuC4BYAGQKAZBhnqWTSsNBW//bgB7HdzEIvSDQrsQHBSurcRfMpcpH/3l8J5M8aT+i4lY6eIp9TGZ7QDtFfUIAJGRD5Xf9EtZ5iQpxcvI7qzFG2CuVkBKUlluMzivrE8vNrjE/is6S2WSDxQ2KUsdwnCNtrIBQRh6D0yzf10aCZTMDEDvcM5ebuYUDEM1sBd3nVZ7B4KZBcO0G9N3IA7Myfb9m0CMp6w2b531MAICQwsmG3avNAkBCkkk5Xe9CWjtVQs9OHXsug5ByBCGunjdgIdpx+OCikc34FgCxAMikBCC0/90DOE/i8FuwsTnqNjwkXiw49CYzLcqQaTEVAYhCec+tK+P7c2EliMDHVIqbVRCC8SYlEbPaj11z3tS4Gyu/pYPnY7h7T0058DGyEkLytdRAVHTwSrw0PyvNwrBl14dYI18Yn54d/GtYfrvKgSpdlfj7SgHVFiUjT1OYs9tOxINKmRJs0JRgHlQnEoCUD0i/FpMsKTkBzc8iXdttA1LfDSrfJUHSLFGBdYgjyyFp74EAgx89e0h5dnoXNFRJ9/u4bmB0HBYiANm63xSDMkPeKQ6ThA1e6kE6PYUq2aEghOx4Ntrxgu6YilhYAMQCIIbv/TIUDaJeqE2P5kXThofYmKJDRPeS1FGnGACBIwqtDSmudKaLe9/kymu8J3319OsSxZeo1PmtXx0vVgt5iVVwRBpzv/XJTRy0lmHgsW2qIbixgjAqoR0+w1OBbQ27J9rhH8Nm0+mKFjMql30G1nvFOTkp83scEpH/mXxgH07E3csVCreIiou8sSsGXoeN3sDoeSfmBSDoLOexfHV5n6A+HPmM7vizqzw8kJRPdjzzpi7aXbkSvCB4pV4oqNggyuCrDtENNzKNqaT3jD7OrPzvtj/zBg5URMCK74TejSgaotKfRDSfrOoyM2XmINvzMCuUlA+cnrrJJLIdTIU4zUMWM709FgXLAiCTH4AoiTtFjrfpz2TgMC36AOTg61A49QBIyDtw+n8BSRj/lCh7YqrGznLcTCIn5HuyareNJc87TtNy1yuQ2UENs2emJoIb62WSAhNKjWGXv9kD3xDHUNB5DJzdAc4Ai1hLcghuNG5zkO+YtScHku5L5CZxV99RYYCHJjPP2R9IgcqlZlfCUqlwy+/fwhLWJYeOC1oHietLk3lTa/fA1vpPgb2Lpqxe0PV9SvCyBPXLs5oeELXvlTVcAu4EBjtFeit2nOW/wMDD3vQ3sHnvA2AjGURWIhkWBkBIMczZUBJrx6jYcx4au7KBAN3w1KMDjGPHS/sv82DW5dLwLKPtuAVALAASEzne4h6SNr8azeqfBUCCQTU4PB/gOKicZnwMDE1tW6ttYcA9kdwyZtV51LBBSG+4k7N4JQMn0FjH0mENjXHFWuf/GKtJpNc3x5JDHJZRSCHaBdFZBDWG8bAjdDozEOW+t3vVQTvMBdiDh7BXFACRnClJQud67o4bAJLwYBIsEDgMUgGCi/C9lDZWQGHre/j3bp3BjaKEtbGFGv+/JIq2oqwhFHofkIbi6b7vYW60XoWygAW+XZBbY4OFdfrfx0QASGbsAUiQetX+fR4aK81tGp7ytpztOE4fpneSo9GstwCIBUAmKwBR+t/cfedIjnclrJwbLeA91QFIyPPb2mjeSmDqUq/GamHApFcJJoyXNdBcva4xe0BCXqK9LcCNRMa/RGWwyRX1cvddYn1htyxhFvxvxgMjqZHxIg/Cy2gz9SA8NZjL2rWcHZyr5wxvBBGOX9KAPkVZa/X7KdMfbHofEuJMV2M5ObP5cLRlBeMegCzkSsVHd4B9LkzfS993VHcgX4rN1XasomX4fqFtFo/qe6qS1hCzSM8wVaAsCsCpHKtwNyAwztiZAaXeUqaVlg+Ie/8uGYCk1xTF0jGq53/VLcthPlFp0W4ZS70ysS2XqQFlA6/A8rqA1wYzja6CTEoAktv6Q541ZQEQ8wq4FON7W4T+IUWS43WDBUD0Vz/kxL3T87SU4Oo7PrWpV2PGh5fwfbwJCU2j2EOg3YiQvO8Wlg4r7n3J2JeoIHRUDShBuV/inBNVpXzgVdzMr/KvbuTOEy2DuIxUTqwcGDL8HiUu5Qkus9nqb472UJ/oGUi5AX3Vw7msf18ssAFd6hUYJolZ9fvXoaPbThO/BVRdpIa6U2AnWUHfz8zeiG58BQS/w+m5j7/zpv0EPk/o7qWgZvAyBN7OTuHAG7n5z0FqR4D7iiJ16uVqxfIoVeMkMF5dxlzUsr4Xxbz/w69zYDQP339RTakpqAFO/z/xDJdSzPgbFiBpbTlO/S0eacv7g7a8TLHlg8GpusZJJh/jSltaXYfRyoaTCYCo0tkZTX/NvX8WADFxIIg9YOkdJMf7n9HymyEApPjQ61OpCT3k2XM7A0w1Mjxxr04kD034hF6xm/Wk2HZiD1EVxObxhyhegqaZGvI6nufArkwQT/pa49yJIrB9MMANPBTgL0X6yCakD23AbCg2HMOaRunnCfhn4jK68NCT8zJytoXSf0D36PR/V1Q2OGrzFLK8HljRKBaA0HBDOnjFPcHg1EmHsV/Q4EMKiBnY8DwDs6uSqQBkAwo7ECVKNAChQ57buE/VZa/AM+VWJl3rCCiLe09Tczh+7I3RzhiPUFJ5i51YuZ7eFbzf7RTM9g/BijoJgGTuv52rExS8iAIgZX1/5P6VlF0fkp7LOSNW9B6ySywJXDkwbEj1o1wjEsG2/LBkyymhtWiELadpuTNH2HJ1eJkBtlypZpM4QU6X4TZksgCQEPuWUt3BVekSQefLAiBREinBcxlFOd4Rtvsqi58QABH3PswDQOTkM6TX7oA5tQYn7jWxM/lKSszTGaezoVxu+WcxS9pre0EQmJWNYg9No2z5DapMKDXmVQxeNkb5SsmUoSMo7b0Ea9ApbUID5mj9Mmx4uGgRuBeRpFngCNxAzpQkQGHVI2mQ3tyGSPstziYT3660zzhNe6mcdBGdFzb6tsZB8Ot/jgfCiDKQEiA7CVsxq+Lw/Sgo4dz5K8jsCjB1J/rfK8sKokACavrj191gbkEA2UGvuTeLgy5hAbAMQFbiOXJ4pB6lnPbTkB2FeRrc54PAe/aBwGyQjX4U+260a8fT4kv7Luk70zIwJrqk3S8BkBzPg6x+JBaAvMBVlsSnbo8ZAJHpiGCve4oD/+KeF8UHR7It34a/d2ODd4JXAhw5rX8HKbvd81ksAm0kK+/AtFvIli+/YwvYPd1QiCIBi9GWV/aT77loTEJJlSY9xUmtJXcbOjhyUgKQrfu6ud/KZQEQc6thoR0nOd6U3YXRYHCEVgE6TrICo6v35FQAIJo46z8grU2cwMl4iR4qFLh6TrENJaXTJeg7Z6P/mblPuuZWSz/b4JOqMy6cUl7SFwMlRNneliBAo/tL3Veq+CragJLDSq/fxVUHSX1mWHhZhiW6ZFREjjKlsT2sRU9Euhhmr2BTi4K4jXip8otEWgupAjl2bzTbJM5Qg9D+tv5s8gT7MWyNvUHZT++zPHOgTGDDr0umG+U0us06DTUEgCTeVww37gtwlpyCVWFT4j00pLFdauhu/7J8PvT3U9BnEDhASdeoAxD5s9ZDxmKYd0Af/UoLjDMQGBd2/6+0PxoeZwEJIwBIcmwASAgnv7DrBDi6DapmKzS9/qsM8lJru8O67017qygrC1ldxiWUJMD+MgMAp6/JAiAWADEvAInSINUQOV7PJ6MxyDfE5th9/84MGrHvwxQAJCRptg7P8DYc9Fjaf1Gs3ZL3AFX3KeYl0YcFaG/zuy5gP+yz6JvvhjVVW23YhUsXJD1sg1zf3TiM+lkoOCjF2Q5enzOqjS03EPxSwicR7zm75ZtqBUSDXl+Qs9anjHFYuFhFh96gxhRYsytrpFHjCxdZvdA5MFofoV8NWa0/gNUe40AIG0AMIm/CQGnjkx+U7tdpHgAiHwyaAwLrfZRZvMJVG1EKWOzYMDDNb3k8qLz15F1MvSgfeFEyGEIa6o7C0gZSJNsXFwAk6YFCGYC8IByA5Hi7pO986iPceK2XFqF8NmVZ0r2f1jaNR7Vp2tn6QQb20QBMtD+WN9LcnkbJvjU+zfS0SVwBUZ3iszADFtdK1WzhNlEeROpG8EHzW+Ts1jVtuVe25Rr6ahLALE4okYOsGHxFuFqWlJF7GZKxcdre/AMj6bQWALEASJgDVS8HB8tGQY7X1RO1YZwhAMTR+v+mCgBRBz0n7drBFSWp0nxFXB+bMtwPq8TugaukZobKc/8C6+5LnPBaJe/Kg5y2F1hB1NX3qkRTHjSuh7qcqeA4qNcXGC3DS9zcmw/r5IuH8SLLB1/lDLZ9jyvcuRp0YKo0ykeIvP9NyvQOnBOuv6wYc+IzZ/s+bTYKluoQZles5SZk5WCIUcC6whmV+Qg2lt2ZHDREdcXcjFssUIq3BL+XVFcyvd9QBkPSAEYLgHjIMB2Uqi7U+M4A5JguRTIle5GGziXL+9NoN/6rezajvolBQ7QACMmJpz4mDUDK9OzhqawlgntAkKYGax+7NTYVEDmwdTR8gCmq0nscFm7Ly5AyR8mAbEmYI1xbHkwqYdJkC1fs3sVm9YtC710JxsqQ+pVrbB+IBUAsADJB6WrJrpRj0FbUJwm76KIoyrERZcCXkljJx5bppWGFAJDMlv+eKgBEqRyB0/tlSehD6BkekvvWLkHhoQAn7ZP23zbCpkznJP1YVyBUYAOS9j0OC2up2HDFODqWTMMiGtiNGJcmFC4JyvAuKFwC03YTKjomvEmFO+J7UIe9lagiX9Zs5Gnhb/4fBstg9nYyfgFGWaIdF/U2ZGC2Lq/zV9rp46aS4M1t/AQDPGFNgQqPGikeml4MaYNXLZemWav0j+grYRHHnxpYi3qvGhk8RAxAlt2RAzP2G0PBcrZ0BOktXmkCuK4qGGUvsPG/DB2hszu6wRo5MMWYp3m+Bon+AM+VifwMD6nZllW4B5N3Sk7WQRWQRpFNspJjJCnG9P1PxWI+jdr/kVY3wLRI8YHtMCtskQPOavmG6pwjAKZeVTij7v0MHMv6z4jtRST7Rftk4JJkv4wbLmsBEAuATKyPDdXi8jDgdOCMFXvTbkhpkxgqes4E7wVMzsxH25hW84jePT8VAUjIM+cfvMq9yEIEd7R7gVQFe15nAY+5712lfL+bQcb1/TD9HdgZfE84q+pOrpK7el/h4azG9FBf4bEAc5AlkFN3TxCA2BvfDzP3ixvSNTJj5uq9QAgcnc5MvXMc1AGKGQ1VHHAHB24NCXO6RPcitQdHy0WzycAGkbnvi1wVcolaU1lAoBKrZmlBZQP1fWwgKd7DV8UMQJQ/j9Zibb25Z7KoKlgPVcBsEnkgBy0QgFATerbXH1S263yT96o+AymXf9EILquNarAWKuPYfZG5qrruVVFJw32JQziD6+DZJRyAsAgAfofd0270fgx5jzntv+f+D5dIOq1CCeg/zyV9281L9ICuEf0rlyH/kDaBITaZhOpoCVC4xCjQaAEQC4BMjCKIn+vARKdd5szTXqlAGWs9WWtO3uG5suPn5nf8KqrB+FQBIPL5dQJSXWnkwLZBgZUEeW5RJc4tItqVw3OrqnIYQcwZOvOv4Sm23WX9xvXdUXKRBKeyW/8iCEAKfH6mPpQakDGjzZ/ZSTK2v4hG8B7yQpFbxvKPbpHl+wGpAagUs8EOcw0kDDEGWb6jkNUtrqdHct6nIBsDRmfbi6PupRAl+WigpajMgEILWozUj81PbTFrH4gabDhwUJGiwlQhcEL8SACCctHsJF1RmCxOzeEL0Aguun9jtIK1kPNLNNDygdd10Qx4X9C+xL1f0PnHYI+b9ymxFCylAoUOKaPJF1MA4ugIcLWqXAT4177nPkllLaf9hWhUgkFJnmQ2PMqUrrL+l8UHs7KYRUp1mVE2xAIgFgCZoL09yf41x/8nab+0HYecbrJhp3QlaDg+GngLNnt1J5OmJABR9vzyqiSYRaIpApUGmTGEVWaim2e3/mBkojmiJLXWV+S1vwAZBo3ekHzGSa7k2X0/gh1fmCtvnOa/ggSfQn0QazyIm02BQFqD5KR36ts8ksOTh5pk4jCkJD9lzgQ6LuJQIgAhXmaq2QCIZmOl4nu4eVBcTw/3YfTKfRieb/F3HtH05eS2/ZgHyomTAJb2EjWApe2t0jaGmRKA2EWrMGkBiC8IQLbsf4RpQdFqRCfAl1P/QNSGmanZJOccWFKrP+sdoszW0BcE5AhAlhoAQFaaAIAsp/6PAVnKWFglWHretR46/70jHZsuxw43L+EJ7sUHjwnrX9MCEAI7efW3WgDEAiCmAyBEwcrreE1WKm2GFR69+2VI9t3HWIJ6/aPFevpApiYFSz6/6dV3cq+rSyjNnSr659iHz5d7dkC/AIwSd1PyludjlfScMkSwpBwT0rkHSQThHLh7UXtk5zfnoHP+MaRQ1kywmoO08V/mBphND26IXhZVfpm22p2wqEHg4L0RACTdbABEepc2WD5PUj/SOwV7ggFIXmu3AkBUHnpKTRsHYyKleOmz12HWPKPhcDQkBScNAMnTAJCtT+ZIKh06z4QC+EhxLq32UNQMoRLA5LS6WQFL76BG5T7JxjgaqoJVAc/DXIEyAoA4Gr2GAxB5n90DK+cyt7dMqJrhUMhMAbhjczQCgRBpy61IHy0XqOAX9Ecvsla+s+lRC4BYAMSUACS/8wp/39oPJcCMamKq6PPrCvDe2EKKiV+QevEiU4ALZV20/4Klzyc9AJErtbmtz3D8IS7GkYQyaLZKYcfZaMaaodRnlPGlypqocQ2hIgivcuxMIKTQnwdwy2ACZLc9z6U+t9AJlui0Dg+zVjJywKL6MhUjaPfcJpfujxsCQGzmBCCQue9mjQrOFaFOjdBzRt17g4Nl5LVIP3APUxvEKWENcymaqTZdR83WixNTAJITBCC7aOjbShrux2V3fdxhoryRg8nt/Fm03rcqZ5hW+yhrmusHShIFi2cLPboxSAn03cy2wWUAILbVdRgOQBQbmLk3SwZaYlVZ3Kh8VYHyoJs1koo6pZlDnGLeQQpkApL8qGAAQpUxpOhZAMQCIOasgHReDiZS2gKs3KZHbEdSVLrIM8IKD+qOYVQBCVvD3zIDxSV0P5sIgLR9h+dalAkc9KwkeR3NfSNZJlETLUlv2g8rmgxQTZQlpUmKl0BVQUs+QElnJpZD3mIFqbLecwJLMMQ9vIS85KFoTxFXjaANdY6lIG9qAhA5AIDs5oO8acU5NqmMS0MrZ+zDBk7bEqWsp5b2sg8UcGZR2FrIzcY7sOcnqdm0jehqsJGB1TkKgEuMBSBSZqpDdloDF3QpYZXJsqWOjqi9b1U0IaPhczyxVdeeVZ/tCiQ0hggj4JCmmyXbIDBbVTZwEhJbibP9baPV8VQbmFdbxRKbJUIDQdmWD7wGm5ujJkoQCkC6AjzJnvrtRAMQogTnNT1pARALgJgKgBTLACRHk/12tnyNbUxJnz47uU0GOKQ4tzZvqT4BCYWS1PAXsK5F9H42EQDx/7NAmnmwykxsljnb14gaAAxr707g3s6SnpeFUl7HBCD5/gLIxU1eSU2L9B8Hh4RWQKikjhnZqCrpKEYwa38hLK6bkgAkpBSagQ0+WznoFETD4OD/Iuv/r24M/HQnzFAAkJoF3SkPQysRRgXRyK02BuVWDZY+nbCxymnuEwoKxwIgclkdS/i/YNloUvzR07zIqke47thjEJ0hVpqAs6j7GEn86lJuUoQRSEmr+NCrMQEgWwiAtH0rZgAks/ERzui7RAMQPPsuTABsIgAi7/F4BSBLLQBiARBTVkBO4bBm6gEJqm3a9pbzkF9ptlPkwaKyJwh82+p266HUBgFI/V9yL/EkByDBOMv7Gxb6cfWKkmHGPr7+IaLKiZAJD7G3NFukrO8VTiyJ7AMZBUAyPeWwFctm259525hx7HioEG3RqHgLgAhqQqUAjGeiDFwQ1P8xLGXD8R3khc6FCLkPmpzt7r+ib3jSBPj+N2GGYOuDUjOdyRrRVQCS3/Z5/Rn+8HpA4JZds6QJqPu9XGKNRh8IUXuoET3ziWS9gC9kr6SjDSLDpEe2WRmMuRlBQEr9l6Tm9p0zpgQAUaiPaTX1TD8TDUCkeQIvUw/ISihaEZUeEAuAWADEAiChPpbijBEy9+xXK1DFSk9/lBKL8Twz/y/1UGqnEgAJsVH5nW+j/RCk9CkzDsoHr5KgkIg4M+RZaMChmymvF4wFIKm123j6rFGDSBQlHXvjh6OmpGMBkNAGTqo8lPddEqZqwBMtEfXTrAFH6++uAYSGojCDYmKqaum1DaakYIE6l+UzsKFFPAAhoJHX0iUZlT2zJUGA6vdxg3d0AIg0bC+z+k69ymPqniXgSkMDK+V5I3qyevSMBDTsjU+HvIOpAkBS9zXK1McXDVE0pD6v1D23R6P6aAGQOAYgW/YftACIgACUgrX09lAAktv+X/QzBCCndVe0tw++CWsbdcUxUxaApFHcfPgdMUE7r/95pjzndhkAQA6+qYIpQwFIRuM2SKYXKXoUu6oD/DIk4+HJav121OkHjr1F7BCJarLt8Bt8CKJ+4RC5soGLuFAmq4DIRiBlZwbz+UQ2FFXy0LVTzEV1tvx1SKBNxlmeao/qat/ltRbVECtxJE9COkr/5bb9xGwKWKMBiBEVEAxonL6nQyog8MFFDMz1zoRRgk5SekqRG611NB5rercyOWtf0ntc9/0pcx0ya7P4s/cYCEBK+09Csp/24jdiB0CqjQIgwyx3ntJOFJF/irpDRKcrO8SLbHNF2HIKvly9L0kAxLPLAiB6KiAHOjn5YQEQAQBkRAUkec9HYS6JzPQc1WkvZSU7Ugw8sD3SJMKUAiBK0syJFHM6u0U9Z7ifRggAweQLCQXktF8yoAIiVXNEJnzGroA0GlcBUVB3KfLMaALj1uL5UZkFohjB/IYCHlXv7vktBsgv80GI9kWf6+7/Ew48HB5JPzLFxG2nPO9AtAIWN29ioJPVuGuk4Qo6pfpODlZFKmERzYwOTk7HO2ZUwgr2gLR+mmUPRQOQ5TTTwPMx6budM4KT6bFsv2PwHd1D/sjZUtk+/6DuQaI2qJIUsJKfuJ0b7Vx9f9TfWIkOYfGBgDobSAFhhgCQXund5HX8n9F70fAKCL3v7YOk6z5MfWD41QxE3dGi5BV2YQJp4A22taJseRnKmboP/QrWY9BU5HvMAiB6eo98exiAuA14lqkOQABmwooGShrrn4pOAIT8UlbzX0YqxxsCQCZ5E7ryXVU06oCURoON268JAyBOaQ7M5AQgtvpy1lwXLb81coKuDZuks/y/jUozq2IES1s+AnAfDtfBIWQUhIu6aBbCbAyYpj1lCgBCWVZVTSjd8wXY6BMrhcdOAIPFGfsDsPDj2doAKGQ9cnH2wnKRsshMh7vIRmljc0CVA/SapxE9qJjh+yJXjETLwBKwz/HeO2pN8rqkJu9SvVN0+87jO8ez265776vvxt6E9I1mfftEkZakknWetmTtnGEoAHGwLPSxmAGQZEN6QNCRKOdv8Azv6+yW7+p95hCHOA8DjJloX1CyXZgdJ6BGthI+ge+rvc8CIHoAiGcPLDfoWaY4AJFFO86yPdczuFWxmSR3nRM5zScIQGr/atJXQOTvSobkZTBtn9ghhFMCgBSjChb9oUJRwRJdCVGmO/afZQeQ7e2LWiBT0ZqIn3cQ+byPYhD2JOQJuOhznd7Hwel5GidOe82QdQ9tjOo6xespUn2KJQIR+VNfQeLtoxpQQ+hgNBDOJYyCJTXDFve8CLNRGWRl1aZYqmJcc42ItyvMWY2ogKgABOlRCjBNq/80rPXqn6KrOK71TTp5wwFttvuXkKlTpUtSjTkOW1GXPb3pe9Jnw7SgLLQBAIT6okgVJa/9j4YDECUQzG7aaYAK1ghltP7znA1Eqemo7Ym81mZweHezrRVpy/NaHsUhle1Q0VlqVCLJAiAWAIkUgASHLtc3sa0v1nPOByRf7sZYjOZ5bfj46khoWBoA8jlY450SAARg4WK+h8kDQN5BOhlRXi8hk+ANifYq4iLQi0lCpwJAynttOAdk2BD0E0qXkLTkyXHZvP6Rw1GsK8KNtA6dzHsO66PaXDcLjlWHHYevEnVvzHtQKxBwA/NLy+QsTbnAZlgyoDj80IxSvPLQop8I1AwfF4CoAbiz6XEG/HqdAwf6CD6JfuesS4mcN6wNNrGHp6Rfn1iB8vwkdWz3tI96/qkCQOwNt/Fzig4ER9ry8v5hTjbkeD9q1pk8ppsNZAEQC4CEC0AUSmlm1Vru9STwIH135MIdRKcm3+CQ90aYMZgKQFD+HRKaLQASjwCk5OBFZLUgg6D3dxivvSDscvf/kdXXSvvehoJ2BCC3PbsMnG3/B5k0in3wvGFULBWEDLwC82vUSY8Svy5wQ6QvlA4DGXj+VfRlEqqP6tBWVS3nqoRLWPVDCrQoUCzhg/HOmJtZ+3vqL9qBgGibQCneikFsiMfvyfV/1ayBDwal/x4TAKJMO9101wYeOhWNRu/CQ3+Em7DitOWxWyOVPg7ZI5sQNGwffFunrKT0/JTQyNp3S0wBSH7nH4ynYMk2YN3ORFYpKzl03HBbXtx7Gebhvsiq/VjQlkc4W8BAGy793sCp9RYAsQBIOADEHqS7anusIFtWiivv1zcV3Y0JQkcXqff9LhK7pdoeh9cveACyBUBEAZDZ+CzwdIATxjdVi7uIqQK7pSvfX0IbbRpOsPwqrPMpVBmDnNaISggh8HTvc+O9IOuawKHI2P8BWFgvrul7ZLNtfufPx1L7GaGVfQ5yD4qU4pUGNlHgl9nygtHqQ6YHIEeCASCsaiB55ld0Ni5K37MKg5lMT2fEdBtlz66pWs97VmrmizCTJ1MJSnpOkAH9DiTNihkAob2e13HScACileGmSkT5gDgZ7nH55BgIuRCELESgi309mrM4zUzCEFYFxAIgcQFA3NifsQ0TM6mtwQoIqw7KAhu2hsOwDisOpXoUL2UaJamGrmqIiFZrAZBJAEDSqx+AhIfvgE27boNNj71f3PXIbbDuwQ/C1r0PQKZ/rRwktntYutJtVNl+jANQjiicBojhYYP0PTnBA3fkBst5XW8jyVnuLQf8rEQiWgGLPp8Mn9P7yXEPhdJ7kNGA8WAbUWyOC5vKToa68jBS+cQM7InKGuW3/xjSjAcgijiBxPPsuYrgVBpQqWvauKKE1f3zSANtZX4IrHm4CGZhZsR1SJ8CFu+B0KFd9OyGAhByGFQZzO4IGF8B0c7f6ZYkbPWsc6S9YZVyQon8iaP1lzt3QrA37IhFr7UAiAVAJmzT6EyV9l4gxSv8uukKAAm+8z15sKCGAMgJ6ft1qGEV9Ug05q37K8KtalsAJD4BiClsodSgep8Npu0JMBdQeplDMQEhpThbohgbYYgqkuH9TMiNVlnO67pc+vzuX4K9iwzAKYGBh6SARbKp63eNO0xSdbJ2b59YXqgm+437huTxZOBqronoWf4/cZWmpNdAAKIO+pMyZmlN/wCJ/gBLL+oq2csUvJzOiANtVTgiy+uBFR79CljEK83kKthvQzLvToMAiOIwiBKR3fluTMQplHW2e77GyZzSfoMr2pqqNtFAaUbIBjz7ifs+aFW2LQBiAZAIQH1p7znaI2rVA+MgbwjFGZkr2zH5RgkYPVXtEvQJNGE90/t5xZZMlEVgAZD4BiC0zpQQJMVI465n8eI9Jt/EmkaS4n1LFw9bN+LHi2Xh+i/AGjSWNuT1b6m5dTyqgXWNyHym+gM8ob2s74LQ6cGkOkUNcLbdjnEBiGKUcpvuFyvFq2lEJ2lk295yMzaiQ7b/DNNzYgBAgmvh98FqvRUyjQhBole/FG80nLgygJD07HO8rGevSjLHAoA4OwOxACDqOmfW3sk0LBr6ajgA0SaUes+gPUdeMZ7LbP/PMGCcp1anwDt9qla2LQBiAZCIAUhQ4EX6c47/e7AF/X7ZwCn9crz9I6q3YAEQqwIiOn6Vp1Y72/6TD5O7/3RsnJYmm83OCw81vfx5tTQ1/f/B3PtXWVm0azgzgBuZ488AcnBIUBVrSKW70HctuXvBeMG+apQWfWgDzNovui8lqICU09JnSgqWs/UU5B6KLQBZ/ZCTz5NeKV5FCWsBBvTYw6HHCUB2uwLMTulWwKLma3vNR0POxVQCINo+EDqflTgkcNvh4dgmlNAe0Z5PwSBpJd5TSm1zyD3vpEzY1AIiFgCxAIheAOJWpe4PfIiTDfr7QIb5nNJnOXeuDyeJZwEQC4DoACBy/0Da3kqYc4ACgZd08Qmj57xeYw5zMVJrUrGHYHEdOa9nFS5kMIs2tYGIyqXP2l0Ic+vEBvp8KLC6sgNLvknXzn6rxgs54LC4JijFK0YJS5oBQU3e9lAhA/NUQGIPQL5zC8zitaDMtBIg6hlESUpYax+tCNcJhFTtsG8HPy8gK76Efz/lA6/Jc2le5F6SOa7VIY7CSABC1LRSBiBXY1MB0Uob+/8Dkqn3KlZVkBF9IaV8/t/gNXAiTTR97/umamXbAiAWANELQLTgAFbVkxLWZf3iIhg7kBhQSs2ucM5kEIA0d/HgUAuAWABk4rGAtLGlch46hsJDAS7Hxc5pja6GUPDqRvUeQtfEKc5o8Iw4AFMWiKgHIrX6Mc4AF/eLVcCiIKuAhsh0X742ANEEmWk6g8wJlZDxs114WAsOmrIRHbJ8LzEAKY4FANGsRU43rYO+tdBWnLKbD0asmgLL5sMSpgqdiRyc4r/Z/gw53tdhkwYUx6QCglPiiXKU0hqzPagmlFJ3Z7PkYVn/GezJMENCSeoNoUQBDbyaQ3N7fL+FhXcmTrXKtgVALACin4KluZ+ctudZRre0Vx8Ni6aq00DYvI4/RET9dDQZsZ8tADLpmtC93umyrNvHYDY6hkqliTmWTmsMIELZvG2H34VlGEikIN87ueZe7cNUwdRSzAqRvs1p/zZnPMUZQ7nZFz+fjG5u2/euleUNycZmt76sm2Zz3T0yQMHNGVhWe01jHTOBAGf7BSiKDQAJ4Qxn+v6HFaz0Th2nf5/eSfvgvyI24qvuToOZSM9z66jaKTLMBO7y2l8ZFSQo35XnfR8sFglABqXqYOUzqCTjjSEA0U6Y734FMjs11Ucz2HK1z+8MZHZIgiN5LT8C+/4VwWZ6ku2dvEDEAiAWAIkGAFGEeSCj6UlOruilYRF9e/vhNyGhKRBOZTLYY9jycVLssgCIBUDCAyDaDClNJc47aJIqyBhApBwlHouRJlaKC7OoVirnb9773pFZQLPNgRBPueh+gxXERM3b0DZ7UyC3dU/1yMFIIy9FAhYByA8guV00OLrCBngBZn03PJRqhkb0kHNFwVZZf4CNSgwAiKo65Wz9JKz36VedoopTIZ5BR9vlsJsWvWrGbDcsa9R7L1dY9Y32FwYE4zpHG0pWkjSsEQAkxRfTKpwidwtpT9hgbrViE4ZMl1AiYFSKk5yTsEJKlbD0xr/wBkIGmk5KIGIBEAuAhKHud44Egsbs81IryRmLYX4dJRrOMsCP7JwPqQIzlBRQ5HgnoCap3ofTdx8sr7cAiAVAwgMgIVWQlH1Onli4rf+CeZzWKE6xrNpAjeqybG9h1zA4nnSPPBiTGYiEBLib0XXfjBPHRaqYsVxfr6yAtf+26x1+NejN8w3C+mZj5pMsbaRG9N2mAyDOTon6VIpGRdRE+GsCENlJJO27GebXaCW3I8+WEe0puSWsbFmIQlV2y1/DphZ9oID+nVvmLmc17hrfSb9/JQOQMoHZSrUCEmMAElIZ9X8H1nk1QZJZ7PlYFFu8z3UYJG850DSaYjt57LgFQCwAElaleWkdfdsNo22bxr8Ud78OBT16ZzxJcrxkkx2tf62tnE8cgFgVEAuARAJAQuZJ+L7MxqqS+MOHh00GQoLOi1VW8MAVIa+YKD5zMfud2/4n2Pq0fSo0OKqHIXfPZgYFQdlNkQDkOCxGI2Pbl3Z9AKLIgtZ9iBvkhR1WjZPdSMMsG/9KW4GxAEgwkwUrb1/BsqjFvcd0BKRStqwMlbDwzC2AwiXhOQJlXkXL//LsjjKdClhFJMGMSZN196RrhRlC9uCSDyVwj5QRACQttgBk1N7bSBUvbI6vGLxkrqr2CCDiwoFqJHCxrIH7aMBe+/goxaxJkFCapABkHyxtsACIiHWbvifwAMD8sZJqKsvA4ennnrwinXRWRY43RMnv2jbMAiAWANENQEY3q3a+CXamjZw1V+ZsLOcl84qLe1+GDAz0iHaQ2vTPMPt9aydzg6N6GDY/8l5uOBXZgB4cFnmRVDcm8k6Dh3XHOpbiFTnoUukFyDlI1bBTZlhzc1VANPdCwV1lFIZXFcuBPyroTbTiFPpO9DbEyz0FtCdpvomtat64FRAjAAhVhbbhLKXE8KtCYgYTyhLrmQfyYAY5y54LyPE2ry1XhxgiECnFfUHrld91FZL33TKZ7PikAiDK+cr33MG9mRYAie6zuvF9Yp/cbQBzxrKxamJp+SNbYJ5eFVM5nirrP8mftezm1ROx6xYAMRcAoSQN7dE4uKaNn5103L8IVqBBKTn0JjoEE4OQMcr5BJq2oGFYgJleh+8IJN0yS3Ngb5gsQESlOOW0fRo2+AQffDoQHCgGSDp1QgDkWfmwrrxnLs8lKOk5g1SLS2L2kfyZ5YOvw7rmgOkASG4XcfEp2D4vHIBkee65luMAp/8kA7VozN4gek+Bv2fCxjE4SOtGWF4bYOEAPQ6T9mTZyAFammqukQCEs/hYBcGgciXsmGum6isU+z2cpCgfOMtBvpltuTKQlqqtpLhH8vAZvt/AeqnqGu9AZFICEKfvVlhSZwEQEes24xoAJETSvJXkeKXEkl67Tnslq6FWq6xnARCrAiK0AjJaOvRADjstVw85hEvmBiFj8oovMf1gNRr5pFrvWI2ak2IRc9p+D/YufVSWifFRT0EWZq0Luo5OCIBojWM6KnQReHELFDeQmvZO0TClhdiYF+s+kJBMfBLuw3KcHi5qSr3aA4NJgzzPg9dyVpDb8feQ2Kq392KYHS81f9ubvj9RyluwJ6N4Ddy0X1Fu0XEPyJEm6cjCzl/FGIC8JgEQahptChRC4WzTKbHlth6B+bUUpJwxYX/fOJVtBpinubJNvX527zehcM9sbX+IBUBMAEAyG99nARDjAUjIfTla/oHtOvVx6LOpp8DeTQqHf5iYn7cAiAVAIniX93/+puv/JUfjB5kzXtIbJyBkDOleNzbLUpNqGjZXpdbeOSmyaNrgHrO/cnb9gtAGdDIsVGlJrf3zcHssIMt/SqwU78gg3FcVC+c0TrZ/GmzwUuA3rJlUL+bZF2OA6WgqHhuAKIpQ1fdzIKqnEV0rf1vQ+UrYfOHslvt1OyvlmVc10Wyg1rG+f6oDEG3Tv3QOW77D58P0IGTMyvY5tj+oCgTp9fvi1Y5bAMQCINEEIKAMI07es43tOilZ6ZuKPsSDDVfWT4hKqu6BvNYH2bZYACQmACQ4j6XRD1u8b6AAyf+Cw/8HjL3MeeV1/tPEXnpm3fukKek9r+PLuahrinIsHNg27l04yc1VNyGYym47Cqvu3xhCy4qz5kaV3gT2uXzoXT1nhIJDhfNPjYa22j0TlegLCht0PidYMz14jytYScc/kfKxYRWQzRg4ufuoT+CSUACyEPf3ukfTr8kXztiZwvN+9DoqqYfkDdgy8aZrRbYZ7Ng0mdCsH4BwHwo+c9KeHVpnbAGQsSWx5Vkw32JFMKZjHR4WKlwholG9fOAtvv88zNKuejAvZH5IHNhxC4BYACS6AERztjdgI/rNfxbQPRWdfMMCXM/UuvdOWGzG9nQuJ8AsABIjAKIMpa7tBdgd4MHMDrSRWSa9Kg6H8eIzam6BxXUBnr/hiofs2Xi84r4TPJOBghG77zNxm0VTDsLKuzO4wbu496h4J9YrVRcyPTeH23QMzpYOVukQK8U7zDMhMjpoKN1/X2tQouEABKd0GwJAqO8prTbrmnxhDEZhQzNJbV+J/BzLQWExKmFhcmIHwNwJ7QlQFLB8/wpbOxS6QCTOe0imgZ3m4Ve51auuWfUxBoDQ/ZyHBE8gCZJmmU2BLwSEOLx/w8p5Lrzfiv74qmxTQomUD/OxokrNsnbv38WTHbcAiAVAogpAQmS3O38G6R16lQWH2S5vJiW6xq9eT443CED2ZrL/sQBIbAFIRnUjrKFYq+e37B9dSFM241WGoz7C0pTHJkCakskBXmUcgpCRuvOUKSelr5RdZUG6QnxwioMN6K1eVgASb/il/grkYavB5gSCK5taHn7yFub8uw79UTIiohrlsceifBC/uD32Uqgje0BiDkBCHBVRsKQhdXoyZfydGHhk1d9yXY6yNlNXeOht/v6IdevlWSQ7Dr8LGz3jrrXhAKTk0HH+njWfWBdrCuB1QUhWcyvMqCZ53rfZUcWNPVdoIrh3SvvOsRBCKgZLKVIVzOx23AIgFgAJa91QBQsRyJxrC4vIwWfivvu4OijJ8UZe3d7GNKwA9W5ez4+qeyBtV5YFQEwAQNL2N3PLQVnfS1jhfkOdnWe2i54z7AUoLJwNmW2XiGbAPOJtg0PxkT0bI4tG2XIaZDgHA+N035HxgjWTApBpMqf7+6z4JZLapKxtKTb1a6eyTkT1SDmwG59MgXlcnn1ZoHEaUuVQV9bR194Yyyy0+r0/RMWn9Z4Ay8XGEoBokwkFXc9Beqe+faN8J2VbHD7/dQGIFpBx/wcmASINepVmSSfLLp8Z79waDEAoODrOU4nX3ZloRgAyCghm7Psg0yaySSa6XwIh8dbnR3u4BOeckCS0o+XrZrfjFgCxAEhY60ZCQBuqNl0TgMh7KglgFiwloYnBV3TSsIY5S03JJcejG69FubYAiMkAiG2fhwcyi5y7Fq0r4oVIbfp7HvxX2jcUX9mzETMEpPkhp5mPTpWdTY9tHStbaNoAIrfjFcwmi23uVgY+Usa6qOedsACIqpDhnANruVKjyPAOCQ0CKQuUU10cyyAwqPiUsRgWoVMoOnRc4ByU6wKQkOAnpXo/LGrUR93jjD9+Z6IfK4nN39RSrK79PjYugvmsWX9cN/ih5v40z6fHO68xASDktFc+tMmsAGRUNWyeazlWxN7mpBKVxcsVpbo4qYYEZXtPczWEFPdWP5Q6VhO+BUAsABJ3AIREgLZWF18TgGhjgqLuVyG/W/9U9GJ8z8twf6YcqLtWP6UFQCwAYhgA0Za2cWPeB0vrJBpTGfZWqPrycUjLKsVqSAEG8pSld3qazFzKD8kkJ3DQ8CpsFwgAFcnV1A7qm/nXcLKLIYYx1Sc1HomSotU2JlOwmbzvcTMAkCWQv4D7p0oOHRc+Cf46ACRIiXvMxSBALwAhJ1eIVYiig69OuFSf7/uA7mBFWed5+DlpBz4xcgJ67AHIPaYGIGOuj837JQ52iHohBVVxWA1BO07N6aQGlNm4J1j9M48dtwCIBUDCWjeKSTY/knN9iqsEECCjvglWeBSJ88j7QIiqTsNii7rPXMvnWwDEAiCGVkBCgsr1dy0Gu/9lzjhXDL7Bm1ZxXJWDQ3FXDXH1XuLmzHTvv2ioK9PMlb1UMsk3r4abqskASoamXLADW91MTv0ZrZpRWJnWvM5LUNAj9R0IDQLxXrdgVj67/Ztj0Y+MXyfzABAl+FkOVfNgNcuxXlT3f6R9GOUoc73h+sMfVeOdVlPPmbUynTNAinte4qAneV/K+AoxMQIgG3dvjBcAEpJUSqv5AFeVNvmkqmp53KkeDrFSY2nvK6yOltkStAFec9CxLABiAZCwAYhtV971AYi8FokfWMfiDEShqjwcocKdfJa2HX4dVpEcr0z5BrAAiAVATEDBGsm1Tm+oZwNECgzFWA1xx4uyyhi9IW4EUQnohJ2db9jANlOReDQdAMlrfNCAwT9BQ8hqQy07wxnwF9p30P59A6R4hxngFCPQKTj4Viwb0U0JQLTJg61yRcoV8fyYoBIWfu/j4J43/vfiPpApUpDe9A9M24o4Q6fcK/66ou6awCcGAORFriKg1HE8VUBC3x3OrbE1fVea/9QjnddtcVYNkZpoz7BAR07nCYuCZQGQyQ9ANLadqoCkWEoJJl1VEKwyUzVxy65bx5I5HyXDawEQC4AYAUCUqwqOqLxAWPH+lZDV+iJXELYNksTjifgp44/MotH0XTQuGxGI5N6/ykwO7IhSas1s/hys9+qbJh1ucLv+Plu4E8ZVh5ta3wDLGwVLBqvqSFdp7UwBQJYVz2f5YqnnIcYARAsIO55nnXB9ko3yAER8vkLv+8ZzCKEKWF3nERxGXglTQCb1JBVeuyfJWACC2cKyvj9ScARL783TOoW4uTSJFuSdvwdsCBRXsODIqyHV7fgAImTHz8JW7AlJ8wewR+hGM1S0LQBiARARACRU5tzz/3ElUzcNa+AUJKHCXLbvW+OxCdQ9sOK+RJhXbQEQC4AYB0DGlL5Mqd0J69HYbWwhh38u1HENxk8p342DuvKxL2QlZv637HaYrnnU6f81ZHKmQ2wDOjcb95wgQxjYCTPCBSBq30HSrttYuKBE6MFQ7hez8hgUOxq3xCoTrRqrJVgSn7lP7HNPEIDwz4/IADa9thtWNuntA5F6MYhSZauunRAASUTHuOPwO5ikeC1CBawrDOaIZpcZbH6/Jj/ZOADyAtyIa736npy4BCCsdhPabAop9YNMK6PqdmnfGZWWFR8DDKW+EEompfppQWbEGoRYAMQCIKIAiLoemx7N4wpmaf+JyM+pTEsvw54wW+t1pc4DVTATZu+3AIgFQIwFIEHDOmJjZjR/nQ8BNTKVYkVB4ZvH0xT1MsyglaHE41xE9huD09NNoYCV3EqBXECeSD0krqLAn/8upEY2W0M9tFlNmbBEcCVAdVKYiSb5woRH3jteg7JhxuqmrA1srMhwVsQegKiAMLPpI7CoXh8wYjAg99zYm78+3kRqJejaiG8DltQGVdvKdYCepZgYyKyvuZYTsgBIhHsX1y+kNyTpoQTI8/+Ghk6ydDmd4fJ4oNlqQEgWAqitLVQJmXk9xTYLgFgAxDwApCYMAKKJD7YgxbZy4G1mBOgZNksgZj7ew8q7No8lx6vc0/EqmA037bMAiAVAYgNA1BekLeOv2pUGDmxSJx4hqau4+k8EJXvjhE9MWT/aCOvQgCd9YrkZnBfeyCxWMZKqS8NiFbAwWMxFyoyz7Xgk+vpB1S6cwL2ae1YuyhWxIaEOl6Z9O1s/GTMKlmKsZpeuMxMACWbJ7togyQP3SLNZIlkPZX8Qpark0OVxs2TKu7A3ubgfxtWrTwGLnpXuPbmhZELPumz7GguARKG6nbDnPRzIE6VwGw6BLOl72fy0LA0ISWsnh/52sBp45AYLgEQBgDi80jwZC4BEf90odtrwRHbY1Odc/0/4/tz9p3VRbInGtQL3qd3jHUvu3AIgFgAxDQAZ13Fl1n2CETk1BVagak7pwKn44BMrlZC+s5DdhZmIkMmg02IW1OZ63yMZfAOqCQrdxeH5XiTzUUKzMs1y47NQKV6kYKECiAPXK6f9+VgpYalrtbhkvbkAiFbFjtZj8HUekhhplox+JUrVNXpu1KpLyv6HmRrnjpT2pVACMSmwEIsf3msPm1QDpA0PbWJHbkQPCE4uhkV3ZE0GADJS4jPYH1LXyAkZmrvhxoGSpu8PUZXeTnNfX077r2LVHzYpAUhGTQYrYbp6LQAS7XUjsJ9Ve8dEAYjqd5JxyOgctHnFPS/qqDbTQMJTzGLJ7zqh6RWbbgEQEwMQmoRe2neMfZKa7B/viiGNVvRBBfcPQ6cxJ9Z0kXINbG6hxTsXH42NAyRHN8yTgjcj7SnHHzvnpRwAR2OzbinTcIzgWtQVz/N3RTJZfIQ6x1nOlovuWylDZSf3AIKmyGhj0a2AVKyFG0wKQIoPXWZpZH1Dq4aZUkUzgWDZ/LH2iAJaIaPxMyycEPG+lYdi0tri9O7rSv8q92FDfjIBkNJesQCEHBJVWmzV94absTQ/CAmlZcn9IZ/nihbSMzHQOSHtowGT2nO1t+8UB8tOb79FwYoSAFlydwKLz1gARMC6NdBssscmDECCjIMbeH+5+y9HPidMOTP4GWsaA2qTu+Y+LABiQgBCc2DK+v+IoPMVjoXGvSgRPAkrICMDHtDSslbeMxebR/+ReYX2zgAH9lq9+XITl/HJeVEjdW6LJxa8bIXeBhneb0MyViVKdKhcTLwCIimbpey/LZKgivnkSgCa0/J1rqYIVe6S91FJzxkuHTs+uCgWwWCwAnJ7OszabxoAEgIIbE1fgo0+vWopQUqUo377SKcQIpxQ2H0MsrtljfoIFbBItSsNaUCZ3v+6HiUwZGgnvRuhAEQOjkgRzNHw+GQDIONWt7c+uQayW37KlNAc7vcz8fwQOZnkQnGUWdjXZ9+dbfTA2UkJQKjCSOfLAiBi5O+zmh6IyPcWdh1j5oZK1dYxFZ3itZTG91kAxOQAJHVvC8+Bcfed57aHioHxr8rBgND40QwAZFzHtaXaAdltR9lx0Ysmqs92k5fxt5PzwmGFlE1dec+KsegJhjSgk843yZCKHOqnGh8s4aKzXg65qyINqtTDkXygDhY3ilbCko030nyIDrP4DnssGtGD/OiGKt4vLvMAEKWREOf3PBWFStoVplQtREe5df9TI6lHIfuWZF3LB8ghno9YAYvuNQGpY1mNg2OpNo0LQMjOGAFASGgho+aRyQpAxnq30l56qggrjqe5adbVa975IdL6X+JKLFJLjK6QWgDEAiDhV0C8D4U1f0u2ibC15mmm4xTpVDos6X2Z5XizWr6jzAqyAIi5AIhKc85o/DRMewopc2jfbLg/08e5KPlf2i/FkVMBgIzruDbvv1VtbHT3v2HqxkapH+Q0Z2Dz218y0nmFBHIrGwPB6dUCFbDoO8r6LsE6T+AIlnQjoWCFHFxFeUnoLJCRTtdXFxMKljohFqdLL6gV2xQWLgBR7i1lTwYsoKm5OvXi3QMn2UHltHxDqbAoPTfB946UgDW0b1XOaeQAZCHuoeyG26/7nBYAMV62N63mIyx7S8CW+v1MZ8/JrmEiyY1BFdmirCafRcGyAMjkAiByMDrvluWyOtnZiCuSUv+IJMeb0TEKsCv3dHINzGGqsQVAYlMBibDHldVUywcuTxkAorysUY2NGQ0eWIPctfVECcEMqdIfYioQIpfwK3HKLkkMZ9bfbJSaimrss2ud3IAuGfthoc8qcQXRSXfqyhTCs/LBde5LYf61yGZgVZ0Jv4MchLPlB7LjmDYlAEhKkzOswHwxK9RdivisKYMBqZeksOvSKAelGG2n3Kha0hf5BHRpXV8mieUkSFpgTgBClaDqB6YKAFH7/Uba89SGVp6htMkXYGdK/SFCEybh7lnc8+UDb8G6xsB4yTELgFgAJC4BSMjA2W7qz9LR56eOJDgpjSN4dGPI2qv3BDcy2CnpFenbLQAS7WciGz3VAEhIf0iVJng/glnSLQ1fZL6ho5My5S9zGd9MfGIlI5CF3Mrig0NGVUFsUCVlNbbsvh/mG1JFGGaufhYaMIfv91Gr3nDAy81PQ0KVsMjg5uIgybz2S7FoRI8JACHupzw089oVEO1k8oMSZUaPg6JmNppJkzRaCUstDSfvuR1mU5By6I8RN6DTTJodz7wLyb4JAWLDAQhztinQa6mNlfxzzO25Rh3QBtj8n9r0NR6mli/3h5iBlqVUZGjGwTJ0wCkNbVJiTLyyoQVALAAiGoCE9vk19sKqZv19fvTvKUFsb27TUs9DbOy6ZklcyAIgMQMgsg2+9qWZ5QIr6qcuABm3PyTxqXSUfbsAC2upjP82bv4zaoa23AxVEM4InGK+8/pdaXTPboHZzpBG7symz8MGn0Ga6/gdiViiy+74ez0BVUjAm9oqNUBRdUXoAEWeN3KF6GNGZjhHOWdbzW1S5t8AADJnf+Cnt8GciTkrWdEkvel7sLVNGRAZieMYUqfmrkRjZqtaEpohk/dttrePezci3bfKzJFsBExZrS9OZCZNTAAIqXzltvz5VAQg49rz5H25mIl9hylPrp7LGLSZoLrNdnyIGzGTvIb1glgAxAIgRgAQlYaFCSnJ9vVEPhVdUTqkZGRehzoPzMvBbLDyyWMWSnrOCZvxZQGQ6dG2zxYAuVZ/yNYDjzLqJvlbWpAdg0NCM+dhHUikkpCccLbvGyMbs4T2fxR1XeQGIyMa0OmAkQG01e7RE8CPyLifgJyDtOlF3r9C1zkON1UHlsHNq42mxKiBd76njnt2RAYairPCJkDkJs2a0NRcJRByeg+xzLKe+1Omk9Ok7JSnivhzdz47I0T9rqj755DeFTkI0AJie+tXFQc4UXtiGACh5ECO/1NTGYCMa89T99dIILVD4qXHuhqiUPqocphec6sRAY0FQCwAEta6ke/Irb8/bACi9bkpGKeUDxLV9qIOGhad0VdheX1ATV4h+BgNQHotAGIBkPgEIMpVBUFa1i1wyyycQfEc07LcvW+bInvGnEjM+NKh3iI+exayYRIxw0qD38oEDvNTDGAh0mVmIu9zw8ez9ShJhVRwUhq+DIk+fY3P4Rhw4uTneR6MGQDJavaxYTYIgDw/UQCiBA+bd5bw2SrWqZRSLs/ASN37mFIR9Gq5yLntb+tSblOekWRus+ufmMh5swCIWSoiQZnbhXDrYnC0/o7nh5CiIFXOKmNEsVUSSUlYAcxu/UcjhpZaAMQCIGGtG/kOZ2tL+ACE7lMGCrbmv+EkrtR/F7mNL+o5yqyUtIYqNclkARALgEw2AKJy2QKaDOrGJ++E1Wiw09pJLetkTEFIpdqYdYKzZ5ue3ioywFUNfRZq7i/jRt7TEZdTw6kglPS8zI1lmXvW6j3swWZkDMhXeIxzvESJyWr+y4lkzIUAkNwWH1fxTApAPr8RbmIAUqKU6COUx6XggxQ1Cjr+cSyFJNjEwPkqU+PC/46hoCQ0nrfZsvOpujYgtgCImeeH1FZzL1vBIQKlZ2Niz7lXrF9KJKX6DKFhWQDEAiBhDwHOaOqJaA6I4nNTa26FBejHCUDoUTskRgGpHdqbv66wPiwAYgGQSQlAxgpinOCcATbvb2ApGm4aJhXLBnXFQCxrooxss8jDAEoD+uYnKkkBSHgDutJDQQHj5uhUeFRnleu5kyWXxTteaWhdJvJWs/2/NiK7OT4AMWMFRGOE0vxSX4578KIuJSyi1uW1nxo1/yXxE+tYOpcAbUTAWd6P7r5XYF0TffCEJKENByDUqLkR6Q4FbYYDEEmJKgZXmOdJq5YFKQ8ng90vUWwr+mMBQuREUt8ZTrSk7N4oOqixAIgFQMKeeWT3dkcEQLT2LwHXf9vgG5GfMblnisB6SmtgpI23AIgFQMK+qDROm9r4C6ZHcuiDQ6+8f84Tycv7h2M2dVdyXCd5snem51t8b16e+j5dWDCbVueDVU3GKGBRQEmUGaTOTKThd6LOai4ONJQy7oIdrxK0VhweYTDBWACS7/eYsQIScq9Z/l8zUCPAFrESFokK4LtO07zrW3ZJ97Ly/gKYtS9yBSxF1YwMcl7H1YmupcEARJJ+TkY6T27b962qRxjVkEzcfxyM954xHIRwUIv7kvqXknbdJnpoqQVALAASPgDxRAZAtBTYrNaf0xyPyG28QlnESjnPm9pj09p4FYC4es9bAMQCIJOmAjJebwjYD9zHszjK+t/hzK3RzYxSUCRlffM7T4sKcLUZRlQG+yVkdIkNpIKKQychE78rr/NXUQEg2mBwWS1lw8+wmpi4NZOym8WYdcdJ5M9D0iwjlbCCPSAtPbrUnwQCEK8Kktr+Cja0KH05kUnkshIWAj5qmtx4/yLpHpySwc7yenTR7pTgnia45rb9JKI9ZxQAScF7zPP/xAIaE7HngaA9z/B8jQUvygYuBivbBlayieri8PRaFCwLgEwWAKL0aUg0rOqHuH9O71R0+vdk4231LVobL1VZPMRMuSgwiWABkElVAcnvcLph401GXV7ShbfvSoCdO+dEPNRO+/I2Pp0v9UT0voGVkEuC+yLGnn9Ag/rsbcIy7CFZjGxWj5EkbIUrYKHxW4e8/czmqNBJQtaNZry4RUvxahuXEfBkNu4wshE9OIiv9W+YluMyHwBRAwj7gQ/Dwhp9UsH079zonGbuD0DC3RnS5++cITegf1+Xs1ZnbDQSHaF+wproMQEgeEbz2//NyGCIf5/X+X2wtb6O7/oFyG47Bk6BF31+YecLkOJ7F3t+DumS6PYGG9QRhHyGJasr+88ZVgmhvUXNubQ/8zr/he8FrCb0sADIprs2WADEpABE2W9gnwuLamkI8DldQ2epEk0qnMXdr476rsxOCmZF+nULgEwqAFL5TACW1hl3rUeEDA+ig257Rs/mCXG8jrpiynDjZrgsT3QeNugFShSfcvw+gTryqgGx2WZKVJ6+S3hdFB64Ey1hLr7XTY98OBoHPXTN/L9jTXE95eCwAld8b5kNPiMNlmb+xVeY425GAKIY1DUfXcfVxJLeY7oa0YkaSKpjWZ5doRSvVkl6uTTC9eYgEffjLFRkW3VvnvR816fJxKwCkt/2nOEApLDz1/K8GXz/+K6zBV58djERMm0P9bt8Und/mLaR1YGKh+tZNvQ8bDssvqqtVHt5xkH786J7xSYlAKFenvkWADElAAmR8O88J0vgX9Alx7sd/y1WK202mBlq54UnFi0AMqkASGn/BXRYJw25intPo6H/A6zGA1XgfUq3qpKWmpRdfz+DkLL+CwZyiIdU7vviA8IAiDpJetb7t8JNNdoSqlgAQsEkZbU2H8iJ1kFXKT+2RlkW0IhG9IFTkOwnI/4dKbspftpx3AAQbYBOM21uPvyOjkZ0rIDgcM5E7IHIa/tG6PwH/OzKwxE6JllxzoWNwjRDYqN70USpdDGrgOS1/4vhACS/8wdMmXT3/omBngufVdRFUuhlfX+Ajaj4VdDSGpUKqRe01Zy3wNkV4DUXnVCS1AzPQWEviVW8Hg266ZQBIPKz2AFb+2gob1nfSUNmU1kAJLx7PiJPLbd72jmJqW8q+jAU9vyJk5NJuz5sARALgEQOQJQNZch1+HV80BOwDI2u0/d0NDaPVlYVnP6vwQYvHa5TxvWDyBtlSY34CkjyvodgSW2AaS5Cm7cVYIXVndWYzYb3z49W74T6LHktbcIbs5X1oWwPZYXzug1tRI8HABJyvzntr+CQyABPvI2sSiFNKqdMsr3ld8rnrgGYw/u2TJGOjgCASA4N0Xh4YgLGAxD8fHs39an83HgKVvuPOCBy03tGWyvalpehLaczjGc5WmcKZZWlQCn98XU8Nb20/1XxCSXZhhf3YQ+I/w0LgETY10dy9KUWAIn6ukk06C5dAESpVK1+cIPcN3tSR6WbAPspfvacULENC4BYACR8AGK4bC0a3Sz9FZAxy/ckJ1raF5CGWxlBxRIPQNSqQUHXtzm7XMYAS2zQTr0tRM+L8pBF1RBmNr6Pew6MACAUwJSjfOvKutgAkJyWr0Ci37wARHGoTv8/QXK7jv0lAwVyQFkdwXe96u40uHF/5MptXP1AYJONgX3RwZfCCRBjAkCIopTpO2E4AMlt/yHTv0QHgdr9RgAkx+cXknjJ9n2BZ6rQpHKhz0NqeaT410fO/i0LgEQCQHAexJxqQwHIxqkCQOgM2Bq/oCcJGBJwZncSsNcRIw0o1HOcneMPWADEAiBTGoBIQbpXzjZ7nuAZE6X9JyYDAAmhmenl0YcrwVvYg0HjwTejCkDk9V4AtiUsy1os6gCP7B9AbjJlVFNqMoxqRFcBSKb3x0zLEUlP0AFA1IDIXvMY92lFLPGsoUrRGVyzZo58JqtheSMND41UAUueCNxMQgJhqRQZDkCInuQ8RADkJQuA6EtSJEDCbN6Prj7BDekMnM+zhHSy+GGEFgCJAgCZsW/qVEA2IX11a91f62chyFPRs7xfZlGUkoj7dWR1SewXJNp72t6sYIzSNSUAyAJYsMQCIDqu8kkGQEICDeIlbxt425heEMEARLtRtuBzVT7zbsQc/XDnm5BxzW//52hmBDUO6wZ2vuXYUC96hovSz0IAxFb9kGid/1EAJL3xvyCtU6xz1gFA1B6jlMecMLtavxJWsayEtaQqTXJKbX+ni4KmndOw9on3SfdcNTNsuzC3Wix4twBI9J1jycHjkNOto2k2TACS0mIBkHgAINTwnrF/m5GqhjEFIKn1X9ELQIKCAU8VwRwEDsU9L0asGqoMXdVIV0u2vmNKAJAEKFyiq6pvVUBoD00iAKKtFDhafihlnAdOia+CyBtlqSgAIhmN+eBcxhzbEoWOYEDAvgTXKa2OJU/dUTLyIRvfSUo6BkrxUik7rf7TXDGjgZGCJ6KrACSj+T/MDECCKmtVM2EtTWzvvaRDpvEKVzqWoVHL8u2SKkAtv+Uhh64Igv9KOdtGE9SpqpJenRiO3QiV7PbS4FK5x0mAgIMFQKJn95Sm2aRqHLzqIVne41LwIZiCld1mNaGbHYCwqiH2Jmb7qo2c6xT3AESbjNmE1eQdhwPSoF4dcrwFyMgo6hkODoj2KwDk/KQEIPI7/DyOlGAfV9pzWowg0KQHIFewCnJl0gAQbS8Izgloh3XN4g17uSZ7tqBaKAAB2/7bYEGt+AnoIQpYNDuj6SPSfUT/kCM16bfcsGwEpYy+gwBP4cEzRvWBBAGIx9wAJGQ+S1twzkykAISkONdjsO9oflb6TMqK9UlZ7Ega0EvRSW4/fBU2NIV9xkKebStVEAffYnEF4QDEe9QCIFFQ/kt+6h5YgMFmOQYdIgGI0oSe1famBUDiAIDQeyvyN1oAJMJnyGt9DrZ26pDBl3srXX1nqZcz4FUEVzqJMhlgQC9mH5gCgPDv1zcTALnEox+iDrYmOQCpHLyKz/eHyQVAFMNe6H0SVjUZ0ODMetiUPRuCDc1CKViY7fk0Z/Bdwp8pKCe6GPnXyftSol3mVp8pr/XbkNSqh4saxpRu/HXH4XdFzmsZ9zntnh+bG4CEDLP7BUu5RtoroeydrW1UbZJ4y6tounWE03GVfqSCHmpAH9YFQIjCuG3wbaEAhJwGK651vmvEPpu0FRBlenNOwx08V8YlEIAo60bOPrvtbQuAxEMFpJH23R4LgESY0EzeeycnGIt6juqQ45USlaSqlVJ9h7SnO85D3qEAJ2ImIwDR+pMMDd0s6s8aAkAuTzoAQiC1tPfbkxOA5PieMMSwK2pR5YPvQGqr0MAWHN6fQlqH+MF9Cj2FSrPLasWCqhyf1xgpXjnIKEF50mUIqtwHEgydiJ7Z+n/gOCi6AVqXDK+6Jml1PljRpK8RnQUMWPb457DoPRshqUXKiEVaUSGu8WYfTUD/Urj0OUMBiOI0yLjmdgUMByAFHT+C5DbxsxiMACByxRVS9t8FC+rFAxAKmEjgI6/jqDWIMCIAMt0wAEI9ahQ8p9fcavWARLZeP/TCjSyxv43luiOn21LycAvSrhwt35H2VZt0jqYCAHG2nYZcHbL1E+lLI1poXpfYCsgatEEVBEAMmZ0nXTTjqfBgO+AGfNOwyeFGAZB8v4ebo4wAIMwdxmCr6FBA6CbJkeXtygX3SyigimYupPvF0srWPFDCk61LDFLCoqCamhcTq98j3UfVTEMMVV7HK7KhEg9AUFnsKPJTwwcgMuUl9entPFBMDwCR7ud1pnKRlDPtJe1/i2TdFmMQaj/weLg2I2YAJK/L+Eqbw/NJnoNkDKA3pgKSur8BljaInX2kyCdndNEAyZ9bACRCCfwFBg4inIv9kNhMbQEQPYNLu88xLbkiwgw+94GwIA5yJtsCUrLN9x/c71c6OQGI/A4lNbGc1p9AapegZ5WljrcjQNwYfdaGKie8AJvpqddXfGI7dN+gfDNS0z+Ak9D7XsAfvmUYAHHLhjDH+2T0AYgie+r5IsvMlRowZduNAQch/vyDL0cfgMjGpgoVoxbVUAP6GQMa0IPD5PI7nhcCQJTNP8e1msu3Shm43AAAQtn95APN4jPTmsA3t/Mc5B4SDUCownOclJ4Ct0RSAVGkeB9dAcvrAlwt0nuv5QPBS6+EMgGQ/FqnBUCuAUBsDR1sW90iG7bHmNLs9Pqia/e0QVLHfzLVQaSgCO8xfBaigxZ0fF07G0coAMny7jUUgKz0EC1yV1QBiAIU192TDkvq9E3YDgeATN8d2ATpK6eEDC8pCG6t++JIwBf5/cu9sra6vQzui3qP6uoDKSVmQUOAq2AO3xchvUtkX6cJAIhsb52+z3CcKYYWL4uvoNQxqT+mNr5Xu3a6LwVE2ZvauF0hqIgmVrCJqV4IWAn4FrTkEwD5AWcqjQIgFASuxAe21TVG1RBqnVZh51lxpbEx+O6p6CCzW5+LNndYDQqTHsxiCVEjM5s8/Kj+LxXKiwgHfAQQWGHvDL/HbcKleDVZzs5fCOd5hwCQDmMASGnfeVjvCYzVMBfW/VIWfTvSCiOtWkR/iOSlSOmAhgMQqojSINSC7neNAiCKJDEkPn4vzEFAXyGyYVsLeNFO0IDNLN9Xo2knQtYsDdesQodaT7hgyuHtFZ6cUCv1rXWw0hAAIiUnNmOwlNH4Ge1MCJ1BjMbG+f+Dg/GyKCQuriX6wgAE3xdWQBZCxuJJXgEJxhdO38+i5bOgSq52r3tgDSysp/13NvLEJtvo1yD/ECUsv4OJ2N9zPFneNylleEOHKWMCYVm9uPMrrf8ZyO6ixMiL0fInIY30m9kn0mXMyAryj0XMGHoVe3JTAIoPfQryDgYMK73QlGVqUJU5g9HKNqkvdSfM4E1ROfiq8Dkg2mA9pe4vopWhGLXRnf5GWN1kLAChzIg9uuX6sXmUnYoU73nh1DKir5FxzG4Tr/VvPAAZws8/BwlNEQIQTTBRdPAEZyhKDSzLXmvNaGqvsys+AAg1JJbjfra3GVcBUSqK9tr3wII6o5TyJBlOpJ5CQeerIoaVQsKuPFhEyn/qJHRR9gFtXt8fWeY8affdooMa1a47PHfz87lEU1BxX1KAQZOr06JHq1WrH2s+sY57Mggkih4YSYmqUhS0QOrfT5+FGZO8CV1KmtnRFjvbfh01ABLimzC4dfXomIouX9uQclvKSodkY4c1/aSTEIDI+37Zx7NhBs4CoRlVomaBbDuMMfPAWR74aK+tkIZuR77+IX4+2/s5SPDS+p8QaFtHA2oS5HH4/huqnl1IZaT7IL0tYEymkw3ha8hrQ0MYXQcNyiR0O05dpuC5tO+4YY2YK7C0ndnsi/phAHlyaVr933CmsaTfuGciyktu7XuEAJBAiHLPMaZ7uXoFN85SpoYpMpe46comZ40FOa8R/TtnWRmkROgQPF0ARJvBhtSmT8Fag3oJJpSw6KDM9PdUtZ0wDLDxFRD8bHf/FRqGSpQEIwIkNWBP35XIs1IM4fPK1akylOEk0JN4z4pozAsKsQ15/ueEZ9W1tJ6bsHq09fFyUbLjI9drNuxYBzfuNQYw0noV977EgCe99nY5Ex5xsswbqr72C0gnmpxCERbZn4igl3ohM4wD+OYAIK3/G9WqvRJbpHsGufInUXCuRFyZol8piViGVXjtzyYjAFHs7dYn18B8oitjAC+KGs+JHvQppX3vkv8Knj+ku4W5D0IqH+l1H2LKZJkBifoQQRmkU6/F/Zbt/YK0l53+ErDjIdqOEqXlgjvhyxXFkf4T7LQcT2+XXswPb4xesNcRYOUAvYg+rKZ6Cta990ezHBzyTEUHL6NigOBpwNpy/aHj1Ii8GTYvFFbiVqV4O77J3GuXQdWdYjReRFPZ9LRdpPEKWb/MdqnKI3L9ogBA1Eb0zLpPwCKDMukT4q4jYExv9EeyXsYCEFaPI134YUhsiXgd9CuaKGsm2KlIGa2XmdqT7f9bDYiImN4D7h/KAhUfXccy4GWis+oam7eYhtvtTjWqAuKmYWYUBLgM6u0jn0j0B5zLM7IfIEyQOC0kkJnH63SOs7Win4ESVZSwcrS8YGTQOdkAiErDsldnc3Y9WGXUIXWv0qhF2h3T9IBIyWGMXdxEER0URRGV3+fAJcjsJCbAm9QTrK1CAoORUEBCiRz6s/TzUP+D7Q8fZsGIUkyUVRpIs1Z6wElAwu55UHqXpX+2DnLbjkI2B7jnDXFaZHDzSfKw+8pYahoRN9RkNT0lN8Kd4my3Ec9Ck8mxSWgZ3LxaGABJwKCiEtUQRPKgQ7Oar0CCR6yssDp9+8BuamAzTAnLLQ9Y3Lz7AZH84ZD1kyqMYie+RwOAKGuS+UQyB3/FPS/FlIKlVuPqgtU4CBdUTTEAUtLzJs9MMSJZodgLN9oLzqw3FCnZ1UiCpBBFJWf7CXa4oqsfyj6g71jdEKxaGSVQ4WhXKKji1Q0rmdJ4joeEZvu/FQR93hsjkrXe9MQGlnIt6UW7jfveiISfG307Ad4cCfAaXf2YNAAkZEBrC/X8BQwNRuMYgIS8x/yO3/PcLJfIqrO8JlRtJnuxBdfLVnPzeOvKazvOuYDkhmdhSb0EPrYbut5DMqPhZZi2L7AWKpfKQIkCJO9XIMFHRvCkIU6LeW39Zziz6WjqU16OO+zgQkJ4/PvFVQthOVOvhjkIMMr5Vva/ST0gohSwYNmHVjNaLel5WQ7QxfdJCJIVHnPSsSLFWz5gEABBB5bURipF3zYsKIwXABIynKghEDxDMXBKrJxFtBHc95gxeR6SZlkAZPxmYJU+l9HwOQ4wi4yqXpHNwOxfGVadk/D9rr9rsdaeT8R20N9xQ7AKjiqGn2XfUDF4wZDqhxtpI9RnhFLnRtN6MLD8H1YNMpQ213+efaW96c9H+pxgNhU0GVS8cA9rKVs0oBY2IpWi8JCU/RXbo6NJSOC+JlWg9btu02byLQASCdVRpmHZvRILQaTS3CQDIGp8tnX/bg7oy0TbW9kGunrPsK0linxhxzFI3XO7kjQZ9143PbgBkg40QwquMfd8YA+V0nReblgycVhOoKMKqSZelppRaj7OQ4RcBjqtbSzfdok5yxlNB8Y0hGNkZdgoojHUghX83400s4Kb6csHJfBROSi++uHG7Jyji5qafxdt7XiVZ5iHPTq02YypEARVN+zeH4vUww822FcnwqJ6YwCWJGt3ihXSstpOi32+OAcgRYfeRgqWNEAwJk6JbMQzr7ECUkrkQz5jA0D6hsihGwZAtJSKlIbbmFKhZ8JxRNSLwVfY/lJQunV3xYjK2nTJpo++Rqoxgd33ZZamdQ1cNESZRSvB6/R/V/QMkFHVxoz6GgYDxQb6XgYh+H7pPWe1/RJWSv07E773tNo6np7sOkQg8ZIxHHJ5n5Fi0xJqyN2/IhYKWJOmB0QbY9hqboOFNcb0zU4WAKLY200fW8l9IO6+cxpbKPYMEOAn6eMsjD0X4nevaQowRT+v/T9R2vuz2I/8LPZMfhGTrL+BLIzliGFCUruVAwQ+ThjW8zGWnU1GO5vn/4Hsm6fxy1wOtnmchSbVG9E8zpEgxDXwCjeNZ3l/4AXbzPFKSnR5xwg+wFZdDMl+VsnBzzO4oaZPmmmS2dwRdQWsI7JWd0pdD6z2GKVsI1Fe1iFKTm/+VDSaSicUGK6nw9E/LAWGgg8wK7U88y5s9QkNEEf1gFSaH4CENCfamv6ehQ9i5ZS0fO8sf8QKMIYDELrvYrSjK+oCa8A5x6ggaVT16ubBN41zNIpcMgajZdgsScGMs/WfYGHVpgnf/6anSyG7/Tw3KLr6Lxhqxym5Q448vf4BbXXWkABm5QObefBnWf9J4X0go+Y3YDBvwwBlOfUwtv4A0vZWjnu/izcvZLBEqoU0SLi0/zWJ927YOsk9LD0jqvMBi4IVDTnWlQ20By/HJDiNywqIxt4WHBxiGWLjaK/DMlX+NCeayjCRT6wVmpeE4iesykq+29EtDa+mv+dCP16uxFdGr++AMtPkJa5eJj5VrvSfBV8oSbEVHIzOALJwQQg1sCW2StmzDM9nyChfdwMk73Jh78rPZK46GYGzBjtcSaGHJmun7lwdzXLwiEFcv+WNZESJXlX1QmOU3/qEYT0S9naDpHiV4T5YbcEs8Xy4bZkoAxbyfMnMsX1bYKNa1ACImhXLpMxsU+yUsBjgy2A4w/usFpSbGIAEgRNmaZdB8XzjAIjGZhT4/wdsncZOt1WaT8nJudCeJ2PVjyqbed2XIAMzck7vXbC8Kql4GcynCxLu2oJKKPejuMBnuR+QRElyWQ7+vKF2nBNug5dhSU1gIzaFG1ax0u7LrPYAD6+sGLxk6HopQYwL14wCaeqfXEHiMLh3clCd0OH7H8ysDlOyhv0cqT3SfVLArVanDGtgHeZkCMrvgqO5T8R8KlMCELIlDqrYt0R9dlVonOH/Ddi7DLYZ8d0Dog50TK95jBMYRUYM8xsFRCQwwnL1uA/JZ5LPpl9p7yhJT+XvGiG3O9Y+ruDk1Ej1umlB+VpbQy3ToQx9iRpDSE08FBzQZEnqebAhIMn0/R6yW74LeW1f4ysLf5/Z8gKjPHJY6Z1EGzsrK14ZawzpO4n/WtIT9YFjoQ1iyiCuwYuG0BFo887G95/wkF0sANHKbXYe47kT5QbQfZRhmITENz2+QxgAUYKYIzhskSaLl9FgJoF7NFoARJ2I3uTiTHYsAQh9N2Vns7z3RroXpwoACXGIaftu4f1dqmTVB41tNFQD255TTA2gwZZLMKkxG6vsM/dJFw1WpZ/RlGfK3hE1gJyokT1HUlB7mgd9FXWdNVzWNSiF2g9rPQZNI75GNpWClpKeM5w1JTBIgS+pZm0/fJV7sQgA8BoNGNwXJgPFcqyMERCq2LM2VvQrwwEIJWcpwZrX/aaI/RkMoj27OP4r7T9uAZBIWBx4frcjs2LbYGwqDMGzfEVzDcem4jEiLpFYAcekdgtPi3YQalALnAKlVTTA7/Cw8WU4+SXR4tHE1lKU6a3EoJuUuWgGwBa/dPFEUPzZtoE3oJBLT6fVBzTqfsvV0ugxzhil1u2m91cFR26IdvBKGTlYWqupSglXwBrmdzoPp07vglmiAYiiJY8g8yuwiaR4e42R4iXJ3/U+mi76KdEqXzy3grjWpQgOxPa3RAeABO97Oiwi8QMDJELH3otEjTlG1NB5ULTCAiBhPmt2pyRHboQ60bUCW2mQpJSVo1kb2ot+ViIHtZUDxtpxxW8QLYBU8VL33ROpLK1uGhbOUOG+HaKHbjP6rI3Kpg5z1pTo2LSPqQdMGjAY/O/G88cloGjHPV3YeSyW9CtDAYjU83JOpCiMYpucSBdlJTtSWqocMDMNy1QqWGogjVU5ZgzQrJ1YnBGzXlLz+SWe/YfiKKN64P7/9q49OKrzuh9sZIMg2BBASLwEEuj9WO3qrV3t6gHx1JC4iZM2sZOJTWQXhadAQkiI1fuBHitB08aZzPTlcevOuDNxHE+amXo6rUuScT2dxpkpjZ0mNshgG4ExkuMX23POd+/uvbsr8dB97GrvH994vJZ37/3u/c45v3N+53dUmt627heYPzZvTWgNDCE32qARpMNNgSktLjHhZ0qDaIaxrkfnteOMn1CvHn0EARqM43g90xiMGlRFe74D58Fk9BjSQBtsgjvayBUtj0GN9lRmziPxgM5X9W4yjTkAoqKGDAgOqUdvidBZ3sV6TDRs8Wp3P0YBEOJtU9ULdiUanakNDmRtP8q0gCq5h8cMh6gKbGdmWeYFtayWOO4XQyONH2qnGrpYis3g1I9RPX7R3Ay0KpuqfDbXTbueOq4EXOQKmtSnIk9hjxsAUjr0iT4AREndHLxmnIT3ApHhVfbRUBWkxvepsVTKaF7S2a2SpPQL270RbKACjWyqWknZb9Z1N7UZKcwIRnJWZlybuKYKzMwS2s3tGNI1MM9CiTejAIhKIapn0giHLE8bhtxDO3iYlVFAizJ81HNi1092M2YBiDIoyjt5FrL7jecFK9/Fkr7L88l4qgGIVwAQt64ARFDHljdjj5GkdW6gg1Tdb06voDdZDnEWYIQUNVIYzJcdIywyPIAJTLFvdrAQjNuAgX6xlkGlCevUB+k8dd2s6ecLFYAoe2lQeGSQqYBCeGTGAiC3+V7kdTQy9dXtmzSnkhmFZ5d8TzmCWpxfEtFHhW1iSeffcKOX8fzhGNlQzJrVTHxKyk26VD9UvRF9/wKZehq4CBK82/H38k++aESTX8D55n93C/MDjdPCn2auM1Lo/HZI0KPSo8qMkAQezRrQ8960UsFSqLnhsLLTsOGk8X0gIuiYhG0YQBd1z+tdDOun8kx8JvpxdHMOM1zJW3TYvxTqzJnUK9MCMpp3s0OsHp2MAXUb4x1jle8GDfUyM6hVNwL3noV0Up4buWABRuWgS6SBUc9Q4dFCrenOFgBRUAFpAC0pslVFNY0o6gCIyseU9J2HrD6qIr0T31QsqW/LifLE9xzBpHaLi/24VKEPAyCqTaQmb5JT9PiszFmYMURnvhSduv3Ek8op7Lq8zKVDIoPpNqg5W5bgtfeMG+GQVfe6jgbfSXtsyEArarbH57j+kQI9aDLy93nXAEpcN+nf3KclAJEb0XPbH+SmT+MBiHg+qxG4lXY2zeddVL1j5UMfsYqPvmprQQe5yr3BFACiSmL0v8YKg4EgKd5BiCwZjD0F5BgdHV9WgjZTAhhJ3S0V3Esk4Qek+cZ7FYSeE/WjIvWKEqLFvT8xakZL3AEQpY1ElSL8Tb8k7DNtAZBbTjjyHtobIAGSWBEL9+701fhM4gcSB29zhbm4+3tzMC4iNNTkdTwAS6gcjA1JVjk4mDUnQ0MVieK+c4YYA5qPUX/mEwxejVHAIj18asjMPvRFI7jrqnstlKV4xy4bpvaVjPtb0t2mJwDZBZAICYf1D+I1rYCIjJgdUPufMo8uuSfMEDsgGtDd+C4m4G8vfyhrPhLXagAy/DE7c3LqRgCQpeYAELVkMVIAiVZBEoieeKdiSVk5F8qnU5KtpOffzG5oDq8Kn9jPiRHP+MX4rVoF/O0lKMYkXE6vPxqoVwsVgKibqbv/AbZ0RTMNK3opWFI/Ndhaq8VcPZzPIYuAeOLp7PJ7ewFSvSTnPWesPEc5uPvvecQ8oZj4Lt9fl16gK9ic7ydn/iwqhsk6xrrRktJbs+F+aiIdPW/AZHcR9FVgD8Y9R1G9Z2eyEQdb3QDX/xsD551Qj8FbPKwn1/sjpSSmBUBCgvbMLpKBvmGIDHTQ6dJvXYVkrIqlzG+Yn6kABGwppjpIqToLBYdKIPEIybxOBTLrnjgParOCk+q9URHUKt5TR++/wwYCjb4L8ed75f4czB5XjnzAykyFx1LNrlKZDkBKBj/SE4AEaFib93uof814SegFAUAUlefjeyiWQinyyyjsMx0f1Wep8lGLNjYDK2mFvdOhFaKbVEBCDKG97w3Y6qXs2YX4BCGyNCSi2KqRK3wwM5vs+ho3yRCkH/wKJGI53jn8ujGN2WNTSEu4Aint/oelifRGDOQKNMBltT7FCmxG0H1YAQdpODTHpWzoqp7yhoYDkI3a9iZBUe/vWA7bZVAjuiwDSlQpx/xFAkwDIIsx4Iea9VFDESg60QCLm2jeBjpEg6XLoyaoxSSSc/QzWIlBbdpDa6MpqA3tc8JzN8XUuVqWwY4T3yv7W0r2ob+leTEO7+5oeT7mABD0U2QLy4Zv6ApAVBR8jPl2oGxqdL53UQtAwlkdeKJJuc05eo0pbTXjC/Mce5SDTbF3nKrLhX3XQnsSbwmAhGaDoah/mmc01E5cCs7ciCfwgcbQhS8QBRT2tm8ZMJxKNm5/y0MZnQYF5AYoQ0VaOTLgyj16AD7fZpwSFt+3bwY2duiqr/7KLgQg5Ej1BSDXJQBymXpptAAgclYYG9Gf40CoatSYkrwsY0syyY6eVzV1CEYBEJpxsQyTB/mHvmDmwLSwKqPD28x9D9Xj73NFK56yclT5qMC+RpqrtPVQXrQFtUGHHMwUQvHgh3z24qISIgVn9JycYzOcPS5q+1pUPiNDAQgmDNy+DyHd69cXgCjsRFH3zyGXKNG+aJyKHtUAJFzKvu1RplQSe0a8Jwss+SPFyVTlocZ7Etyx9Zy/WeVjbgCi6FZ/FnBAYUnfFE+zdSIvsC4eykmSzC8ZQxcGqfei084/vkdvvrDKCJQPTIJtyJjMszw8jX6vsOu3pshQlnsf5IYloxqemYY1/BarfiyrTdI6UAw0ci+tWc8GSNf7orkZSFuq9k3D9k5NAEhAmju/5ZucMTZiRouyP4f6Fhzekfk6XMMBSK0EQGiwXE7rbrMBSJhdsbXt574ez7iYPh5MKl1fkAkk8leVSGOlaedrj0c1+Ailzgkqx+AHkIJKdB5sxq5biJUrxdBK6s0pw6o00a7yW3dHS9O5eQCEGnmRfeHGGCRd/1k1AV+c3fIIzxCq5mSgBUDmDeiay2ArVgUoke/GeC7QixfL51hxbp2YIHGNznByK/Pk05EKGbcNQMIMYVHPr7gnoXp8SigkLMRyksJpudFpEVeYOajtXzLCGKqCpWx8WWuoKXvcmKZsNxr/dOTtlQ2+YMYgH4wOV8F9x/yc/TaG6iMpLWFQUtj5La0NWQCA2NpcnA3XG4DQe0JDA3F2hhaOKuCM7v9SKtyLAKrCIGfEATzSDkkEI+XJyvk0oJsKQEjMIbf1wWgAIOEgpLmWBRiy+/ys6hdQO1xAWTnR5zKFQioXqcrJIhf3fX1l1IOPSL7X0f0SLGkh24hButScvlACGPk50dwfov5Qz1nW/m3RCj7UAKTvJQYgHqLJnf5wjmGbd7bq8DtrsFrpGde9AqK0Uw1gT4A1LSRacY2vQev7mt+efIS0xDdJ5hyS/3hztAKQMJvrf/ZubPD/BSwjgQmfn4N2+RzHVAJIATyq0baSL6Uq7RqMo7Ja/uR2wMfNAUgIfwsHk41xYFAxssDKSfKmysZwTEj/FeIQtvV7NhillBIMWvet4cDY5XsnMIAxwB/UYZHxdI79nilQBScOG9X/ERYgrm0l0YMr6oGTei3cV1L6SMbsYl7baeX8C02fZc6+Eq6yuH3neZ91eX7c0zLF8olF2lDoAsAQBRdYjS1sEKhO98EBPM5o+Ty+C5sbkucbwKver4rhTzAbLmR49boP+SxRBSS/ZVe0AJCwJkl44F7I6zrHCZa60zQx/Xzs23M5gcTZ9El08n6eg1LY9ULMAI/ZfG9ayxOQhPY5s4fokJPso2LyeYUAD9fImxxPUFxR1P2zmHguMgAp6/tnKMTKWvXw/7JYjBNpqlouF35n1fDvoPzUecjuMQCAKOxD5cA73HviGfs/pt86o2RV4Ywc98hr3B+b8sWN0QxAIiYTtjc/CluwGkIJIM/4H1hh0uObChmyHa2gIwg8qKpsG/AzuyPv5M/cKCF+J+/nrTpxhSE8WAm5mCmnSeAe3/uSRGeMOq4QY1iJxrD0lNjUnI7njDdsUj/Eum8USzLIr+N1XZX6M/Rb/BtjIuuc+o0yZW+GsUN8BgU1hGhnxFHX976n0MC+ybSzor7/0tq4BwBI0eEynmbvwQoCgSs97oXAhxMDLg+qVTkGtQEgymDV0fchVw70fi703U78jR1nbtDQQE3uQwVAhhB0YlBahdknBmx6naWR12ElAqi84w9EEwCJuD9Z2HtFamObvGRvrqrseUzYdIVzJOBBNOFazBivoWAdHX16y1cj+bFYWUqFriTYsQxV+34BiWin8ZwzZalaAURiIYBhX0siE0TbwACXqD4UyGQ27bzd7KnpAMQ1/CYAUoFy8PqJPbBN40Xfub1XUHcWHzKkNxOzcELh0951CqARE5JD+tzbna40XA6M0eAx/Oc+W0wAkAjJTdh+bBiS25EWiqtuQkjdB8/yjPlnWQU6pkWyYIxA4CXIx/edWB3F/ZcgvbF8trhBMwAS6aWHjBYfc8NJM5p4itwfEmIIa6OyrBRuDCtx8icFWESboCB4696q0F4YI4NxKOoapCndPD2bAvIaA5YbG+2XUuPskS1GHmp1k2zPa2xwmapkwD3X40T7Ssy+bdO+vB2sgBytZPWhOi6l63sv5ad00czHYXa/hDQeTnpV92fiQb5zHlYeywcua1F5VA/2xP2xo0OtP/2pftc/Ls4tZd4dnU8YWU28vQpXcF9e8sJiyGz/a66GkBKdB3uJyoZ/y7YxNHg0f4q5ulrGQwXxOitQNrRu4gYkdYhej/RjA3P5r5iqhIS8/7C91YnqfddhBdrrnD6hbOZEH0b7UBv6vEx5ZupnJPtZCmCosbl0WPhaSmRuPfxnsfacAgCkuPOvEOCehfwTz0Ne+4uQr8dqewGyW1/Ext5zAVltPQGIXPl2DWZBetuvkBGh473dwaJrsXl/BOubz0F2Y0602tdbOcf82bajg1wRofNQyEmF95juLMYRKO2cnnF1qE1Vn1kXJewwcbcB2SLE5sA5eJDbVB/pvbmDROftZmQUKh1pT65FqbHnGYjQxdWNf8aOgHi3rtCykmnOK3Rzp7lhV2zs21AyJCoeNgx6th59zExjGDBsFYMXYQVeUwEizexeDip1X6iLD6uP0SjPRKPvXc4OQEHnj2FJE9OIDLtvUvugTE/K3o26AJCSzof4+ynwxTK6bvdBQXsaZrE3a6fqFXBGBZ2jcPcBDKh1vgf6bmoWpgxv6cBPNLkH1ZRf/P7NJ8Re6XkP9KwXHaB7eCqag6qwpFJWQzIUeJ/higgJQpBMddXIJNtKBiOB7NyMcXZ9PNw5uth+XxSOeuxdKBoSmXTqIcg57nsA6WVKfxWNfQTzGy4p/Xvu4QrI6zwLK1sEI4GeVw1W4GhfiCJdHQCQM6ogJggmr2v4bKZVv8OiGBhEkaoh0Wao2kExwufwWkv634eMEF/rXzjPyVrWuh27K41deBRsvec4libbSyqQ9RMf4dk5z2eIemMZEHBcHdobMx22ws/mdNg5rVH8/6y2htRk6lWl33OyGp0fNp6UkgUYH+ae/AvIFXFSaMVsHkwLDRzXum+vQcrSU4zkyMDkDojNcyMYIUMYzMzMhHPJNUVz4c5KNFiLJjexub9HqofI9NG1Fg+8B1uOPBISeFnG0CRuunVP1j1Yy2yHCHdBxpGDUHHqM3Y+VFUgdSIPVsBIGYfsaJVExwu1tZGc4Kw2Pqz/Zzqic6XfcUn2m4JraowlkEc0K6K6OXrehrzmhltx9LH/rPx3PQzPqoHI1rr7sI/tGJSd+ph7B5e3isoI9YRRIOGWnhn54spRAUyqIwYyN181oYHLuAhcKECi36DfciLgqD0tMrqr20QAwzSr9jOw6Ts5oQnNWH1OdN1GroV8b3e2Yts/iQSfmm4IKSmJ2MzdCPbu/+ZhpCTMc3+7iKmJPkxxNPXkkCplFS6ndK7p/FFvGJ9vbAxXrkrpc/ob+tsq31t8VklNjMEG9lzWnsGE2YhI4iTib66iZDSe3wLvX8L2o85IVD0t3klNynVqataxh5Ez/ipNZObKAvEHnaPCEDoJydHN4ya4x99lqoKmA1HGr/F3VvEDoaydQHN1aCyJN0gZGLomUpjKbvshbGrMCZkGevdCdFrWspa1rHVH9jzriW1o03swUXOZA36iadJ8IrKndWf83CjrwkZVsrVk292UeSf7LjvA0XdZyacGbTMtj2LR5/Q39LfkD6olu03fQ9/n5EwcqcWIqhJl40iRjbjTJX3nIbPlGCz706QQ8LQoVigZ8w0Q3RF6i9CJLYf0w49Bce/LUIDVOAIkNFODQGRmH6vkiT473xQ39VZjEFI9Fly0725f+KLP5b+pwUWfOYdJUlQIO+RjsLK5S7wfROVDOXB8Z97AptsmlHXNCb1OAlGWr7WWtWSwF7mSAAUoYpPR1AwVA68wSwcHDXO1l+wg2WOyxXSuqVeHbHLJsJ8rFy4642N+nu1GNHMHfk4Dhan6n47xL8ncL8Nzeg9+zzq0ERkIPCqR1mlDWuGmxgch1X1/+PUI26ol8NMkSxoJyXEWLX3vLrD3/BSHGYqbJS78mnbRN0KbQZtToxW3GL+DuN3Uy0FNYRs6xYMCpEKQeoi9/z2weydQlagg7B7ctKnRYwzNzCrE633rle2nwxrrz3ChvIvxdp7mtU/ul8KD28rHPgep390Jxd1/B/a+K7ANbWwC2nQ4JLLc69CpbSKHOCDse7nkDLk3ZsLPQKJGucg5joqguBBXJiarNuL/n3RC+As46OdJwhldBDguQn7Xn8OWRtfDqMwWdm0N30+Ix4CW7QsHBbMEMLl7kmBjowuKOnqgtP8s2HvfY7ot+URSEqI9pkXPkURI6DmS3wxd1HRK87DIh5NPXYwyqCTLT6wHBz7vYqSPFHf9ALYd+DKk7U2fbcAxUVMt4GEta81id+ksz9F/awdIgI0NabC+wYODsY9Aed/TUN7/MooG/Br7hC6DrXuSJccLcNlw5aFNLez9AD+/hOsCFgd+CWX9z4Ojawy27PsKrP52EVQcWTvHYOxFJIOvm/Ka5hs4y+ZBauoS2PqdYijpHYDcjufQofwGyhGZZaAxzKPMzJCfwYNwTh9Lpd4PQsr314PDaPBvPJIDo+wY8a/z8XsqUWqzoPM/sTHsaajo2Acrdkc2hn7LGFrLWtay1tyAzbvY653dRsKq0hWQ/rgNkzt7cV7FBGQf/0e0vy+jQsobUIJSnuVDfwDboOgfCl3U61U29D7OHnoH50z9GvsJ/xVy2p9hBZ6Sjsdh856sJEhaNlfvmNYZuQURwNyi6hpmBxOR87EaMh7JgMLmeig6vhPKuw5ic/UBsKHvtHv3Yw/bPmz6PQyOE9/Ez2ohr8m1HNLWwqr0FfiLi29+TUTVsPystax1R4lLCv41HA9w0x5vtPWkgCrsiP5nVq/NWyToTMwTiyipBzu/nwyVgw40bnWIzB7HxusRbLj5Jywb/RzLuyQ/O4MA42oEmtVV/m/VY/+D5fv/QJ3sZ9CJDaLz+jrYTlTjdxTAH31v5WxywvI14QeLrBfdWtaylrVuTYr9ZjY9WI14PhH5xevRFm8Hz0ABJpvKoayrFEp7ysKWZzQH6se3Qa0vCRpeSbjpNdDvC6qsZb9v5oN5v3CvuMKP4jGgr88L+lcGhndZz8ha1tL4PMs2WDrTfMZu85yJcyqdVf4eYU/NiIv/HxsIy6Q5x2x2AAAAAElFTkSuQmCC"/>
  <p:tag name="ISPRING_SCORM_RATE_SLIDES" val="0"/>
  <p:tag name="ISPRING_SCORM_RATE_QUIZZES" val="0"/>
  <p:tag name="ISPRING_SCORM_PASSING_SCORE" val="0.000000"/>
  <p:tag name="ISPRING_PRESENTATION_TITLE" val="PLANTILLA PARA PRESENTACION DEL PROYECTO"/>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GENSWF_SLIDE_UID" val="{721C3403-AA53-46AD-B221-7677835F5E72}:256"/>
</p:tagLst>
</file>

<file path=ppt/tags/tag3.xml><?xml version="1.0" encoding="utf-8"?>
<p:tagLst xmlns:a="http://schemas.openxmlformats.org/drawingml/2006/main" xmlns:r="http://schemas.openxmlformats.org/officeDocument/2006/relationships" xmlns:p="http://schemas.openxmlformats.org/presentationml/2006/main">
  <p:tag name="GENSWF_SLIDE_UID" val="{875FCD4C-21D1-40F8-AE74-0E6331AD3514}:257"/>
</p:tagLst>
</file>

<file path=ppt/tags/tag4.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5.xml><?xml version="1.0" encoding="utf-8"?>
<p:tagLst xmlns:a="http://schemas.openxmlformats.org/drawingml/2006/main" xmlns:r="http://schemas.openxmlformats.org/officeDocument/2006/relationships" xmlns:p="http://schemas.openxmlformats.org/presentationml/2006/main">
  <p:tag name="GENSWF_SLIDE_UID" val="{D64D573C-6EAB-4E20-91DB-702E2CBC137C}:258"/>
</p:tagLst>
</file>

<file path=ppt/tags/tag6.xml><?xml version="1.0" encoding="utf-8"?>
<p:tagLst xmlns:a="http://schemas.openxmlformats.org/drawingml/2006/main" xmlns:r="http://schemas.openxmlformats.org/officeDocument/2006/relationships" xmlns:p="http://schemas.openxmlformats.org/presentationml/2006/main">
  <p:tag name="GENSWF_SLIDE_UID" val="{25D0D7AF-CD1D-4B22-B9FB-FEB2F16ED37B}:259"/>
</p:tagLst>
</file>

<file path=ppt/tags/tag7.xml><?xml version="1.0" encoding="utf-8"?>
<p:tagLst xmlns:a="http://schemas.openxmlformats.org/drawingml/2006/main" xmlns:r="http://schemas.openxmlformats.org/officeDocument/2006/relationships" xmlns:p="http://schemas.openxmlformats.org/presentationml/2006/main">
  <p:tag name="GENSWF_SLIDE_UID" val="{0F8749A0-28C9-4539-9208-597D833BCFDC}:260"/>
</p:tagLst>
</file>

<file path=ppt/theme/theme1.xml><?xml version="1.0" encoding="utf-8"?>
<a:theme xmlns:a="http://schemas.openxmlformats.org/drawingml/2006/main" name="SIC_Template_AI">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231</Words>
  <Application>Microsoft Office PowerPoint</Application>
  <PresentationFormat>Personalizado</PresentationFormat>
  <Paragraphs>19</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Malgun Gothic</vt:lpstr>
      <vt:lpstr>Abadi</vt:lpstr>
      <vt:lpstr>Amasis MT Pro Black</vt:lpstr>
      <vt:lpstr>Arial</vt:lpstr>
      <vt:lpstr>Calibri</vt:lpstr>
      <vt:lpstr>SIC_Template_AI</vt:lpstr>
      <vt:lpstr>Samsung Innovation Campus</vt:lpstr>
      <vt:lpstr>Presentación de PowerPoint</vt:lpstr>
      <vt:lpstr>Presentación de PowerPoint</vt:lpstr>
      <vt:lpstr>Presentación de PowerPoint</vt:lpstr>
      <vt:lpstr>Muestra del Funcionamiento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PLANTILLA PARA PRESENTACION DEL PROYECTO</dc:title>
  <dc:creator>Soon Yong Chang</dc:creator>
  <cp:lastModifiedBy>MILAGROS ALONZO</cp:lastModifiedBy>
  <cp:revision>31</cp:revision>
  <dcterms:created xsi:type="dcterms:W3CDTF">2019-07-06T14:12:49Z</dcterms:created>
  <dcterms:modified xsi:type="dcterms:W3CDTF">2023-01-25T17:26:05Z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