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9902825" cy="6858000"/>
  <p:notesSz cx="6858000" cy="9144000"/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29" y="7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37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53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9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77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M</a:t>
            </a:r>
            <a:r>
              <a:rPr lang="en-US" sz="900" dirty="0" err="1">
                <a:solidFill>
                  <a:srgbClr val="7F7F7F"/>
                </a:solidFill>
                <a:latin typeface="Arial"/>
                <a:cs typeface="Arial"/>
                <a:sym typeface="Arial"/>
              </a:rPr>
              <a:t>ulti</a:t>
            </a:r>
            <a:r>
              <a:rPr lang="en-US" sz="9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-bot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12.png"/><Relationship Id="rId2" Type="http://schemas.microsoft.com/office/2007/relationships/media" Target="../media/media1.mp4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PA" dirty="0" err="1"/>
              <a:t>Multi-bot</a:t>
            </a:r>
            <a:endParaRPr lang="en-US"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Multi-bot-team</a:t>
            </a:r>
            <a:endParaRPr lang="en-US"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Problematica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4B88-8D86-79F9-131F-9557F5A7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8" y="1424113"/>
            <a:ext cx="9076207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7F5B1-60A9-2DA3-AF8D-AA9214F7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08" y="3947859"/>
            <a:ext cx="8024555" cy="1386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Solucion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54A90-1A42-A1D7-A61F-F1B8BD16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02" y="1379941"/>
            <a:ext cx="8283419" cy="205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D016F-566F-9C0D-3AED-B623C81FA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05" y="3524342"/>
            <a:ext cx="8191613" cy="23961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18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PA" sz="2800" dirty="0">
                <a:solidFill>
                  <a:schemeClr val="lt1"/>
                </a:solidFill>
              </a:rPr>
              <a:t>M</a:t>
            </a:r>
            <a:r>
              <a:rPr lang="en-US" sz="2800" dirty="0" err="1">
                <a:solidFill>
                  <a:schemeClr val="lt1"/>
                </a:solidFill>
              </a:rPr>
              <a:t>ulti</a:t>
            </a:r>
            <a:r>
              <a:rPr lang="en-US" sz="2800" dirty="0">
                <a:solidFill>
                  <a:schemeClr val="lt1"/>
                </a:solidFill>
              </a:rPr>
              <a:t>-bot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ómo integrar un chatbot en Telegram y sus beneficios - Centribal">
            <a:extLst>
              <a:ext uri="{FF2B5EF4-FFF2-40B4-BE49-F238E27FC236}">
                <a16:creationId xmlns:a16="http://schemas.microsoft.com/office/drawing/2014/main" id="{E96DC839-5D42-CF49-A71C-3B88A3AD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5" y="2021175"/>
            <a:ext cx="4226115" cy="281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G_zadtkm">
            <a:hlinkClick r:id="" action="ppaction://media"/>
            <a:extLst>
              <a:ext uri="{FF2B5EF4-FFF2-40B4-BE49-F238E27FC236}">
                <a16:creationId xmlns:a16="http://schemas.microsoft.com/office/drawing/2014/main" id="{7D889D08-0EB3-0993-CBB2-BCDBA4F4AAE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41848" y="1434033"/>
            <a:ext cx="3551428" cy="39899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9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PA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5;p4">
            <a:extLst>
              <a:ext uri="{FF2B5EF4-FFF2-40B4-BE49-F238E27FC236}">
                <a16:creationId xmlns:a16="http://schemas.microsoft.com/office/drawing/2014/main" id="{EC0E4A3E-EBFB-DB19-DD49-48D80BC1D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PA" sz="2400" dirty="0"/>
              <a:t>D</a:t>
            </a:r>
            <a:r>
              <a:rPr lang="en-US" sz="2400" dirty="0" err="1"/>
              <a:t>istintas</a:t>
            </a:r>
            <a:r>
              <a:rPr lang="en-US" sz="2400" dirty="0"/>
              <a:t> redes </a:t>
            </a:r>
            <a:r>
              <a:rPr lang="en-US" sz="2400" dirty="0" err="1"/>
              <a:t>sociales</a:t>
            </a:r>
            <a:r>
              <a:rPr lang="en-US" sz="2400" dirty="0"/>
              <a:t> &amp; </a:t>
            </a:r>
            <a:r>
              <a:rPr lang="en-US" sz="2400" dirty="0" err="1"/>
              <a:t>mantenimiento</a:t>
            </a:r>
            <a:r>
              <a:rPr lang="en-US" sz="2400" dirty="0"/>
              <a:t> del chatbot</a:t>
            </a:r>
            <a:endParaRPr sz="2400" dirty="0"/>
          </a:p>
        </p:txBody>
      </p:sp>
      <p:pic>
        <p:nvPicPr>
          <p:cNvPr id="2050" name="Picture 2" descr="Cómo pasar todos tus datos de WhatsApp a Telegram | Business Insider España">
            <a:extLst>
              <a:ext uri="{FF2B5EF4-FFF2-40B4-BE49-F238E27FC236}">
                <a16:creationId xmlns:a16="http://schemas.microsoft.com/office/drawing/2014/main" id="{203D254A-82AB-F3A3-0E04-F4A09B04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7" y="2511001"/>
            <a:ext cx="3785616" cy="25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r plan mantenimiento electrico preventivo | Tecsa">
            <a:extLst>
              <a:ext uri="{FF2B5EF4-FFF2-40B4-BE49-F238E27FC236}">
                <a16:creationId xmlns:a16="http://schemas.microsoft.com/office/drawing/2014/main" id="{FB8E5C2B-E165-3FDF-1C6A-E3414381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2511001"/>
            <a:ext cx="4245437" cy="25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4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PA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Participantes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69;p3">
            <a:extLst>
              <a:ext uri="{FF2B5EF4-FFF2-40B4-BE49-F238E27FC236}">
                <a16:creationId xmlns:a16="http://schemas.microsoft.com/office/drawing/2014/main" id="{5247D4DA-099E-4783-958B-E0CB1A7F6D98}"/>
              </a:ext>
            </a:extLst>
          </p:cNvPr>
          <p:cNvGrpSpPr/>
          <p:nvPr/>
        </p:nvGrpSpPr>
        <p:grpSpPr>
          <a:xfrm>
            <a:off x="528795" y="1889975"/>
            <a:ext cx="4379913" cy="492443"/>
            <a:chOff x="4181256" y="3118261"/>
            <a:chExt cx="4379913" cy="492443"/>
          </a:xfrm>
        </p:grpSpPr>
        <p:sp>
          <p:nvSpPr>
            <p:cNvPr id="3" name="Google Shape;70;p3">
              <a:extLst>
                <a:ext uri="{FF2B5EF4-FFF2-40B4-BE49-F238E27FC236}">
                  <a16:creationId xmlns:a16="http://schemas.microsoft.com/office/drawing/2014/main" id="{A0357AE4-FE10-71C5-29CB-4DB54E694434}"/>
                </a:ext>
              </a:extLst>
            </p:cNvPr>
            <p:cNvSpPr/>
            <p:nvPr/>
          </p:nvSpPr>
          <p:spPr>
            <a:xfrm>
              <a:off x="4364136" y="3118261"/>
              <a:ext cx="4197033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3200" dirty="0"/>
                <a:t>Cristian Mendoza</a:t>
              </a:r>
              <a:endParaRPr sz="3200" dirty="0"/>
            </a:p>
          </p:txBody>
        </p:sp>
        <p:sp>
          <p:nvSpPr>
            <p:cNvPr id="4" name="Google Shape;71;p3">
              <a:extLst>
                <a:ext uri="{FF2B5EF4-FFF2-40B4-BE49-F238E27FC236}">
                  <a16:creationId xmlns:a16="http://schemas.microsoft.com/office/drawing/2014/main" id="{1BA9F7E4-E2BE-2041-B991-ADC12AF2677F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3;p3">
            <a:extLst>
              <a:ext uri="{FF2B5EF4-FFF2-40B4-BE49-F238E27FC236}">
                <a16:creationId xmlns:a16="http://schemas.microsoft.com/office/drawing/2014/main" id="{4ECB4202-CF19-1899-853B-0D55BC042812}"/>
              </a:ext>
            </a:extLst>
          </p:cNvPr>
          <p:cNvGrpSpPr/>
          <p:nvPr/>
        </p:nvGrpSpPr>
        <p:grpSpPr>
          <a:xfrm>
            <a:off x="528795" y="2664501"/>
            <a:ext cx="4379913" cy="492443"/>
            <a:chOff x="4181256" y="3118262"/>
            <a:chExt cx="4379913" cy="492443"/>
          </a:xfrm>
        </p:grpSpPr>
        <p:sp>
          <p:nvSpPr>
            <p:cNvPr id="7" name="Google Shape;74;p3">
              <a:extLst>
                <a:ext uri="{FF2B5EF4-FFF2-40B4-BE49-F238E27FC236}">
                  <a16:creationId xmlns:a16="http://schemas.microsoft.com/office/drawing/2014/main" id="{3A911358-374B-CD79-0CD6-7B78737EC09A}"/>
                </a:ext>
              </a:extLst>
            </p:cNvPr>
            <p:cNvSpPr/>
            <p:nvPr/>
          </p:nvSpPr>
          <p:spPr>
            <a:xfrm>
              <a:off x="4364136" y="3118262"/>
              <a:ext cx="4197033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3200" dirty="0"/>
                <a:t>Francisco Gonzales</a:t>
              </a:r>
              <a:endParaRPr sz="3200" dirty="0"/>
            </a:p>
          </p:txBody>
        </p:sp>
        <p:sp>
          <p:nvSpPr>
            <p:cNvPr id="8" name="Google Shape;75;p3">
              <a:extLst>
                <a:ext uri="{FF2B5EF4-FFF2-40B4-BE49-F238E27FC236}">
                  <a16:creationId xmlns:a16="http://schemas.microsoft.com/office/drawing/2014/main" id="{957CE317-FE01-52AE-0D2F-F19A9A40C2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77;p3">
            <a:extLst>
              <a:ext uri="{FF2B5EF4-FFF2-40B4-BE49-F238E27FC236}">
                <a16:creationId xmlns:a16="http://schemas.microsoft.com/office/drawing/2014/main" id="{6031AB35-AEF9-62D9-B4A8-658D96C9B1F7}"/>
              </a:ext>
            </a:extLst>
          </p:cNvPr>
          <p:cNvGrpSpPr/>
          <p:nvPr/>
        </p:nvGrpSpPr>
        <p:grpSpPr>
          <a:xfrm>
            <a:off x="528795" y="3439027"/>
            <a:ext cx="4379913" cy="492443"/>
            <a:chOff x="4181256" y="3118261"/>
            <a:chExt cx="4379913" cy="492443"/>
          </a:xfrm>
        </p:grpSpPr>
        <p:sp>
          <p:nvSpPr>
            <p:cNvPr id="11" name="Google Shape;78;p3">
              <a:extLst>
                <a:ext uri="{FF2B5EF4-FFF2-40B4-BE49-F238E27FC236}">
                  <a16:creationId xmlns:a16="http://schemas.microsoft.com/office/drawing/2014/main" id="{09D92063-7896-F002-3BE2-4A4F2E2487F9}"/>
                </a:ext>
              </a:extLst>
            </p:cNvPr>
            <p:cNvSpPr/>
            <p:nvPr/>
          </p:nvSpPr>
          <p:spPr>
            <a:xfrm>
              <a:off x="4364136" y="3118261"/>
              <a:ext cx="4197033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3200" dirty="0" err="1"/>
                <a:t>Iaan</a:t>
              </a:r>
              <a:r>
                <a:rPr lang="es-PA" sz="3200" dirty="0"/>
                <a:t> </a:t>
              </a:r>
              <a:r>
                <a:rPr lang="es-PA" sz="3200" dirty="0" err="1"/>
                <a:t>Athanasiadis</a:t>
              </a:r>
              <a:endParaRPr sz="3200" dirty="0"/>
            </a:p>
          </p:txBody>
        </p:sp>
        <p:sp>
          <p:nvSpPr>
            <p:cNvPr id="12" name="Google Shape;79;p3">
              <a:extLst>
                <a:ext uri="{FF2B5EF4-FFF2-40B4-BE49-F238E27FC236}">
                  <a16:creationId xmlns:a16="http://schemas.microsoft.com/office/drawing/2014/main" id="{E2B6BA8F-3813-2439-1AE1-87DFBB169E3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77;p3">
            <a:extLst>
              <a:ext uri="{FF2B5EF4-FFF2-40B4-BE49-F238E27FC236}">
                <a16:creationId xmlns:a16="http://schemas.microsoft.com/office/drawing/2014/main" id="{9EFB86A3-1A71-09B3-1E6E-11F71BD92886}"/>
              </a:ext>
            </a:extLst>
          </p:cNvPr>
          <p:cNvGrpSpPr/>
          <p:nvPr/>
        </p:nvGrpSpPr>
        <p:grpSpPr>
          <a:xfrm>
            <a:off x="546795" y="4207775"/>
            <a:ext cx="4379913" cy="492443"/>
            <a:chOff x="4181256" y="3118262"/>
            <a:chExt cx="4379913" cy="492443"/>
          </a:xfrm>
        </p:grpSpPr>
        <p:sp>
          <p:nvSpPr>
            <p:cNvPr id="15" name="Google Shape;78;p3">
              <a:extLst>
                <a:ext uri="{FF2B5EF4-FFF2-40B4-BE49-F238E27FC236}">
                  <a16:creationId xmlns:a16="http://schemas.microsoft.com/office/drawing/2014/main" id="{6E6A142F-0CAB-9B6E-F6E6-39B8B5498415}"/>
                </a:ext>
              </a:extLst>
            </p:cNvPr>
            <p:cNvSpPr/>
            <p:nvPr/>
          </p:nvSpPr>
          <p:spPr>
            <a:xfrm>
              <a:off x="4364136" y="3118262"/>
              <a:ext cx="4197033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3200" dirty="0" err="1"/>
                <a:t>Rocio</a:t>
              </a:r>
              <a:r>
                <a:rPr lang="es-PA" sz="3200" dirty="0"/>
                <a:t> </a:t>
              </a:r>
              <a:r>
                <a:rPr lang="es-PA" sz="3200" dirty="0" err="1"/>
                <a:t>Pretto</a:t>
              </a:r>
              <a:endParaRPr sz="3200" dirty="0"/>
            </a:p>
          </p:txBody>
        </p:sp>
        <p:sp>
          <p:nvSpPr>
            <p:cNvPr id="16" name="Google Shape;79;p3">
              <a:extLst>
                <a:ext uri="{FF2B5EF4-FFF2-40B4-BE49-F238E27FC236}">
                  <a16:creationId xmlns:a16="http://schemas.microsoft.com/office/drawing/2014/main" id="{8D54F511-B736-B83A-1DA9-C69EF2D6DFB0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62;p2">
            <a:extLst>
              <a:ext uri="{FF2B5EF4-FFF2-40B4-BE49-F238E27FC236}">
                <a16:creationId xmlns:a16="http://schemas.microsoft.com/office/drawing/2014/main" id="{ADB67D13-9BA9-489C-EEF1-2E0E768DB665}"/>
              </a:ext>
            </a:extLst>
          </p:cNvPr>
          <p:cNvSpPr/>
          <p:nvPr/>
        </p:nvSpPr>
        <p:spPr>
          <a:xfrm>
            <a:off x="528795" y="1343238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Multi-bot-team</a:t>
            </a:r>
            <a:endParaRPr lang="en-US"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5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</Words>
  <Application>Microsoft Office PowerPoint</Application>
  <PresentationFormat>Custom</PresentationFormat>
  <Paragraphs>14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Malgun Gothic</vt:lpstr>
      <vt:lpstr>Arial</vt:lpstr>
      <vt:lpstr>Calibri</vt:lpstr>
      <vt:lpstr>SIC_Template_AI</vt:lpstr>
      <vt:lpstr>Samsung Innovation Campus</vt:lpstr>
      <vt:lpstr>PowerPoint Presentation</vt:lpstr>
      <vt:lpstr>PowerPoint Presentation</vt:lpstr>
      <vt:lpstr>PowerPoint Presentation</vt:lpstr>
      <vt:lpstr>PowerPoint Presentation</vt:lpstr>
      <vt:lpstr>Distintas redes sociales &amp; mantenimiento del chatbot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Cristian Mendoza</cp:lastModifiedBy>
  <cp:revision>6</cp:revision>
  <dcterms:created xsi:type="dcterms:W3CDTF">2019-07-06T14:12:49Z</dcterms:created>
  <dcterms:modified xsi:type="dcterms:W3CDTF">2023-01-24T23:01:04Z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