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eg" ContentType="image/jpeg"/>
  <Override PartName="/ppt/media/image3.jpeg" ContentType="image/jpeg"/>
  <Override PartName="/ppt/media/image4.jpeg" ContentType="image/jpeg"/>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893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5" name="Shape 75"/>
          <p:cNvSpPr/>
          <p:nvPr>
            <p:ph type="sldImg"/>
          </p:nvPr>
        </p:nvSpPr>
        <p:spPr>
          <a:xfrm>
            <a:off x="1143000" y="685800"/>
            <a:ext cx="4572000" cy="3429000"/>
          </a:xfrm>
          <a:prstGeom prst="rect">
            <a:avLst/>
          </a:prstGeom>
        </p:spPr>
        <p:txBody>
          <a:bodyPr/>
          <a:lstStyle/>
          <a:p>
            <a:pPr/>
          </a:p>
        </p:txBody>
      </p:sp>
      <p:sp>
        <p:nvSpPr>
          <p:cNvPr id="76" name="Shape 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lvl1pPr>
              <a:defRPr sz="1200">
                <a:latin typeface="Malgun Gothic"/>
                <a:ea typeface="Malgun Gothic"/>
                <a:cs typeface="Malgun Gothic"/>
                <a:sym typeface="Malgun Gothic"/>
              </a:defRPr>
            </a:lvl1pPr>
          </a:lstStyle>
          <a:p>
            <a:pPr/>
            <a:r>
              <a:t>Note: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ront Cover">
    <p:bg>
      <p:bgPr>
        <a:solidFill>
          <a:srgbClr val="F2F2F2"/>
        </a:solidFill>
      </p:bgPr>
    </p:bg>
    <p:spTree>
      <p:nvGrpSpPr>
        <p:cNvPr id="1" name=""/>
        <p:cNvGrpSpPr/>
        <p:nvPr/>
      </p:nvGrpSpPr>
      <p:grpSpPr>
        <a:xfrm>
          <a:off x="0" y="0"/>
          <a:ext cx="0" cy="0"/>
          <a:chOff x="0" y="0"/>
          <a:chExt cx="0" cy="0"/>
        </a:xfrm>
      </p:grpSpPr>
      <p:pic>
        <p:nvPicPr>
          <p:cNvPr id="15" name="Google Shape;11;p7" descr="Google Shape;11;p7"/>
          <p:cNvPicPr>
            <a:picLocks noChangeAspect="1"/>
          </p:cNvPicPr>
          <p:nvPr/>
        </p:nvPicPr>
        <p:blipFill>
          <a:blip r:embed="rId2">
            <a:extLst/>
          </a:blip>
          <a:stretch>
            <a:fillRect/>
          </a:stretch>
        </p:blipFill>
        <p:spPr>
          <a:xfrm>
            <a:off x="0" y="0"/>
            <a:ext cx="9902825" cy="6858000"/>
          </a:xfrm>
          <a:prstGeom prst="rect">
            <a:avLst/>
          </a:prstGeom>
          <a:ln w="12700">
            <a:miter lim="400000"/>
          </a:ln>
        </p:spPr>
      </p:pic>
      <p:sp>
        <p:nvSpPr>
          <p:cNvPr id="16" name="Google Shape;12;p7"/>
          <p:cNvSpPr/>
          <p:nvPr/>
        </p:nvSpPr>
        <p:spPr>
          <a:xfrm>
            <a:off x="449468" y="450000"/>
            <a:ext cx="1282023" cy="19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3" y="5885"/>
                </a:moveTo>
                <a:cubicBezTo>
                  <a:pt x="803" y="5432"/>
                  <a:pt x="813" y="5044"/>
                  <a:pt x="813" y="4786"/>
                </a:cubicBezTo>
                <a:cubicBezTo>
                  <a:pt x="833" y="4139"/>
                  <a:pt x="902" y="3428"/>
                  <a:pt x="1100" y="3428"/>
                </a:cubicBezTo>
                <a:cubicBezTo>
                  <a:pt x="1279" y="3428"/>
                  <a:pt x="1388" y="4204"/>
                  <a:pt x="1388" y="5303"/>
                </a:cubicBezTo>
                <a:cubicBezTo>
                  <a:pt x="1388" y="6532"/>
                  <a:pt x="1388" y="6532"/>
                  <a:pt x="1388" y="6532"/>
                </a:cubicBezTo>
                <a:cubicBezTo>
                  <a:pt x="2161" y="6532"/>
                  <a:pt x="2161" y="6532"/>
                  <a:pt x="2161" y="6532"/>
                </a:cubicBezTo>
                <a:cubicBezTo>
                  <a:pt x="2161" y="5109"/>
                  <a:pt x="2161" y="5109"/>
                  <a:pt x="2161" y="5109"/>
                </a:cubicBezTo>
                <a:cubicBezTo>
                  <a:pt x="2161" y="711"/>
                  <a:pt x="1546" y="0"/>
                  <a:pt x="1110" y="0"/>
                </a:cubicBezTo>
                <a:cubicBezTo>
                  <a:pt x="565" y="0"/>
                  <a:pt x="119" y="1229"/>
                  <a:pt x="40" y="4527"/>
                </a:cubicBezTo>
                <a:cubicBezTo>
                  <a:pt x="10" y="5432"/>
                  <a:pt x="10" y="6208"/>
                  <a:pt x="40" y="7243"/>
                </a:cubicBezTo>
                <a:cubicBezTo>
                  <a:pt x="178" y="11317"/>
                  <a:pt x="1269" y="12546"/>
                  <a:pt x="1437" y="15133"/>
                </a:cubicBezTo>
                <a:cubicBezTo>
                  <a:pt x="1467" y="15586"/>
                  <a:pt x="1457" y="16232"/>
                  <a:pt x="1437" y="16620"/>
                </a:cubicBezTo>
                <a:cubicBezTo>
                  <a:pt x="1418" y="17267"/>
                  <a:pt x="1348" y="17978"/>
                  <a:pt x="1140" y="17978"/>
                </a:cubicBezTo>
                <a:cubicBezTo>
                  <a:pt x="942" y="17978"/>
                  <a:pt x="833" y="17267"/>
                  <a:pt x="833" y="16168"/>
                </a:cubicBezTo>
                <a:cubicBezTo>
                  <a:pt x="823" y="14228"/>
                  <a:pt x="823" y="14228"/>
                  <a:pt x="823" y="14228"/>
                </a:cubicBezTo>
                <a:cubicBezTo>
                  <a:pt x="0" y="14228"/>
                  <a:pt x="0" y="14228"/>
                  <a:pt x="0" y="14228"/>
                </a:cubicBezTo>
                <a:cubicBezTo>
                  <a:pt x="0" y="15780"/>
                  <a:pt x="0" y="15780"/>
                  <a:pt x="0" y="15780"/>
                </a:cubicBezTo>
                <a:cubicBezTo>
                  <a:pt x="0" y="20242"/>
                  <a:pt x="545" y="21600"/>
                  <a:pt x="1120" y="21600"/>
                </a:cubicBezTo>
                <a:cubicBezTo>
                  <a:pt x="1675" y="21600"/>
                  <a:pt x="2141" y="20371"/>
                  <a:pt x="2211" y="17008"/>
                </a:cubicBezTo>
                <a:cubicBezTo>
                  <a:pt x="2250" y="15262"/>
                  <a:pt x="2220" y="14098"/>
                  <a:pt x="2211" y="13710"/>
                </a:cubicBezTo>
                <a:cubicBezTo>
                  <a:pt x="2082" y="9442"/>
                  <a:pt x="912" y="8213"/>
                  <a:pt x="823" y="5885"/>
                </a:cubicBezTo>
                <a:moveTo>
                  <a:pt x="10864" y="5885"/>
                </a:moveTo>
                <a:cubicBezTo>
                  <a:pt x="10845" y="5497"/>
                  <a:pt x="10855" y="5109"/>
                  <a:pt x="10864" y="4850"/>
                </a:cubicBezTo>
                <a:cubicBezTo>
                  <a:pt x="10884" y="4204"/>
                  <a:pt x="10944" y="3492"/>
                  <a:pt x="11142" y="3492"/>
                </a:cubicBezTo>
                <a:cubicBezTo>
                  <a:pt x="11320" y="3492"/>
                  <a:pt x="11420" y="4268"/>
                  <a:pt x="11420" y="5303"/>
                </a:cubicBezTo>
                <a:cubicBezTo>
                  <a:pt x="11420" y="6596"/>
                  <a:pt x="11420" y="6596"/>
                  <a:pt x="11420" y="6596"/>
                </a:cubicBezTo>
                <a:cubicBezTo>
                  <a:pt x="12183" y="6596"/>
                  <a:pt x="12183" y="6596"/>
                  <a:pt x="12183" y="6596"/>
                </a:cubicBezTo>
                <a:cubicBezTo>
                  <a:pt x="12183" y="5174"/>
                  <a:pt x="12183" y="5174"/>
                  <a:pt x="12183" y="5174"/>
                </a:cubicBezTo>
                <a:cubicBezTo>
                  <a:pt x="12183" y="841"/>
                  <a:pt x="11588" y="129"/>
                  <a:pt x="11152" y="129"/>
                </a:cubicBezTo>
                <a:cubicBezTo>
                  <a:pt x="10607" y="129"/>
                  <a:pt x="10171" y="1293"/>
                  <a:pt x="10081" y="4592"/>
                </a:cubicBezTo>
                <a:cubicBezTo>
                  <a:pt x="10061" y="5432"/>
                  <a:pt x="10061" y="6273"/>
                  <a:pt x="10091" y="7243"/>
                </a:cubicBezTo>
                <a:cubicBezTo>
                  <a:pt x="10230" y="11317"/>
                  <a:pt x="11311" y="12481"/>
                  <a:pt x="11469" y="15068"/>
                </a:cubicBezTo>
                <a:cubicBezTo>
                  <a:pt x="11499" y="15586"/>
                  <a:pt x="11489" y="16168"/>
                  <a:pt x="11479" y="16556"/>
                </a:cubicBezTo>
                <a:cubicBezTo>
                  <a:pt x="11449" y="17267"/>
                  <a:pt x="11380" y="17914"/>
                  <a:pt x="11182" y="17914"/>
                </a:cubicBezTo>
                <a:cubicBezTo>
                  <a:pt x="10983" y="17914"/>
                  <a:pt x="10874" y="17202"/>
                  <a:pt x="10874" y="16103"/>
                </a:cubicBezTo>
                <a:cubicBezTo>
                  <a:pt x="10874" y="14163"/>
                  <a:pt x="10874" y="14163"/>
                  <a:pt x="10874" y="14163"/>
                </a:cubicBezTo>
                <a:cubicBezTo>
                  <a:pt x="10052" y="14163"/>
                  <a:pt x="10052" y="14163"/>
                  <a:pt x="10052" y="14163"/>
                </a:cubicBezTo>
                <a:cubicBezTo>
                  <a:pt x="10052" y="15715"/>
                  <a:pt x="10052" y="15715"/>
                  <a:pt x="10052" y="15715"/>
                </a:cubicBezTo>
                <a:cubicBezTo>
                  <a:pt x="10052" y="20177"/>
                  <a:pt x="10587" y="21471"/>
                  <a:pt x="11162" y="21471"/>
                </a:cubicBezTo>
                <a:cubicBezTo>
                  <a:pt x="11717" y="21471"/>
                  <a:pt x="12173" y="20242"/>
                  <a:pt x="12242" y="16944"/>
                </a:cubicBezTo>
                <a:cubicBezTo>
                  <a:pt x="12272" y="15198"/>
                  <a:pt x="12252" y="14098"/>
                  <a:pt x="12232" y="13646"/>
                </a:cubicBezTo>
                <a:cubicBezTo>
                  <a:pt x="12104" y="9507"/>
                  <a:pt x="10954" y="8213"/>
                  <a:pt x="10864" y="5885"/>
                </a:cubicBezTo>
                <a:moveTo>
                  <a:pt x="17873" y="16879"/>
                </a:moveTo>
                <a:cubicBezTo>
                  <a:pt x="17149" y="647"/>
                  <a:pt x="17149" y="647"/>
                  <a:pt x="17149" y="647"/>
                </a:cubicBezTo>
                <a:cubicBezTo>
                  <a:pt x="15999" y="647"/>
                  <a:pt x="15999" y="647"/>
                  <a:pt x="15999" y="647"/>
                </a:cubicBezTo>
                <a:cubicBezTo>
                  <a:pt x="15999" y="20630"/>
                  <a:pt x="15999" y="20630"/>
                  <a:pt x="15999" y="20630"/>
                </a:cubicBezTo>
                <a:cubicBezTo>
                  <a:pt x="16763" y="20630"/>
                  <a:pt x="16763" y="20630"/>
                  <a:pt x="16763" y="20630"/>
                </a:cubicBezTo>
                <a:cubicBezTo>
                  <a:pt x="16713" y="3880"/>
                  <a:pt x="16713" y="3880"/>
                  <a:pt x="16713" y="3880"/>
                </a:cubicBezTo>
                <a:cubicBezTo>
                  <a:pt x="17496" y="20630"/>
                  <a:pt x="17496" y="20630"/>
                  <a:pt x="17496" y="20630"/>
                </a:cubicBezTo>
                <a:cubicBezTo>
                  <a:pt x="18596" y="20630"/>
                  <a:pt x="18596" y="20630"/>
                  <a:pt x="18596" y="20630"/>
                </a:cubicBezTo>
                <a:cubicBezTo>
                  <a:pt x="18596" y="647"/>
                  <a:pt x="18596" y="647"/>
                  <a:pt x="18596" y="647"/>
                </a:cubicBezTo>
                <a:cubicBezTo>
                  <a:pt x="17833" y="647"/>
                  <a:pt x="17833" y="647"/>
                  <a:pt x="17833" y="647"/>
                </a:cubicBezTo>
                <a:lnTo>
                  <a:pt x="17873" y="16879"/>
                </a:lnTo>
                <a:close/>
                <a:moveTo>
                  <a:pt x="3301" y="647"/>
                </a:moveTo>
                <a:cubicBezTo>
                  <a:pt x="2736" y="20824"/>
                  <a:pt x="2736" y="20824"/>
                  <a:pt x="2736" y="20824"/>
                </a:cubicBezTo>
                <a:cubicBezTo>
                  <a:pt x="3569" y="20824"/>
                  <a:pt x="3569" y="20824"/>
                  <a:pt x="3569" y="20824"/>
                </a:cubicBezTo>
                <a:cubicBezTo>
                  <a:pt x="3995" y="2134"/>
                  <a:pt x="3995" y="2134"/>
                  <a:pt x="3995" y="2134"/>
                </a:cubicBezTo>
                <a:cubicBezTo>
                  <a:pt x="4421" y="20824"/>
                  <a:pt x="4421" y="20824"/>
                  <a:pt x="4421" y="20824"/>
                </a:cubicBezTo>
                <a:cubicBezTo>
                  <a:pt x="5244" y="20824"/>
                  <a:pt x="5244" y="20824"/>
                  <a:pt x="5244" y="20824"/>
                </a:cubicBezTo>
                <a:cubicBezTo>
                  <a:pt x="4679" y="647"/>
                  <a:pt x="4679" y="647"/>
                  <a:pt x="4679" y="647"/>
                </a:cubicBezTo>
                <a:lnTo>
                  <a:pt x="3301" y="647"/>
                </a:lnTo>
                <a:close/>
                <a:moveTo>
                  <a:pt x="7970" y="647"/>
                </a:moveTo>
                <a:cubicBezTo>
                  <a:pt x="7583" y="16426"/>
                  <a:pt x="7583" y="16426"/>
                  <a:pt x="7583" y="16426"/>
                </a:cubicBezTo>
                <a:cubicBezTo>
                  <a:pt x="7187" y="647"/>
                  <a:pt x="7187" y="647"/>
                  <a:pt x="7187" y="647"/>
                </a:cubicBezTo>
                <a:cubicBezTo>
                  <a:pt x="5928" y="647"/>
                  <a:pt x="5928" y="647"/>
                  <a:pt x="5928" y="647"/>
                </a:cubicBezTo>
                <a:cubicBezTo>
                  <a:pt x="5868" y="20824"/>
                  <a:pt x="5868" y="20824"/>
                  <a:pt x="5868" y="20824"/>
                </a:cubicBezTo>
                <a:cubicBezTo>
                  <a:pt x="6632" y="20824"/>
                  <a:pt x="6632" y="20824"/>
                  <a:pt x="6632" y="20824"/>
                </a:cubicBezTo>
                <a:cubicBezTo>
                  <a:pt x="6651" y="2134"/>
                  <a:pt x="6651" y="2134"/>
                  <a:pt x="6651" y="2134"/>
                </a:cubicBezTo>
                <a:cubicBezTo>
                  <a:pt x="7187" y="20824"/>
                  <a:pt x="7187" y="20824"/>
                  <a:pt x="7187" y="20824"/>
                </a:cubicBezTo>
                <a:cubicBezTo>
                  <a:pt x="7970" y="20824"/>
                  <a:pt x="7970" y="20824"/>
                  <a:pt x="7970" y="20824"/>
                </a:cubicBezTo>
                <a:cubicBezTo>
                  <a:pt x="8505" y="2134"/>
                  <a:pt x="8505" y="2134"/>
                  <a:pt x="8505" y="2134"/>
                </a:cubicBezTo>
                <a:cubicBezTo>
                  <a:pt x="8525" y="20824"/>
                  <a:pt x="8525" y="20824"/>
                  <a:pt x="8525" y="20824"/>
                </a:cubicBezTo>
                <a:cubicBezTo>
                  <a:pt x="9298" y="20824"/>
                  <a:pt x="9298" y="20824"/>
                  <a:pt x="9298" y="20824"/>
                </a:cubicBezTo>
                <a:cubicBezTo>
                  <a:pt x="9229" y="647"/>
                  <a:pt x="9229" y="647"/>
                  <a:pt x="9229" y="647"/>
                </a:cubicBezTo>
                <a:lnTo>
                  <a:pt x="7970" y="647"/>
                </a:lnTo>
                <a:close/>
                <a:moveTo>
                  <a:pt x="15147" y="647"/>
                </a:moveTo>
                <a:cubicBezTo>
                  <a:pt x="14364" y="647"/>
                  <a:pt x="14364" y="647"/>
                  <a:pt x="14364" y="647"/>
                </a:cubicBezTo>
                <a:cubicBezTo>
                  <a:pt x="14364" y="15586"/>
                  <a:pt x="14364" y="15586"/>
                  <a:pt x="14364" y="15586"/>
                </a:cubicBezTo>
                <a:cubicBezTo>
                  <a:pt x="14364" y="15844"/>
                  <a:pt x="14364" y="16103"/>
                  <a:pt x="14354" y="16362"/>
                </a:cubicBezTo>
                <a:cubicBezTo>
                  <a:pt x="14344" y="16814"/>
                  <a:pt x="14274" y="17784"/>
                  <a:pt x="14056" y="17784"/>
                </a:cubicBezTo>
                <a:cubicBezTo>
                  <a:pt x="13848" y="17784"/>
                  <a:pt x="13779" y="16814"/>
                  <a:pt x="13769" y="16362"/>
                </a:cubicBezTo>
                <a:cubicBezTo>
                  <a:pt x="13759" y="16103"/>
                  <a:pt x="13759" y="15844"/>
                  <a:pt x="13759" y="15586"/>
                </a:cubicBezTo>
                <a:cubicBezTo>
                  <a:pt x="13759" y="647"/>
                  <a:pt x="13759" y="647"/>
                  <a:pt x="13759" y="647"/>
                </a:cubicBezTo>
                <a:cubicBezTo>
                  <a:pt x="12976" y="647"/>
                  <a:pt x="12976" y="647"/>
                  <a:pt x="12976" y="647"/>
                </a:cubicBezTo>
                <a:cubicBezTo>
                  <a:pt x="12976" y="15133"/>
                  <a:pt x="12976" y="15133"/>
                  <a:pt x="12976" y="15133"/>
                </a:cubicBezTo>
                <a:cubicBezTo>
                  <a:pt x="12976" y="15456"/>
                  <a:pt x="12976" y="16232"/>
                  <a:pt x="12986" y="16426"/>
                </a:cubicBezTo>
                <a:cubicBezTo>
                  <a:pt x="13035" y="20177"/>
                  <a:pt x="13491" y="21406"/>
                  <a:pt x="14056" y="21406"/>
                </a:cubicBezTo>
                <a:cubicBezTo>
                  <a:pt x="14631" y="21406"/>
                  <a:pt x="15087" y="20177"/>
                  <a:pt x="15137" y="16426"/>
                </a:cubicBezTo>
                <a:cubicBezTo>
                  <a:pt x="15147" y="16232"/>
                  <a:pt x="15147" y="15456"/>
                  <a:pt x="15147" y="15133"/>
                </a:cubicBezTo>
                <a:lnTo>
                  <a:pt x="15147" y="647"/>
                </a:lnTo>
                <a:close/>
                <a:moveTo>
                  <a:pt x="20510" y="9507"/>
                </a:moveTo>
                <a:cubicBezTo>
                  <a:pt x="20510" y="12417"/>
                  <a:pt x="20510" y="12417"/>
                  <a:pt x="20510" y="12417"/>
                </a:cubicBezTo>
                <a:cubicBezTo>
                  <a:pt x="20827" y="12417"/>
                  <a:pt x="20827" y="12417"/>
                  <a:pt x="20827" y="12417"/>
                </a:cubicBezTo>
                <a:cubicBezTo>
                  <a:pt x="20827" y="15327"/>
                  <a:pt x="20827" y="15327"/>
                  <a:pt x="20827" y="15327"/>
                </a:cubicBezTo>
                <a:cubicBezTo>
                  <a:pt x="20827" y="15586"/>
                  <a:pt x="20827" y="15909"/>
                  <a:pt x="20817" y="16103"/>
                </a:cubicBezTo>
                <a:cubicBezTo>
                  <a:pt x="20807" y="16685"/>
                  <a:pt x="20728" y="17590"/>
                  <a:pt x="20500" y="17590"/>
                </a:cubicBezTo>
                <a:cubicBezTo>
                  <a:pt x="20272" y="17590"/>
                  <a:pt x="20202" y="16685"/>
                  <a:pt x="20182" y="16103"/>
                </a:cubicBezTo>
                <a:cubicBezTo>
                  <a:pt x="20182" y="15909"/>
                  <a:pt x="20173" y="15586"/>
                  <a:pt x="20173" y="15327"/>
                </a:cubicBezTo>
                <a:cubicBezTo>
                  <a:pt x="20173" y="6144"/>
                  <a:pt x="20173" y="6144"/>
                  <a:pt x="20173" y="6144"/>
                </a:cubicBezTo>
                <a:cubicBezTo>
                  <a:pt x="20173" y="5820"/>
                  <a:pt x="20182" y="5497"/>
                  <a:pt x="20192" y="5174"/>
                </a:cubicBezTo>
                <a:cubicBezTo>
                  <a:pt x="20202" y="4721"/>
                  <a:pt x="20272" y="3751"/>
                  <a:pt x="20500" y="3751"/>
                </a:cubicBezTo>
                <a:cubicBezTo>
                  <a:pt x="20738" y="3751"/>
                  <a:pt x="20797" y="4786"/>
                  <a:pt x="20807" y="5174"/>
                </a:cubicBezTo>
                <a:cubicBezTo>
                  <a:pt x="20817" y="5497"/>
                  <a:pt x="20817" y="5950"/>
                  <a:pt x="20817" y="5950"/>
                </a:cubicBezTo>
                <a:cubicBezTo>
                  <a:pt x="20817" y="7114"/>
                  <a:pt x="20817" y="7114"/>
                  <a:pt x="20817" y="7114"/>
                </a:cubicBezTo>
                <a:cubicBezTo>
                  <a:pt x="21590" y="7114"/>
                  <a:pt x="21590" y="7114"/>
                  <a:pt x="21590" y="7114"/>
                </a:cubicBezTo>
                <a:cubicBezTo>
                  <a:pt x="21590" y="6402"/>
                  <a:pt x="21590" y="6402"/>
                  <a:pt x="21590" y="6402"/>
                </a:cubicBezTo>
                <a:cubicBezTo>
                  <a:pt x="21590" y="6402"/>
                  <a:pt x="21600" y="5756"/>
                  <a:pt x="21590" y="5109"/>
                </a:cubicBezTo>
                <a:cubicBezTo>
                  <a:pt x="21531" y="1293"/>
                  <a:pt x="21055" y="129"/>
                  <a:pt x="20500" y="129"/>
                </a:cubicBezTo>
                <a:cubicBezTo>
                  <a:pt x="19954" y="129"/>
                  <a:pt x="19489" y="1358"/>
                  <a:pt x="19419" y="5109"/>
                </a:cubicBezTo>
                <a:cubicBezTo>
                  <a:pt x="19409" y="5432"/>
                  <a:pt x="19409" y="6079"/>
                  <a:pt x="19409" y="6402"/>
                </a:cubicBezTo>
                <a:cubicBezTo>
                  <a:pt x="19409" y="14874"/>
                  <a:pt x="19409" y="14874"/>
                  <a:pt x="19409" y="14874"/>
                </a:cubicBezTo>
                <a:cubicBezTo>
                  <a:pt x="19409" y="15262"/>
                  <a:pt x="19409" y="15586"/>
                  <a:pt x="19419" y="16232"/>
                </a:cubicBezTo>
                <a:cubicBezTo>
                  <a:pt x="19469" y="19919"/>
                  <a:pt x="19954" y="21212"/>
                  <a:pt x="20500" y="21212"/>
                </a:cubicBezTo>
                <a:cubicBezTo>
                  <a:pt x="21055" y="21212"/>
                  <a:pt x="21541" y="19919"/>
                  <a:pt x="21590" y="16232"/>
                </a:cubicBezTo>
                <a:cubicBezTo>
                  <a:pt x="21600" y="15586"/>
                  <a:pt x="21600" y="15262"/>
                  <a:pt x="21600" y="14874"/>
                </a:cubicBezTo>
                <a:cubicBezTo>
                  <a:pt x="21600" y="9507"/>
                  <a:pt x="21600" y="9507"/>
                  <a:pt x="21600" y="9507"/>
                </a:cubicBezTo>
                <a:lnTo>
                  <a:pt x="20510" y="9507"/>
                </a:lnTo>
                <a:close/>
              </a:path>
            </a:pathLst>
          </a:custGeom>
          <a:solidFill>
            <a:srgbClr val="0924A5"/>
          </a:solidFill>
          <a:ln w="12700">
            <a:miter lim="400000"/>
          </a:ln>
        </p:spPr>
        <p:txBody>
          <a:bodyPr lIns="45719" rIns="45719"/>
          <a:lstStyle/>
          <a:p>
            <a:pPr>
              <a:defRPr sz="1900">
                <a:latin typeface="Calibri"/>
                <a:ea typeface="Calibri"/>
                <a:cs typeface="Calibri"/>
                <a:sym typeface="Calibri"/>
              </a:defRPr>
            </a:pPr>
          </a:p>
        </p:txBody>
      </p:sp>
      <p:pic>
        <p:nvPicPr>
          <p:cNvPr id="17" name="Google Shape;13;p7" descr="Google Shape;13;p7"/>
          <p:cNvPicPr>
            <a:picLocks noChangeAspect="1"/>
          </p:cNvPicPr>
          <p:nvPr/>
        </p:nvPicPr>
        <p:blipFill>
          <a:blip r:embed="rId3">
            <a:extLst/>
          </a:blip>
          <a:stretch>
            <a:fillRect/>
          </a:stretch>
        </p:blipFill>
        <p:spPr>
          <a:xfrm>
            <a:off x="4265631" y="6141163"/>
            <a:ext cx="1371565" cy="450001"/>
          </a:xfrm>
          <a:prstGeom prst="rect">
            <a:avLst/>
          </a:prstGeom>
          <a:ln w="12700">
            <a:miter lim="400000"/>
          </a:ln>
        </p:spPr>
      </p:pic>
      <p:sp>
        <p:nvSpPr>
          <p:cNvPr id="18" name="Google Shape;14;p7"/>
          <p:cNvSpPr txBox="1"/>
          <p:nvPr/>
        </p:nvSpPr>
        <p:spPr>
          <a:xfrm>
            <a:off x="989999" y="4331851"/>
            <a:ext cx="5832528"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1428A0"/>
                </a:solidFill>
              </a:defRPr>
            </a:lvl1pPr>
          </a:lstStyle>
          <a:p>
            <a:pPr/>
            <a:r>
              <a:t>C&amp;P Course</a:t>
            </a:r>
          </a:p>
        </p:txBody>
      </p:sp>
      <p:sp>
        <p:nvSpPr>
          <p:cNvPr id="19" name="Google Shape;15;p7"/>
          <p:cNvSpPr/>
          <p:nvPr/>
        </p:nvSpPr>
        <p:spPr>
          <a:xfrm>
            <a:off x="724689" y="4319999"/>
            <a:ext cx="54001" cy="360001"/>
          </a:xfrm>
          <a:prstGeom prst="rect">
            <a:avLst/>
          </a:prstGeom>
          <a:solidFill>
            <a:srgbClr val="1428A0"/>
          </a:solidFill>
          <a:ln w="12700">
            <a:miter lim="400000"/>
          </a:ln>
        </p:spPr>
        <p:txBody>
          <a:bodyPr lIns="45719" rIns="45719" anchor="ctr"/>
          <a:lstStyle/>
          <a:p>
            <a:pPr algn="ctr">
              <a:defRPr sz="1800">
                <a:solidFill>
                  <a:srgbClr val="FFFFFF"/>
                </a:solidFill>
                <a:latin typeface="Calibri"/>
                <a:ea typeface="Calibri"/>
                <a:cs typeface="Calibri"/>
                <a:sym typeface="Calibri"/>
              </a:defRPr>
            </a:pPr>
          </a:p>
        </p:txBody>
      </p:sp>
      <p:sp>
        <p:nvSpPr>
          <p:cNvPr id="20" name="Nivel de texto 1…"/>
          <p:cNvSpPr txBox="1"/>
          <p:nvPr>
            <p:ph type="body" sz="quarter" idx="1"/>
          </p:nvPr>
        </p:nvSpPr>
        <p:spPr>
          <a:xfrm>
            <a:off x="719999" y="3551768"/>
            <a:ext cx="6837810" cy="277000"/>
          </a:xfrm>
          <a:prstGeom prst="rect">
            <a:avLst/>
          </a:prstGeom>
        </p:spPr>
        <p:txBody>
          <a:bodyPr lIns="0" tIns="0" rIns="0" bIns="0">
            <a:normAutofit fontScale="100000" lnSpcReduction="0"/>
          </a:bodyPr>
          <a:lstStyle>
            <a:lvl1pPr marL="228600">
              <a:defRPr sz="1800">
                <a:solidFill>
                  <a:srgbClr val="7F7F7F"/>
                </a:solidFill>
              </a:defRPr>
            </a:lvl1pPr>
            <a:lvl2pPr marL="819150" indent="-285750">
              <a:buSzPts val="1800"/>
              <a:buChar char="•"/>
              <a:defRPr sz="1800">
                <a:solidFill>
                  <a:srgbClr val="7F7F7F"/>
                </a:solidFill>
              </a:defRPr>
            </a:lvl2pPr>
            <a:lvl3pPr marL="1336039" indent="-320039">
              <a:buSzPts val="1800"/>
              <a:buChar char="•"/>
              <a:defRPr sz="1800">
                <a:solidFill>
                  <a:srgbClr val="7F7F7F"/>
                </a:solidFill>
              </a:defRPr>
            </a:lvl3pPr>
            <a:lvl4pPr marL="1828800" indent="-342900">
              <a:buSzPts val="1800"/>
              <a:buChar char="•"/>
              <a:defRPr sz="1800">
                <a:solidFill>
                  <a:srgbClr val="7F7F7F"/>
                </a:solidFill>
              </a:defRPr>
            </a:lvl4pPr>
            <a:lvl5pPr marL="2286000" indent="-342900">
              <a:buSzPts val="1800"/>
              <a:buChar char="•"/>
              <a:defRPr sz="1800">
                <a:solidFill>
                  <a:srgbClr val="7F7F7F"/>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21" name="Texto del título"/>
          <p:cNvSpPr txBox="1"/>
          <p:nvPr>
            <p:ph type="title"/>
          </p:nvPr>
        </p:nvSpPr>
        <p:spPr>
          <a:xfrm>
            <a:off x="719999" y="1710000"/>
            <a:ext cx="5221020" cy="1477329"/>
          </a:xfrm>
          <a:prstGeom prst="rect">
            <a:avLst/>
          </a:prstGeom>
        </p:spPr>
        <p:txBody>
          <a:bodyPr lIns="0" tIns="0" rIns="0" bIns="0" anchor="t">
            <a:normAutofit fontScale="100000" lnSpcReduction="0"/>
          </a:bodyPr>
          <a:lstStyle>
            <a:lvl1pPr>
              <a:defRPr sz="4800"/>
            </a:lvl1pPr>
          </a:lstStyle>
          <a:p>
            <a:pPr/>
            <a:r>
              <a:t>Texto del título</a:t>
            </a:r>
          </a:p>
        </p:txBody>
      </p:sp>
      <p:sp>
        <p:nvSpPr>
          <p:cNvPr id="22" name="Número de diapositiva"/>
          <p:cNvSpPr txBox="1"/>
          <p:nvPr>
            <p:ph type="sldNum" sz="quarter" idx="2"/>
          </p:nvPr>
        </p:nvSpPr>
        <p:spPr>
          <a:xfrm>
            <a:off x="4781761" y="6172200"/>
            <a:ext cx="2308438" cy="368301"/>
          </a:xfrm>
          <a:prstGeom prst="rect">
            <a:avLst/>
          </a:prstGeom>
        </p:spPr>
        <p:txBody>
          <a:bodyPr lIns="45719" tIns="45719" rIns="45719" bIns="45719"/>
          <a:lstStyle>
            <a:lvl1pPr>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HAPTER">
    <p:spTree>
      <p:nvGrpSpPr>
        <p:cNvPr id="1" name=""/>
        <p:cNvGrpSpPr/>
        <p:nvPr/>
      </p:nvGrpSpPr>
      <p:grpSpPr>
        <a:xfrm>
          <a:off x="0" y="0"/>
          <a:ext cx="0" cy="0"/>
          <a:chOff x="0" y="0"/>
          <a:chExt cx="0" cy="0"/>
        </a:xfrm>
      </p:grpSpPr>
      <p:pic>
        <p:nvPicPr>
          <p:cNvPr id="29" name="Google Shape;19;p8" descr="Google Shape;19;p8"/>
          <p:cNvPicPr>
            <a:picLocks noChangeAspect="1"/>
          </p:cNvPicPr>
          <p:nvPr/>
        </p:nvPicPr>
        <p:blipFill>
          <a:blip r:embed="rId2">
            <a:extLst/>
          </a:blip>
          <a:stretch>
            <a:fillRect/>
          </a:stretch>
        </p:blipFill>
        <p:spPr>
          <a:xfrm>
            <a:off x="0" y="0"/>
            <a:ext cx="9902825" cy="6858000"/>
          </a:xfrm>
          <a:prstGeom prst="rect">
            <a:avLst/>
          </a:prstGeom>
          <a:ln w="12700">
            <a:miter lim="400000"/>
          </a:ln>
        </p:spPr>
      </p:pic>
      <p:sp>
        <p:nvSpPr>
          <p:cNvPr id="30" name="Nivel de texto 1…"/>
          <p:cNvSpPr txBox="1"/>
          <p:nvPr>
            <p:ph type="body" sz="quarter" idx="1"/>
          </p:nvPr>
        </p:nvSpPr>
        <p:spPr>
          <a:xfrm>
            <a:off x="985007" y="2524713"/>
            <a:ext cx="4616240" cy="1329933"/>
          </a:xfrm>
          <a:prstGeom prst="rect">
            <a:avLst/>
          </a:prstGeom>
        </p:spPr>
        <p:txBody>
          <a:bodyPr lIns="0" tIns="0" rIns="0" bIns="0">
            <a:normAutofit fontScale="100000" lnSpcReduction="0"/>
          </a:bodyPr>
          <a:lstStyle>
            <a:lvl1pPr marL="228600">
              <a:defRPr sz="4300"/>
            </a:lvl1pPr>
            <a:lvl2pPr marL="1216025" indent="-682625">
              <a:buSzPts val="4300"/>
              <a:buChar char="•"/>
              <a:defRPr sz="4300"/>
            </a:lvl2pPr>
            <a:lvl3pPr marL="1780539" indent="-764539">
              <a:buSzPts val="4300"/>
              <a:buChar char="•"/>
              <a:defRPr sz="4300"/>
            </a:lvl3pPr>
            <a:lvl4pPr marL="2305050" indent="-819150">
              <a:buSzPts val="4300"/>
              <a:buChar char="•"/>
              <a:defRPr sz="4300"/>
            </a:lvl4pPr>
            <a:lvl5pPr marL="2762250" indent="-819150">
              <a:buSzPts val="4300"/>
              <a:buChar char="•"/>
              <a:defRPr sz="4300"/>
            </a:lvl5pPr>
          </a:lstStyle>
          <a:p>
            <a:pPr/>
            <a:r>
              <a:t>Nivel de texto 1</a:t>
            </a:r>
          </a:p>
          <a:p>
            <a:pPr lvl="1"/>
            <a:r>
              <a:t>Nivel de texto 2</a:t>
            </a:r>
          </a:p>
          <a:p>
            <a:pPr lvl="2"/>
            <a:r>
              <a:t>Nivel de texto 3</a:t>
            </a:r>
          </a:p>
          <a:p>
            <a:pPr lvl="3"/>
            <a:r>
              <a:t>Nivel de texto 4</a:t>
            </a:r>
          </a:p>
          <a:p>
            <a:pPr lvl="4"/>
            <a:r>
              <a:t>Nivel de texto 5</a:t>
            </a:r>
          </a:p>
        </p:txBody>
      </p:sp>
      <p:sp>
        <p:nvSpPr>
          <p:cNvPr id="31" name="Google Shape;21;p8"/>
          <p:cNvSpPr/>
          <p:nvPr/>
        </p:nvSpPr>
        <p:spPr>
          <a:xfrm>
            <a:off x="449469" y="6424934"/>
            <a:ext cx="9000716" cy="1"/>
          </a:xfrm>
          <a:prstGeom prst="line">
            <a:avLst/>
          </a:prstGeom>
          <a:ln>
            <a:solidFill>
              <a:srgbClr val="BFBFBF"/>
            </a:solidFill>
            <a:miter/>
          </a:ln>
        </p:spPr>
        <p:txBody>
          <a:bodyPr lIns="45719" rIns="45719"/>
          <a:lstStyle/>
          <a:p>
            <a:pPr/>
          </a:p>
        </p:txBody>
      </p:sp>
      <p:sp>
        <p:nvSpPr>
          <p:cNvPr id="32" name="Número de diapositiva"/>
          <p:cNvSpPr txBox="1"/>
          <p:nvPr>
            <p:ph type="sldNum" sz="quarter" idx="2"/>
          </p:nvPr>
        </p:nvSpPr>
        <p:spPr>
          <a:xfrm>
            <a:off x="9310345" y="6503752"/>
            <a:ext cx="139838" cy="127001"/>
          </a:xfrm>
          <a:prstGeom prst="rect">
            <a:avLst/>
          </a:prstGeom>
        </p:spPr>
        <p:txBody>
          <a:bodyPr/>
          <a:lstStyle/>
          <a:p>
            <a:pPr/>
            <a:fld id="{86CB4B4D-7CA3-9044-876B-883B54F8677D}" type="slidenum"/>
          </a:p>
        </p:txBody>
      </p:sp>
      <p:sp>
        <p:nvSpPr>
          <p:cNvPr id="33" name="Google Shape;23;p8"/>
          <p:cNvSpPr txBox="1"/>
          <p:nvPr/>
        </p:nvSpPr>
        <p:spPr>
          <a:xfrm>
            <a:off x="449468" y="6498004"/>
            <a:ext cx="2888789" cy="1478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100">
                <a:solidFill>
                  <a:srgbClr val="7F7F7F"/>
                </a:solidFill>
              </a:defRPr>
            </a:lvl1pPr>
          </a:lstStyle>
          <a:p>
            <a:pPr/>
            <a:r>
              <a:t>Samsung Innovation Campus</a:t>
            </a:r>
          </a:p>
        </p:txBody>
      </p:sp>
      <p:sp>
        <p:nvSpPr>
          <p:cNvPr id="34" name="Google Shape;24;p8"/>
          <p:cNvSpPr/>
          <p:nvPr/>
        </p:nvSpPr>
        <p:spPr>
          <a:xfrm>
            <a:off x="719769" y="2095280"/>
            <a:ext cx="59990" cy="1759370"/>
          </a:xfrm>
          <a:prstGeom prst="rect">
            <a:avLst/>
          </a:prstGeom>
          <a:solidFill>
            <a:srgbClr val="1428A0"/>
          </a:solidFill>
          <a:ln w="12700">
            <a:miter lim="400000"/>
          </a:ln>
        </p:spPr>
        <p:txBody>
          <a:bodyPr lIns="45719" rIns="45719" anchor="ctr"/>
          <a:lstStyle/>
          <a:p>
            <a:pPr algn="ctr">
              <a:defRPr sz="1600">
                <a:solidFill>
                  <a:srgbClr val="FFFFFF"/>
                </a:solidFill>
                <a:latin typeface="Calibri"/>
                <a:ea typeface="Calibri"/>
                <a:cs typeface="Calibri"/>
                <a:sym typeface="Calibri"/>
              </a:defRPr>
            </a:pPr>
          </a:p>
        </p:txBody>
      </p:sp>
      <p:sp>
        <p:nvSpPr>
          <p:cNvPr id="35" name="Google Shape;25;p8"/>
          <p:cNvSpPr/>
          <p:nvPr/>
        </p:nvSpPr>
        <p:spPr>
          <a:xfrm>
            <a:off x="719769" y="4157762"/>
            <a:ext cx="59990" cy="323166"/>
          </a:xfrm>
          <a:prstGeom prst="rect">
            <a:avLst/>
          </a:prstGeom>
          <a:solidFill>
            <a:srgbClr val="1428A0"/>
          </a:solidFill>
          <a:ln w="12700">
            <a:miter lim="400000"/>
          </a:ln>
        </p:spPr>
        <p:txBody>
          <a:bodyPr lIns="45719" rIns="45719" anchor="ctr"/>
          <a:lstStyle/>
          <a:p>
            <a:pPr algn="ctr">
              <a:defRPr sz="1600">
                <a:solidFill>
                  <a:srgbClr val="FFFFFF"/>
                </a:solidFill>
                <a:latin typeface="Calibri"/>
                <a:ea typeface="Calibri"/>
                <a:cs typeface="Calibri"/>
                <a:sym typeface="Calibri"/>
              </a:defRPr>
            </a:pPr>
          </a:p>
        </p:txBody>
      </p:sp>
      <p:sp>
        <p:nvSpPr>
          <p:cNvPr id="36" name="Google Shape;26;p8"/>
          <p:cNvSpPr txBox="1"/>
          <p:nvPr>
            <p:ph type="body" sz="quarter" idx="21"/>
          </p:nvPr>
        </p:nvSpPr>
        <p:spPr>
          <a:xfrm>
            <a:off x="985007" y="2066881"/>
            <a:ext cx="5475501" cy="310897"/>
          </a:xfrm>
          <a:prstGeom prst="rect">
            <a:avLst/>
          </a:prstGeom>
        </p:spPr>
        <p:txBody>
          <a:bodyPr lIns="0" tIns="0" rIns="0" bIns="0" anchor="ctr">
            <a:normAutofit fontScale="100000" lnSpcReduction="0"/>
          </a:bodyPr>
          <a:lstStyle/>
          <a:p>
            <a:pPr marL="228600">
              <a:defRPr sz="1900">
                <a:solidFill>
                  <a:srgbClr val="7F7F7F"/>
                </a:solidFill>
              </a:defRPr>
            </a:pPr>
          </a:p>
        </p:txBody>
      </p:sp>
      <p:sp>
        <p:nvSpPr>
          <p:cNvPr id="37" name="Google Shape;27;p8"/>
          <p:cNvSpPr txBox="1"/>
          <p:nvPr/>
        </p:nvSpPr>
        <p:spPr>
          <a:xfrm>
            <a:off x="989682" y="4177445"/>
            <a:ext cx="2631917"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solidFill>
                  <a:srgbClr val="1428A0"/>
                </a:solidFill>
              </a:defRPr>
            </a:lvl1pPr>
          </a:lstStyle>
          <a:p>
            <a:pPr/>
            <a:r>
              <a:t>C&amp;P Course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able of Contents">
    <p:spTree>
      <p:nvGrpSpPr>
        <p:cNvPr id="1" name=""/>
        <p:cNvGrpSpPr/>
        <p:nvPr/>
      </p:nvGrpSpPr>
      <p:grpSpPr>
        <a:xfrm>
          <a:off x="0" y="0"/>
          <a:ext cx="0" cy="0"/>
          <a:chOff x="0" y="0"/>
          <a:chExt cx="0" cy="0"/>
        </a:xfrm>
      </p:grpSpPr>
      <p:sp>
        <p:nvSpPr>
          <p:cNvPr id="4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able of Contents">
    <p:spTree>
      <p:nvGrpSpPr>
        <p:cNvPr id="1" name=""/>
        <p:cNvGrpSpPr/>
        <p:nvPr/>
      </p:nvGrpSpPr>
      <p:grpSpPr>
        <a:xfrm>
          <a:off x="0" y="0"/>
          <a:ext cx="0" cy="0"/>
          <a:chOff x="0" y="0"/>
          <a:chExt cx="0" cy="0"/>
        </a:xfrm>
      </p:grpSpPr>
      <p:sp>
        <p:nvSpPr>
          <p:cNvPr id="51" name="Número de diapositiva"/>
          <p:cNvSpPr txBox="1"/>
          <p:nvPr>
            <p:ph type="sldNum" sz="quarter" idx="2"/>
          </p:nvPr>
        </p:nvSpPr>
        <p:spPr>
          <a:prstGeom prst="rect">
            <a:avLst/>
          </a:prstGeom>
        </p:spPr>
        <p:txBody>
          <a:bodyPr/>
          <a:lstStyle/>
          <a:p>
            <a:pPr/>
            <a:fld id="{86CB4B4D-7CA3-9044-876B-883B54F8677D}" type="slidenum"/>
          </a:p>
        </p:txBody>
      </p:sp>
      <p:sp>
        <p:nvSpPr>
          <p:cNvPr id="52" name="Texto del título"/>
          <p:cNvSpPr txBox="1"/>
          <p:nvPr>
            <p:ph type="title"/>
          </p:nvPr>
        </p:nvSpPr>
        <p:spPr>
          <a:xfrm>
            <a:off x="449468" y="1439999"/>
            <a:ext cx="8541188" cy="492444"/>
          </a:xfrm>
          <a:prstGeom prst="rect">
            <a:avLst/>
          </a:prstGeom>
        </p:spPr>
        <p:txBody>
          <a:bodyPr lIns="0" tIns="0" rIns="0" bIns="0" anchor="t">
            <a:normAutofit fontScale="100000" lnSpcReduction="0"/>
          </a:bodyPr>
          <a:lstStyle>
            <a:lvl1pPr>
              <a:defRPr sz="3200">
                <a:solidFill>
                  <a:srgbClr val="0C0C0C"/>
                </a:solidFill>
              </a:defRPr>
            </a:lvl1pPr>
          </a:lstStyle>
          <a:p>
            <a:pPr/>
            <a:r>
              <a:t>Texto del título</a:t>
            </a:r>
          </a:p>
        </p:txBody>
      </p:sp>
      <p:sp>
        <p:nvSpPr>
          <p:cNvPr id="53" name="Nivel de texto 1…"/>
          <p:cNvSpPr txBox="1"/>
          <p:nvPr>
            <p:ph type="body" sz="quarter" idx="1"/>
          </p:nvPr>
        </p:nvSpPr>
        <p:spPr>
          <a:xfrm>
            <a:off x="449468" y="450000"/>
            <a:ext cx="323897" cy="277200"/>
          </a:xfrm>
          <a:prstGeom prst="rect">
            <a:avLst/>
          </a:prstGeom>
        </p:spPr>
        <p:txBody>
          <a:bodyPr lIns="0" tIns="0" rIns="0" bIns="0">
            <a:normAutofit fontScale="100000" lnSpcReduction="0"/>
          </a:bodyPr>
          <a:lstStyle>
            <a:lvl1pPr marL="228600">
              <a:defRPr sz="1700">
                <a:solidFill>
                  <a:srgbClr val="FFFFFF"/>
                </a:solidFill>
              </a:defRPr>
            </a:lvl1pPr>
            <a:lvl2pPr marL="803275" indent="-269875">
              <a:buSzPts val="1700"/>
              <a:buChar char="•"/>
              <a:defRPr sz="1700">
                <a:solidFill>
                  <a:srgbClr val="FFFFFF"/>
                </a:solidFill>
              </a:defRPr>
            </a:lvl2pPr>
            <a:lvl3pPr marL="1318260" indent="-302260">
              <a:buSzPts val="1700"/>
              <a:buChar char="•"/>
              <a:defRPr sz="1700">
                <a:solidFill>
                  <a:srgbClr val="FFFFFF"/>
                </a:solidFill>
              </a:defRPr>
            </a:lvl3pPr>
            <a:lvl4pPr marL="1809750" indent="-323850">
              <a:buSzPts val="1700"/>
              <a:buChar char="•"/>
              <a:defRPr sz="1700">
                <a:solidFill>
                  <a:srgbClr val="FFFFFF"/>
                </a:solidFill>
              </a:defRPr>
            </a:lvl4pPr>
            <a:lvl5pPr marL="2266950" indent="-323850">
              <a:buSzPts val="1700"/>
              <a:buChar char="•"/>
              <a:defRPr sz="1700">
                <a:solidFill>
                  <a:srgbClr val="FFFFFF"/>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54" name="Google Shape;41;p10"/>
          <p:cNvSpPr txBox="1"/>
          <p:nvPr>
            <p:ph type="body" sz="quarter" idx="21"/>
          </p:nvPr>
        </p:nvSpPr>
        <p:spPr>
          <a:xfrm>
            <a:off x="789999" y="450001"/>
            <a:ext cx="6837810" cy="277000"/>
          </a:xfrm>
          <a:prstGeom prst="rect">
            <a:avLst/>
          </a:prstGeom>
        </p:spPr>
        <p:txBody>
          <a:bodyPr lIns="0" tIns="0" rIns="0" bIns="0">
            <a:normAutofit fontScale="100000" lnSpcReduction="0"/>
          </a:bodyPr>
          <a:lstStyle/>
          <a:p>
            <a:pPr marL="228600">
              <a:defRPr sz="1700">
                <a:solidFill>
                  <a:srgbClr val="FFFFFF"/>
                </a:solidFill>
              </a:defRPr>
            </a:pPr>
          </a:p>
        </p:txBody>
      </p:sp>
      <p:sp>
        <p:nvSpPr>
          <p:cNvPr id="55" name="Google Shape;42;p10"/>
          <p:cNvSpPr txBox="1"/>
          <p:nvPr>
            <p:ph type="body" sz="quarter" idx="22"/>
          </p:nvPr>
        </p:nvSpPr>
        <p:spPr>
          <a:xfrm>
            <a:off x="9112825" y="480778"/>
            <a:ext cx="340626" cy="246222"/>
          </a:xfrm>
          <a:prstGeom prst="rect">
            <a:avLst/>
          </a:prstGeom>
        </p:spPr>
        <p:txBody>
          <a:bodyPr lIns="0" tIns="0" rIns="0" bIns="0">
            <a:normAutofit fontScale="100000" lnSpcReduction="0"/>
          </a:bodyPr>
          <a:lstStyle/>
          <a:p>
            <a:pPr marL="228600" algn="r">
              <a:defRPr sz="1600">
                <a:solidFill>
                  <a:schemeClr val="accent3">
                    <a:lumOff val="19878"/>
                  </a:schemeClr>
                </a:solidFill>
              </a:defRPr>
            </a:pPr>
          </a:p>
        </p:txBody>
      </p:sp>
      <p:sp>
        <p:nvSpPr>
          <p:cNvPr id="56" name="Google Shape;43;p10"/>
          <p:cNvSpPr txBox="1"/>
          <p:nvPr>
            <p:ph type="body" sz="quarter" idx="23"/>
          </p:nvPr>
        </p:nvSpPr>
        <p:spPr>
          <a:xfrm>
            <a:off x="8740667" y="480778"/>
            <a:ext cx="467850" cy="246222"/>
          </a:xfrm>
          <a:prstGeom prst="rect">
            <a:avLst/>
          </a:prstGeom>
        </p:spPr>
        <p:txBody>
          <a:bodyPr lIns="0" tIns="0" rIns="0" bIns="0">
            <a:normAutofit fontScale="100000" lnSpcReduction="0"/>
          </a:bodyPr>
          <a:lstStyle/>
          <a:p>
            <a:pPr marL="228600">
              <a:defRPr sz="1600">
                <a:solidFill>
                  <a:schemeClr val="accent3">
                    <a:lumOff val="19878"/>
                  </a:schemeClr>
                </a:solidFill>
              </a:defRPr>
            </a:pPr>
          </a:p>
        </p:txBody>
      </p:sp>
      <p:sp>
        <p:nvSpPr>
          <p:cNvPr id="57" name="Google Shape;44;p10"/>
          <p:cNvSpPr txBox="1"/>
          <p:nvPr>
            <p:ph type="body" sz="quarter" idx="24"/>
          </p:nvPr>
        </p:nvSpPr>
        <p:spPr>
          <a:xfrm>
            <a:off x="522287" y="2221660"/>
            <a:ext cx="8055441" cy="914401"/>
          </a:xfrm>
          <a:prstGeom prst="rect">
            <a:avLst/>
          </a:prstGeom>
        </p:spPr>
        <p:txBody>
          <a:bodyPr lIns="0" tIns="0" rIns="0" bIns="0">
            <a:normAutofit fontScale="100000" lnSpcReduction="0"/>
          </a:bodyPr>
          <a:lstStyle/>
          <a:p>
            <a:pPr marL="457200" indent="-321945">
              <a:lnSpc>
                <a:spcPct val="128571"/>
              </a:lnSpc>
              <a:spcBef>
                <a:spcPts val="1000"/>
              </a:spcBef>
              <a:buClr>
                <a:srgbClr val="262626"/>
              </a:buClr>
              <a:buSzPts val="1400"/>
              <a:buFont typeface="Arial"/>
              <a:buChar char="•"/>
              <a:defRPr>
                <a:solidFill>
                  <a:srgbClr val="262626"/>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64" name="Google Shape;47;p11" descr="Google Shape;47;p11"/>
          <p:cNvPicPr>
            <a:picLocks noChangeAspect="1"/>
          </p:cNvPicPr>
          <p:nvPr/>
        </p:nvPicPr>
        <p:blipFill>
          <a:blip r:embed="rId2">
            <a:extLst/>
          </a:blip>
          <a:stretch>
            <a:fillRect/>
          </a:stretch>
        </p:blipFill>
        <p:spPr>
          <a:xfrm>
            <a:off x="2" y="4394"/>
            <a:ext cx="9899651" cy="6853606"/>
          </a:xfrm>
          <a:prstGeom prst="rect">
            <a:avLst/>
          </a:prstGeom>
          <a:ln w="12700">
            <a:miter lim="400000"/>
          </a:ln>
        </p:spPr>
      </p:pic>
      <p:sp>
        <p:nvSpPr>
          <p:cNvPr id="65" name="Google Shape;48;p11"/>
          <p:cNvSpPr/>
          <p:nvPr/>
        </p:nvSpPr>
        <p:spPr>
          <a:xfrm>
            <a:off x="2" y="0"/>
            <a:ext cx="9899651" cy="6858000"/>
          </a:xfrm>
          <a:prstGeom prst="rect">
            <a:avLst/>
          </a:prstGeom>
          <a:solidFill>
            <a:srgbClr val="1428A0">
              <a:alpha val="89803"/>
            </a:srgbClr>
          </a:solidFill>
          <a:ln w="12700">
            <a:miter lim="400000"/>
          </a:ln>
        </p:spPr>
        <p:txBody>
          <a:bodyPr lIns="45719" rIns="45719" anchor="ctr"/>
          <a:lstStyle/>
          <a:p>
            <a:pPr algn="ctr">
              <a:defRPr sz="1900">
                <a:solidFill>
                  <a:srgbClr val="FFFFFF"/>
                </a:solidFill>
                <a:latin typeface="Calibri"/>
                <a:ea typeface="Calibri"/>
                <a:cs typeface="Calibri"/>
                <a:sym typeface="Calibri"/>
              </a:defRPr>
            </a:pPr>
          </a:p>
        </p:txBody>
      </p:sp>
      <p:sp>
        <p:nvSpPr>
          <p:cNvPr id="66" name="Google Shape;49;p11"/>
          <p:cNvSpPr txBox="1"/>
          <p:nvPr/>
        </p:nvSpPr>
        <p:spPr>
          <a:xfrm>
            <a:off x="449467" y="5677032"/>
            <a:ext cx="9000716" cy="85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000">
                <a:solidFill>
                  <a:srgbClr val="FFFFFF"/>
                </a:solidFill>
              </a:defRPr>
            </a:pPr>
            <a:r>
              <a:t>ⓒ2021 SAMSUNG. All rights reserved.</a:t>
            </a:r>
          </a:p>
          <a:p>
            <a:pPr>
              <a:spcBef>
                <a:spcPts val="600"/>
              </a:spcBef>
              <a:defRPr sz="1000">
                <a:solidFill>
                  <a:srgbClr val="FFFFFF"/>
                </a:solidFill>
              </a:defRPr>
            </a:pPr>
            <a:r>
              <a:t>Samsung Electronics Corporate Citizenship Office holds the copyright of book.</a:t>
            </a:r>
          </a:p>
          <a:p>
            <a:pPr>
              <a:spcBef>
                <a:spcPts val="300"/>
              </a:spcBef>
              <a:defRPr sz="1000">
                <a:solidFill>
                  <a:srgbClr val="FFFFFF"/>
                </a:solidFill>
              </a:defRPr>
            </a:pPr>
            <a:r>
              <a:t>This book is a literary property protected by copyright law so reprint and reproduction without permission are prohibited. </a:t>
            </a:r>
          </a:p>
          <a:p>
            <a:pPr>
              <a:defRPr sz="1000">
                <a:solidFill>
                  <a:srgbClr val="FFFFFF"/>
                </a:solidFill>
              </a:defRPr>
            </a:pPr>
            <a:r>
              <a:t>To use this book other than the curriculum of Samsung innovation Campus or to use the entire or part of this book, you must receive written consent from copyright holder.</a:t>
            </a:r>
          </a:p>
        </p:txBody>
      </p:sp>
      <p:pic>
        <p:nvPicPr>
          <p:cNvPr id="67" name="Google Shape;50;p11" descr="Google Shape;50;p11"/>
          <p:cNvPicPr>
            <a:picLocks noChangeAspect="1"/>
          </p:cNvPicPr>
          <p:nvPr/>
        </p:nvPicPr>
        <p:blipFill>
          <a:blip r:embed="rId3">
            <a:extLst/>
          </a:blip>
          <a:stretch>
            <a:fillRect/>
          </a:stretch>
        </p:blipFill>
        <p:spPr>
          <a:xfrm>
            <a:off x="3711821" y="3022950"/>
            <a:ext cx="2476007" cy="812099"/>
          </a:xfrm>
          <a:prstGeom prst="rect">
            <a:avLst/>
          </a:prstGeom>
          <a:ln w="12700">
            <a:miter lim="400000"/>
          </a:ln>
        </p:spPr>
      </p:pic>
      <p:sp>
        <p:nvSpPr>
          <p:cNvPr id="68" name="Google Shape;51;p11"/>
          <p:cNvSpPr/>
          <p:nvPr/>
        </p:nvSpPr>
        <p:spPr>
          <a:xfrm>
            <a:off x="449468" y="450000"/>
            <a:ext cx="1290569" cy="19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23" y="5885"/>
                </a:moveTo>
                <a:cubicBezTo>
                  <a:pt x="803" y="5432"/>
                  <a:pt x="813" y="5044"/>
                  <a:pt x="813" y="4786"/>
                </a:cubicBezTo>
                <a:cubicBezTo>
                  <a:pt x="833" y="4139"/>
                  <a:pt x="902" y="3428"/>
                  <a:pt x="1100" y="3428"/>
                </a:cubicBezTo>
                <a:cubicBezTo>
                  <a:pt x="1279" y="3428"/>
                  <a:pt x="1388" y="4204"/>
                  <a:pt x="1388" y="5303"/>
                </a:cubicBezTo>
                <a:cubicBezTo>
                  <a:pt x="1388" y="6532"/>
                  <a:pt x="1388" y="6532"/>
                  <a:pt x="1388" y="6532"/>
                </a:cubicBezTo>
                <a:cubicBezTo>
                  <a:pt x="2161" y="6532"/>
                  <a:pt x="2161" y="6532"/>
                  <a:pt x="2161" y="6532"/>
                </a:cubicBezTo>
                <a:cubicBezTo>
                  <a:pt x="2161" y="5109"/>
                  <a:pt x="2161" y="5109"/>
                  <a:pt x="2161" y="5109"/>
                </a:cubicBezTo>
                <a:cubicBezTo>
                  <a:pt x="2161" y="711"/>
                  <a:pt x="1546" y="0"/>
                  <a:pt x="1110" y="0"/>
                </a:cubicBezTo>
                <a:cubicBezTo>
                  <a:pt x="565" y="0"/>
                  <a:pt x="119" y="1229"/>
                  <a:pt x="40" y="4527"/>
                </a:cubicBezTo>
                <a:cubicBezTo>
                  <a:pt x="10" y="5432"/>
                  <a:pt x="10" y="6208"/>
                  <a:pt x="40" y="7243"/>
                </a:cubicBezTo>
                <a:cubicBezTo>
                  <a:pt x="178" y="11317"/>
                  <a:pt x="1269" y="12546"/>
                  <a:pt x="1437" y="15133"/>
                </a:cubicBezTo>
                <a:cubicBezTo>
                  <a:pt x="1467" y="15586"/>
                  <a:pt x="1457" y="16232"/>
                  <a:pt x="1437" y="16620"/>
                </a:cubicBezTo>
                <a:cubicBezTo>
                  <a:pt x="1418" y="17267"/>
                  <a:pt x="1348" y="17978"/>
                  <a:pt x="1140" y="17978"/>
                </a:cubicBezTo>
                <a:cubicBezTo>
                  <a:pt x="942" y="17978"/>
                  <a:pt x="833" y="17267"/>
                  <a:pt x="833" y="16168"/>
                </a:cubicBezTo>
                <a:cubicBezTo>
                  <a:pt x="823" y="14228"/>
                  <a:pt x="823" y="14228"/>
                  <a:pt x="823" y="14228"/>
                </a:cubicBezTo>
                <a:cubicBezTo>
                  <a:pt x="0" y="14228"/>
                  <a:pt x="0" y="14228"/>
                  <a:pt x="0" y="14228"/>
                </a:cubicBezTo>
                <a:cubicBezTo>
                  <a:pt x="0" y="15780"/>
                  <a:pt x="0" y="15780"/>
                  <a:pt x="0" y="15780"/>
                </a:cubicBezTo>
                <a:cubicBezTo>
                  <a:pt x="0" y="20242"/>
                  <a:pt x="545" y="21600"/>
                  <a:pt x="1120" y="21600"/>
                </a:cubicBezTo>
                <a:cubicBezTo>
                  <a:pt x="1675" y="21600"/>
                  <a:pt x="2141" y="20371"/>
                  <a:pt x="2211" y="17008"/>
                </a:cubicBezTo>
                <a:cubicBezTo>
                  <a:pt x="2250" y="15262"/>
                  <a:pt x="2220" y="14098"/>
                  <a:pt x="2211" y="13710"/>
                </a:cubicBezTo>
                <a:cubicBezTo>
                  <a:pt x="2082" y="9442"/>
                  <a:pt x="912" y="8213"/>
                  <a:pt x="823" y="5885"/>
                </a:cubicBezTo>
                <a:moveTo>
                  <a:pt x="10864" y="5885"/>
                </a:moveTo>
                <a:cubicBezTo>
                  <a:pt x="10845" y="5497"/>
                  <a:pt x="10855" y="5109"/>
                  <a:pt x="10864" y="4850"/>
                </a:cubicBezTo>
                <a:cubicBezTo>
                  <a:pt x="10884" y="4204"/>
                  <a:pt x="10944" y="3492"/>
                  <a:pt x="11142" y="3492"/>
                </a:cubicBezTo>
                <a:cubicBezTo>
                  <a:pt x="11320" y="3492"/>
                  <a:pt x="11420" y="4268"/>
                  <a:pt x="11420" y="5303"/>
                </a:cubicBezTo>
                <a:cubicBezTo>
                  <a:pt x="11420" y="6596"/>
                  <a:pt x="11420" y="6596"/>
                  <a:pt x="11420" y="6596"/>
                </a:cubicBezTo>
                <a:cubicBezTo>
                  <a:pt x="12183" y="6596"/>
                  <a:pt x="12183" y="6596"/>
                  <a:pt x="12183" y="6596"/>
                </a:cubicBezTo>
                <a:cubicBezTo>
                  <a:pt x="12183" y="5174"/>
                  <a:pt x="12183" y="5174"/>
                  <a:pt x="12183" y="5174"/>
                </a:cubicBezTo>
                <a:cubicBezTo>
                  <a:pt x="12183" y="841"/>
                  <a:pt x="11588" y="129"/>
                  <a:pt x="11152" y="129"/>
                </a:cubicBezTo>
                <a:cubicBezTo>
                  <a:pt x="10607" y="129"/>
                  <a:pt x="10171" y="1293"/>
                  <a:pt x="10081" y="4592"/>
                </a:cubicBezTo>
                <a:cubicBezTo>
                  <a:pt x="10061" y="5432"/>
                  <a:pt x="10061" y="6273"/>
                  <a:pt x="10091" y="7243"/>
                </a:cubicBezTo>
                <a:cubicBezTo>
                  <a:pt x="10230" y="11317"/>
                  <a:pt x="11311" y="12481"/>
                  <a:pt x="11469" y="15068"/>
                </a:cubicBezTo>
                <a:cubicBezTo>
                  <a:pt x="11499" y="15586"/>
                  <a:pt x="11489" y="16168"/>
                  <a:pt x="11479" y="16556"/>
                </a:cubicBezTo>
                <a:cubicBezTo>
                  <a:pt x="11449" y="17267"/>
                  <a:pt x="11380" y="17914"/>
                  <a:pt x="11182" y="17914"/>
                </a:cubicBezTo>
                <a:cubicBezTo>
                  <a:pt x="10983" y="17914"/>
                  <a:pt x="10874" y="17202"/>
                  <a:pt x="10874" y="16103"/>
                </a:cubicBezTo>
                <a:cubicBezTo>
                  <a:pt x="10874" y="14163"/>
                  <a:pt x="10874" y="14163"/>
                  <a:pt x="10874" y="14163"/>
                </a:cubicBezTo>
                <a:cubicBezTo>
                  <a:pt x="10052" y="14163"/>
                  <a:pt x="10052" y="14163"/>
                  <a:pt x="10052" y="14163"/>
                </a:cubicBezTo>
                <a:cubicBezTo>
                  <a:pt x="10052" y="15715"/>
                  <a:pt x="10052" y="15715"/>
                  <a:pt x="10052" y="15715"/>
                </a:cubicBezTo>
                <a:cubicBezTo>
                  <a:pt x="10052" y="20177"/>
                  <a:pt x="10587" y="21471"/>
                  <a:pt x="11162" y="21471"/>
                </a:cubicBezTo>
                <a:cubicBezTo>
                  <a:pt x="11717" y="21471"/>
                  <a:pt x="12173" y="20242"/>
                  <a:pt x="12242" y="16944"/>
                </a:cubicBezTo>
                <a:cubicBezTo>
                  <a:pt x="12272" y="15198"/>
                  <a:pt x="12252" y="14098"/>
                  <a:pt x="12232" y="13646"/>
                </a:cubicBezTo>
                <a:cubicBezTo>
                  <a:pt x="12104" y="9507"/>
                  <a:pt x="10954" y="8213"/>
                  <a:pt x="10864" y="5885"/>
                </a:cubicBezTo>
                <a:moveTo>
                  <a:pt x="17873" y="16879"/>
                </a:moveTo>
                <a:cubicBezTo>
                  <a:pt x="17149" y="647"/>
                  <a:pt x="17149" y="647"/>
                  <a:pt x="17149" y="647"/>
                </a:cubicBezTo>
                <a:cubicBezTo>
                  <a:pt x="15999" y="647"/>
                  <a:pt x="15999" y="647"/>
                  <a:pt x="15999" y="647"/>
                </a:cubicBezTo>
                <a:cubicBezTo>
                  <a:pt x="15999" y="20630"/>
                  <a:pt x="15999" y="20630"/>
                  <a:pt x="15999" y="20630"/>
                </a:cubicBezTo>
                <a:cubicBezTo>
                  <a:pt x="16763" y="20630"/>
                  <a:pt x="16763" y="20630"/>
                  <a:pt x="16763" y="20630"/>
                </a:cubicBezTo>
                <a:cubicBezTo>
                  <a:pt x="16713" y="3880"/>
                  <a:pt x="16713" y="3880"/>
                  <a:pt x="16713" y="3880"/>
                </a:cubicBezTo>
                <a:cubicBezTo>
                  <a:pt x="17496" y="20630"/>
                  <a:pt x="17496" y="20630"/>
                  <a:pt x="17496" y="20630"/>
                </a:cubicBezTo>
                <a:cubicBezTo>
                  <a:pt x="18596" y="20630"/>
                  <a:pt x="18596" y="20630"/>
                  <a:pt x="18596" y="20630"/>
                </a:cubicBezTo>
                <a:cubicBezTo>
                  <a:pt x="18596" y="647"/>
                  <a:pt x="18596" y="647"/>
                  <a:pt x="18596" y="647"/>
                </a:cubicBezTo>
                <a:cubicBezTo>
                  <a:pt x="17833" y="647"/>
                  <a:pt x="17833" y="647"/>
                  <a:pt x="17833" y="647"/>
                </a:cubicBezTo>
                <a:lnTo>
                  <a:pt x="17873" y="16879"/>
                </a:lnTo>
                <a:close/>
                <a:moveTo>
                  <a:pt x="3301" y="647"/>
                </a:moveTo>
                <a:cubicBezTo>
                  <a:pt x="2736" y="20824"/>
                  <a:pt x="2736" y="20824"/>
                  <a:pt x="2736" y="20824"/>
                </a:cubicBezTo>
                <a:cubicBezTo>
                  <a:pt x="3569" y="20824"/>
                  <a:pt x="3569" y="20824"/>
                  <a:pt x="3569" y="20824"/>
                </a:cubicBezTo>
                <a:cubicBezTo>
                  <a:pt x="3995" y="2134"/>
                  <a:pt x="3995" y="2134"/>
                  <a:pt x="3995" y="2134"/>
                </a:cubicBezTo>
                <a:cubicBezTo>
                  <a:pt x="4421" y="20824"/>
                  <a:pt x="4421" y="20824"/>
                  <a:pt x="4421" y="20824"/>
                </a:cubicBezTo>
                <a:cubicBezTo>
                  <a:pt x="5244" y="20824"/>
                  <a:pt x="5244" y="20824"/>
                  <a:pt x="5244" y="20824"/>
                </a:cubicBezTo>
                <a:cubicBezTo>
                  <a:pt x="4679" y="647"/>
                  <a:pt x="4679" y="647"/>
                  <a:pt x="4679" y="647"/>
                </a:cubicBezTo>
                <a:lnTo>
                  <a:pt x="3301" y="647"/>
                </a:lnTo>
                <a:close/>
                <a:moveTo>
                  <a:pt x="7970" y="647"/>
                </a:moveTo>
                <a:cubicBezTo>
                  <a:pt x="7583" y="16426"/>
                  <a:pt x="7583" y="16426"/>
                  <a:pt x="7583" y="16426"/>
                </a:cubicBezTo>
                <a:cubicBezTo>
                  <a:pt x="7187" y="647"/>
                  <a:pt x="7187" y="647"/>
                  <a:pt x="7187" y="647"/>
                </a:cubicBezTo>
                <a:cubicBezTo>
                  <a:pt x="5928" y="647"/>
                  <a:pt x="5928" y="647"/>
                  <a:pt x="5928" y="647"/>
                </a:cubicBezTo>
                <a:cubicBezTo>
                  <a:pt x="5868" y="20824"/>
                  <a:pt x="5868" y="20824"/>
                  <a:pt x="5868" y="20824"/>
                </a:cubicBezTo>
                <a:cubicBezTo>
                  <a:pt x="6632" y="20824"/>
                  <a:pt x="6632" y="20824"/>
                  <a:pt x="6632" y="20824"/>
                </a:cubicBezTo>
                <a:cubicBezTo>
                  <a:pt x="6651" y="2134"/>
                  <a:pt x="6651" y="2134"/>
                  <a:pt x="6651" y="2134"/>
                </a:cubicBezTo>
                <a:cubicBezTo>
                  <a:pt x="7187" y="20824"/>
                  <a:pt x="7187" y="20824"/>
                  <a:pt x="7187" y="20824"/>
                </a:cubicBezTo>
                <a:cubicBezTo>
                  <a:pt x="7970" y="20824"/>
                  <a:pt x="7970" y="20824"/>
                  <a:pt x="7970" y="20824"/>
                </a:cubicBezTo>
                <a:cubicBezTo>
                  <a:pt x="8505" y="2134"/>
                  <a:pt x="8505" y="2134"/>
                  <a:pt x="8505" y="2134"/>
                </a:cubicBezTo>
                <a:cubicBezTo>
                  <a:pt x="8525" y="20824"/>
                  <a:pt x="8525" y="20824"/>
                  <a:pt x="8525" y="20824"/>
                </a:cubicBezTo>
                <a:cubicBezTo>
                  <a:pt x="9298" y="20824"/>
                  <a:pt x="9298" y="20824"/>
                  <a:pt x="9298" y="20824"/>
                </a:cubicBezTo>
                <a:cubicBezTo>
                  <a:pt x="9229" y="647"/>
                  <a:pt x="9229" y="647"/>
                  <a:pt x="9229" y="647"/>
                </a:cubicBezTo>
                <a:lnTo>
                  <a:pt x="7970" y="647"/>
                </a:lnTo>
                <a:close/>
                <a:moveTo>
                  <a:pt x="15147" y="647"/>
                </a:moveTo>
                <a:cubicBezTo>
                  <a:pt x="14364" y="647"/>
                  <a:pt x="14364" y="647"/>
                  <a:pt x="14364" y="647"/>
                </a:cubicBezTo>
                <a:cubicBezTo>
                  <a:pt x="14364" y="15586"/>
                  <a:pt x="14364" y="15586"/>
                  <a:pt x="14364" y="15586"/>
                </a:cubicBezTo>
                <a:cubicBezTo>
                  <a:pt x="14364" y="15844"/>
                  <a:pt x="14364" y="16103"/>
                  <a:pt x="14354" y="16362"/>
                </a:cubicBezTo>
                <a:cubicBezTo>
                  <a:pt x="14344" y="16814"/>
                  <a:pt x="14274" y="17784"/>
                  <a:pt x="14056" y="17784"/>
                </a:cubicBezTo>
                <a:cubicBezTo>
                  <a:pt x="13848" y="17784"/>
                  <a:pt x="13779" y="16814"/>
                  <a:pt x="13769" y="16362"/>
                </a:cubicBezTo>
                <a:cubicBezTo>
                  <a:pt x="13759" y="16103"/>
                  <a:pt x="13759" y="15844"/>
                  <a:pt x="13759" y="15586"/>
                </a:cubicBezTo>
                <a:cubicBezTo>
                  <a:pt x="13759" y="647"/>
                  <a:pt x="13759" y="647"/>
                  <a:pt x="13759" y="647"/>
                </a:cubicBezTo>
                <a:cubicBezTo>
                  <a:pt x="12976" y="647"/>
                  <a:pt x="12976" y="647"/>
                  <a:pt x="12976" y="647"/>
                </a:cubicBezTo>
                <a:cubicBezTo>
                  <a:pt x="12976" y="15133"/>
                  <a:pt x="12976" y="15133"/>
                  <a:pt x="12976" y="15133"/>
                </a:cubicBezTo>
                <a:cubicBezTo>
                  <a:pt x="12976" y="15456"/>
                  <a:pt x="12976" y="16232"/>
                  <a:pt x="12986" y="16426"/>
                </a:cubicBezTo>
                <a:cubicBezTo>
                  <a:pt x="13035" y="20177"/>
                  <a:pt x="13491" y="21406"/>
                  <a:pt x="14056" y="21406"/>
                </a:cubicBezTo>
                <a:cubicBezTo>
                  <a:pt x="14631" y="21406"/>
                  <a:pt x="15087" y="20177"/>
                  <a:pt x="15137" y="16426"/>
                </a:cubicBezTo>
                <a:cubicBezTo>
                  <a:pt x="15147" y="16232"/>
                  <a:pt x="15147" y="15456"/>
                  <a:pt x="15147" y="15133"/>
                </a:cubicBezTo>
                <a:lnTo>
                  <a:pt x="15147" y="647"/>
                </a:lnTo>
                <a:close/>
                <a:moveTo>
                  <a:pt x="20510" y="9507"/>
                </a:moveTo>
                <a:cubicBezTo>
                  <a:pt x="20510" y="12417"/>
                  <a:pt x="20510" y="12417"/>
                  <a:pt x="20510" y="12417"/>
                </a:cubicBezTo>
                <a:cubicBezTo>
                  <a:pt x="20827" y="12417"/>
                  <a:pt x="20827" y="12417"/>
                  <a:pt x="20827" y="12417"/>
                </a:cubicBezTo>
                <a:cubicBezTo>
                  <a:pt x="20827" y="15327"/>
                  <a:pt x="20827" y="15327"/>
                  <a:pt x="20827" y="15327"/>
                </a:cubicBezTo>
                <a:cubicBezTo>
                  <a:pt x="20827" y="15586"/>
                  <a:pt x="20827" y="15909"/>
                  <a:pt x="20817" y="16103"/>
                </a:cubicBezTo>
                <a:cubicBezTo>
                  <a:pt x="20807" y="16685"/>
                  <a:pt x="20728" y="17590"/>
                  <a:pt x="20500" y="17590"/>
                </a:cubicBezTo>
                <a:cubicBezTo>
                  <a:pt x="20272" y="17590"/>
                  <a:pt x="20202" y="16685"/>
                  <a:pt x="20182" y="16103"/>
                </a:cubicBezTo>
                <a:cubicBezTo>
                  <a:pt x="20182" y="15909"/>
                  <a:pt x="20173" y="15586"/>
                  <a:pt x="20173" y="15327"/>
                </a:cubicBezTo>
                <a:cubicBezTo>
                  <a:pt x="20173" y="6144"/>
                  <a:pt x="20173" y="6144"/>
                  <a:pt x="20173" y="6144"/>
                </a:cubicBezTo>
                <a:cubicBezTo>
                  <a:pt x="20173" y="5820"/>
                  <a:pt x="20182" y="5497"/>
                  <a:pt x="20192" y="5174"/>
                </a:cubicBezTo>
                <a:cubicBezTo>
                  <a:pt x="20202" y="4721"/>
                  <a:pt x="20272" y="3751"/>
                  <a:pt x="20500" y="3751"/>
                </a:cubicBezTo>
                <a:cubicBezTo>
                  <a:pt x="20738" y="3751"/>
                  <a:pt x="20797" y="4786"/>
                  <a:pt x="20807" y="5174"/>
                </a:cubicBezTo>
                <a:cubicBezTo>
                  <a:pt x="20817" y="5497"/>
                  <a:pt x="20817" y="5950"/>
                  <a:pt x="20817" y="5950"/>
                </a:cubicBezTo>
                <a:cubicBezTo>
                  <a:pt x="20817" y="7114"/>
                  <a:pt x="20817" y="7114"/>
                  <a:pt x="20817" y="7114"/>
                </a:cubicBezTo>
                <a:cubicBezTo>
                  <a:pt x="21590" y="7114"/>
                  <a:pt x="21590" y="7114"/>
                  <a:pt x="21590" y="7114"/>
                </a:cubicBezTo>
                <a:cubicBezTo>
                  <a:pt x="21590" y="6402"/>
                  <a:pt x="21590" y="6402"/>
                  <a:pt x="21590" y="6402"/>
                </a:cubicBezTo>
                <a:cubicBezTo>
                  <a:pt x="21590" y="6402"/>
                  <a:pt x="21600" y="5756"/>
                  <a:pt x="21590" y="5109"/>
                </a:cubicBezTo>
                <a:cubicBezTo>
                  <a:pt x="21531" y="1293"/>
                  <a:pt x="21055" y="129"/>
                  <a:pt x="20500" y="129"/>
                </a:cubicBezTo>
                <a:cubicBezTo>
                  <a:pt x="19954" y="129"/>
                  <a:pt x="19489" y="1358"/>
                  <a:pt x="19419" y="5109"/>
                </a:cubicBezTo>
                <a:cubicBezTo>
                  <a:pt x="19409" y="5432"/>
                  <a:pt x="19409" y="6079"/>
                  <a:pt x="19409" y="6402"/>
                </a:cubicBezTo>
                <a:cubicBezTo>
                  <a:pt x="19409" y="14874"/>
                  <a:pt x="19409" y="14874"/>
                  <a:pt x="19409" y="14874"/>
                </a:cubicBezTo>
                <a:cubicBezTo>
                  <a:pt x="19409" y="15262"/>
                  <a:pt x="19409" y="15586"/>
                  <a:pt x="19419" y="16232"/>
                </a:cubicBezTo>
                <a:cubicBezTo>
                  <a:pt x="19469" y="19919"/>
                  <a:pt x="19954" y="21212"/>
                  <a:pt x="20500" y="21212"/>
                </a:cubicBezTo>
                <a:cubicBezTo>
                  <a:pt x="21055" y="21212"/>
                  <a:pt x="21541" y="19919"/>
                  <a:pt x="21590" y="16232"/>
                </a:cubicBezTo>
                <a:cubicBezTo>
                  <a:pt x="21600" y="15586"/>
                  <a:pt x="21600" y="15262"/>
                  <a:pt x="21600" y="14874"/>
                </a:cubicBezTo>
                <a:cubicBezTo>
                  <a:pt x="21600" y="9507"/>
                  <a:pt x="21600" y="9507"/>
                  <a:pt x="21600" y="9507"/>
                </a:cubicBezTo>
                <a:lnTo>
                  <a:pt x="20510" y="9507"/>
                </a:lnTo>
                <a:close/>
              </a:path>
            </a:pathLst>
          </a:custGeom>
          <a:solidFill>
            <a:srgbClr val="FFFFFF"/>
          </a:solidFill>
          <a:ln w="12700">
            <a:miter lim="400000"/>
          </a:ln>
        </p:spPr>
        <p:txBody>
          <a:bodyPr lIns="45719" rIns="45719"/>
          <a:lstStyle/>
          <a:p>
            <a:pPr>
              <a:defRPr sz="1900">
                <a:latin typeface="Calibri"/>
                <a:ea typeface="Calibri"/>
                <a:cs typeface="Calibri"/>
                <a:sym typeface="Calibri"/>
              </a:defRPr>
            </a:pPr>
          </a:p>
        </p:txBody>
      </p:sp>
      <p:sp>
        <p:nvSpPr>
          <p:cNvPr id="69" name="Número de diapositiva"/>
          <p:cNvSpPr txBox="1"/>
          <p:nvPr>
            <p:ph type="sldNum" sz="quarter" idx="2"/>
          </p:nvPr>
        </p:nvSpPr>
        <p:spPr>
          <a:xfrm>
            <a:off x="4781761" y="6172200"/>
            <a:ext cx="2308438" cy="368301"/>
          </a:xfrm>
          <a:prstGeom prst="rect">
            <a:avLst/>
          </a:prstGeom>
        </p:spPr>
        <p:txBody>
          <a:bodyPr lIns="45719" tIns="45719" rIns="45719" bIns="45719"/>
          <a:lstStyle>
            <a:lvl1pPr>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29;p9" descr="Google Shape;29;p9"/>
          <p:cNvPicPr>
            <a:picLocks noChangeAspect="1"/>
          </p:cNvPicPr>
          <p:nvPr/>
        </p:nvPicPr>
        <p:blipFill>
          <a:blip r:embed="rId2">
            <a:extLst/>
          </a:blip>
          <a:stretch>
            <a:fillRect/>
          </a:stretch>
        </p:blipFill>
        <p:spPr>
          <a:xfrm>
            <a:off x="0" y="0"/>
            <a:ext cx="9902825" cy="6858000"/>
          </a:xfrm>
          <a:prstGeom prst="rect">
            <a:avLst/>
          </a:prstGeom>
          <a:ln w="12700">
            <a:miter lim="400000"/>
          </a:ln>
        </p:spPr>
      </p:pic>
      <p:sp>
        <p:nvSpPr>
          <p:cNvPr id="3" name="Google Shape;30;p9"/>
          <p:cNvSpPr/>
          <p:nvPr/>
        </p:nvSpPr>
        <p:spPr>
          <a:xfrm>
            <a:off x="449467" y="6424934"/>
            <a:ext cx="9000716" cy="1"/>
          </a:xfrm>
          <a:prstGeom prst="line">
            <a:avLst/>
          </a:prstGeom>
          <a:ln>
            <a:solidFill>
              <a:srgbClr val="BFBFBF"/>
            </a:solidFill>
            <a:miter/>
          </a:ln>
        </p:spPr>
        <p:txBody>
          <a:bodyPr lIns="45719" rIns="45719"/>
          <a:lstStyle/>
          <a:p>
            <a:pPr/>
          </a:p>
        </p:txBody>
      </p:sp>
      <p:sp>
        <p:nvSpPr>
          <p:cNvPr id="4" name="Número de diapositiva"/>
          <p:cNvSpPr txBox="1"/>
          <p:nvPr>
            <p:ph type="sldNum" sz="quarter" idx="2"/>
          </p:nvPr>
        </p:nvSpPr>
        <p:spPr>
          <a:xfrm>
            <a:off x="9310345" y="6503750"/>
            <a:ext cx="139838" cy="127001"/>
          </a:xfrm>
          <a:prstGeom prst="rect">
            <a:avLst/>
          </a:prstGeom>
          <a:ln w="12700">
            <a:miter lim="400000"/>
          </a:ln>
        </p:spPr>
        <p:txBody>
          <a:bodyPr wrap="none" lIns="0" tIns="0" rIns="0" bIns="0" anchor="ctr">
            <a:spAutoFit/>
          </a:bodyPr>
          <a:lstStyle>
            <a:lvl1pPr algn="r">
              <a:defRPr sz="900">
                <a:solidFill>
                  <a:srgbClr val="7F7F7F"/>
                </a:solidFill>
              </a:defRPr>
            </a:lvl1pPr>
          </a:lstStyle>
          <a:p>
            <a:pPr/>
            <a:fld id="{86CB4B4D-7CA3-9044-876B-883B54F8677D}" type="slidenum"/>
          </a:p>
        </p:txBody>
      </p:sp>
      <p:sp>
        <p:nvSpPr>
          <p:cNvPr id="5" name="Google Shape;32;p9"/>
          <p:cNvSpPr txBox="1"/>
          <p:nvPr/>
        </p:nvSpPr>
        <p:spPr>
          <a:xfrm>
            <a:off x="449468" y="6498001"/>
            <a:ext cx="2888789" cy="14783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100">
                <a:solidFill>
                  <a:srgbClr val="7F7F7F"/>
                </a:solidFill>
              </a:defRPr>
            </a:lvl1pPr>
          </a:lstStyle>
          <a:p>
            <a:pPr/>
            <a:r>
              <a:t>Samsung Innovation Campus</a:t>
            </a:r>
          </a:p>
        </p:txBody>
      </p:sp>
      <p:sp>
        <p:nvSpPr>
          <p:cNvPr id="6" name="Google Shape;33;p9"/>
          <p:cNvSpPr txBox="1"/>
          <p:nvPr/>
        </p:nvSpPr>
        <p:spPr>
          <a:xfrm>
            <a:off x="6846858" y="6503750"/>
            <a:ext cx="23495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900">
                <a:solidFill>
                  <a:srgbClr val="7F7F7F"/>
                </a:solidFill>
              </a:defRPr>
            </a:lvl1pPr>
          </a:lstStyle>
          <a:p>
            <a:pPr/>
            <a:r>
              <a:t>Project Name</a:t>
            </a:r>
          </a:p>
        </p:txBody>
      </p:sp>
      <p:sp>
        <p:nvSpPr>
          <p:cNvPr id="7" name="Texto del título"/>
          <p:cNvSpPr txBox="1"/>
          <p:nvPr>
            <p:ph type="title"/>
          </p:nvPr>
        </p:nvSpPr>
        <p:spPr>
          <a:xfrm>
            <a:off x="494665" y="92074"/>
            <a:ext cx="890397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Texto del título</a:t>
            </a:r>
          </a:p>
        </p:txBody>
      </p:sp>
      <p:sp>
        <p:nvSpPr>
          <p:cNvPr id="8" name="Nivel de texto 1…"/>
          <p:cNvSpPr txBox="1"/>
          <p:nvPr>
            <p:ph type="body" idx="1"/>
          </p:nvPr>
        </p:nvSpPr>
        <p:spPr>
          <a:xfrm>
            <a:off x="494665" y="1600200"/>
            <a:ext cx="890397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Nivel de texto 1</a:t>
            </a:r>
          </a:p>
          <a:p>
            <a:pPr lvl="1"/>
            <a:r>
              <a:t>Nivel de texto 2</a:t>
            </a:r>
          </a:p>
          <a:p>
            <a:pPr lvl="2"/>
            <a:r>
              <a:t>Nivel de texto 3</a:t>
            </a:r>
          </a:p>
          <a:p>
            <a:pPr lvl="3"/>
            <a:r>
              <a:t>Nivel de texto 4</a:t>
            </a:r>
          </a:p>
          <a:p>
            <a:pPr lvl="4"/>
            <a:r>
              <a:t>Nivel de texto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Google Shape;56;p1"/>
          <p:cNvSpPr txBox="1"/>
          <p:nvPr>
            <p:ph type="title"/>
          </p:nvPr>
        </p:nvSpPr>
        <p:spPr>
          <a:xfrm>
            <a:off x="719999" y="2532122"/>
            <a:ext cx="6419033" cy="1719000"/>
          </a:xfrm>
          <a:prstGeom prst="rect">
            <a:avLst/>
          </a:prstGeom>
        </p:spPr>
        <p:txBody>
          <a:bodyPr/>
          <a:lstStyle/>
          <a:p>
            <a:pPr/>
            <a:r>
              <a:t>Samsung Innovation Campus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Google Shape;22;p8"/>
          <p:cNvSpPr txBox="1"/>
          <p:nvPr>
            <p:ph type="sldNum" sz="quarter" idx="2"/>
          </p:nvPr>
        </p:nvSpPr>
        <p:spPr>
          <a:xfrm>
            <a:off x="9323182" y="6503752"/>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Google Shape;61;p2"/>
          <p:cNvSpPr txBox="1"/>
          <p:nvPr>
            <p:ph type="body" sz="quarter" idx="1"/>
          </p:nvPr>
        </p:nvSpPr>
        <p:spPr>
          <a:xfrm>
            <a:off x="974724" y="2315279"/>
            <a:ext cx="7572927" cy="1329507"/>
          </a:xfrm>
          <a:prstGeom prst="rect">
            <a:avLst/>
          </a:prstGeom>
        </p:spPr>
        <p:txBody>
          <a:bodyPr/>
          <a:lstStyle>
            <a:lvl1pPr marL="0" algn="ctr">
              <a:defRPr sz="3200">
                <a:solidFill>
                  <a:srgbClr val="0C0C0C"/>
                </a:solidFill>
              </a:defRPr>
            </a:lvl1pPr>
          </a:lstStyle>
          <a:p>
            <a:pPr/>
            <a:r>
              <a:t>Chatterplus </a:t>
            </a:r>
          </a:p>
        </p:txBody>
      </p:sp>
      <p:sp>
        <p:nvSpPr>
          <p:cNvPr id="82" name="Google Shape;62;p2"/>
          <p:cNvSpPr txBox="1"/>
          <p:nvPr/>
        </p:nvSpPr>
        <p:spPr>
          <a:xfrm>
            <a:off x="945928" y="3387117"/>
            <a:ext cx="5479713"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lvl1pPr>
          </a:lstStyle>
          <a:p>
            <a:pPr/>
            <a:r>
              <a:t>TECNO C3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Número de diapositiva"/>
          <p:cNvSpPr txBox="1"/>
          <p:nvPr>
            <p:ph type="sldNum" sz="quarter" idx="2"/>
          </p:nvPr>
        </p:nvSpPr>
        <p:spPr>
          <a:xfrm>
            <a:off x="9323182" y="6503750"/>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 name="TECNO C3"/>
          <p:cNvSpPr txBox="1"/>
          <p:nvPr>
            <p:ph type="title"/>
          </p:nvPr>
        </p:nvSpPr>
        <p:spPr>
          <a:xfrm>
            <a:off x="3554601" y="1174897"/>
            <a:ext cx="2566663" cy="594958"/>
          </a:xfrm>
          <a:prstGeom prst="rect">
            <a:avLst/>
          </a:prstGeom>
        </p:spPr>
        <p:txBody>
          <a:bodyPr/>
          <a:lstStyle>
            <a:lvl1pPr>
              <a:defRPr>
                <a:latin typeface="Verdana"/>
                <a:ea typeface="Verdana"/>
                <a:cs typeface="Verdana"/>
                <a:sym typeface="Verdana"/>
              </a:defRPr>
            </a:lvl1pPr>
          </a:lstStyle>
          <a:p>
            <a:pPr/>
            <a:r>
              <a:t>TECNO C3</a:t>
            </a:r>
          </a:p>
        </p:txBody>
      </p:sp>
      <p:sp>
        <p:nvSpPr>
          <p:cNvPr id="86" name="Google Shape;44;p10"/>
          <p:cNvSpPr txBox="1"/>
          <p:nvPr>
            <p:ph type="body" idx="24"/>
          </p:nvPr>
        </p:nvSpPr>
        <p:spPr>
          <a:xfrm>
            <a:off x="571704" y="1926775"/>
            <a:ext cx="8040615" cy="271979"/>
          </a:xfrm>
          <a:prstGeom prst="rect">
            <a:avLst/>
          </a:prstGeom>
          <a:extLst>
            <a:ext uri="{C572A759-6A51-4108-AA02-DFA0A04FC94B}">
              <ma14:wrappingTextBoxFlag xmlns:ma14="http://schemas.microsoft.com/office/mac/drawingml/2011/main" val="1"/>
            </a:ext>
          </a:extLst>
        </p:spPr>
        <p:txBody>
          <a:bodyPr/>
          <a:lstStyle>
            <a:lvl1pPr algn="ctr">
              <a:lnSpc>
                <a:spcPct val="128571"/>
              </a:lnSpc>
              <a:spcBef>
                <a:spcPts val="1000"/>
              </a:spcBef>
              <a:defRPr>
                <a:solidFill>
                  <a:srgbClr val="262626"/>
                </a:solidFill>
              </a:defRPr>
            </a:lvl1pPr>
          </a:lstStyle>
          <a:p>
            <a:pPr/>
            <a:r>
              <a:t>Ricardo Robledo.     Jayson Moran       Ronald Augusto.           Luis Torres </a:t>
            </a:r>
          </a:p>
        </p:txBody>
      </p:sp>
      <p:sp>
        <p:nvSpPr>
          <p:cNvPr id="87" name="Desarrolllo y programación"/>
          <p:cNvSpPr txBox="1"/>
          <p:nvPr/>
        </p:nvSpPr>
        <p:spPr>
          <a:xfrm>
            <a:off x="1639793" y="2713774"/>
            <a:ext cx="1191296" cy="6952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Desarrolllo y programación</a:t>
            </a:r>
          </a:p>
        </p:txBody>
      </p:sp>
      <p:sp>
        <p:nvSpPr>
          <p:cNvPr id="88" name="Líder / Programación"/>
          <p:cNvSpPr txBox="1"/>
          <p:nvPr/>
        </p:nvSpPr>
        <p:spPr>
          <a:xfrm>
            <a:off x="3194357" y="2530341"/>
            <a:ext cx="1245467" cy="6952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p>
          <a:p>
            <a:pPr algn="ctr"/>
            <a:r>
              <a:t>Líder / Programación</a:t>
            </a:r>
          </a:p>
        </p:txBody>
      </p:sp>
      <p:sp>
        <p:nvSpPr>
          <p:cNvPr id="89" name="Pitch de Ventas / Programación"/>
          <p:cNvSpPr txBox="1"/>
          <p:nvPr/>
        </p:nvSpPr>
        <p:spPr>
          <a:xfrm>
            <a:off x="4610149" y="2743425"/>
            <a:ext cx="1472974" cy="492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Pitch de Ventas / Programación</a:t>
            </a:r>
          </a:p>
        </p:txBody>
      </p:sp>
      <p:sp>
        <p:nvSpPr>
          <p:cNvPr id="90" name="Base de datos y programación"/>
          <p:cNvSpPr txBox="1"/>
          <p:nvPr/>
        </p:nvSpPr>
        <p:spPr>
          <a:xfrm>
            <a:off x="6548578" y="2540225"/>
            <a:ext cx="1314839" cy="898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Base de datos y programación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Número de diapositiva"/>
          <p:cNvSpPr txBox="1"/>
          <p:nvPr>
            <p:ph type="sldNum" sz="quarter" idx="2"/>
          </p:nvPr>
        </p:nvSpPr>
        <p:spPr>
          <a:xfrm>
            <a:off x="9323182" y="6503750"/>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 name="Chatter plus"/>
          <p:cNvSpPr txBox="1"/>
          <p:nvPr>
            <p:ph type="title"/>
          </p:nvPr>
        </p:nvSpPr>
        <p:spPr>
          <a:xfrm>
            <a:off x="429701" y="1953937"/>
            <a:ext cx="8541188" cy="492444"/>
          </a:xfrm>
          <a:prstGeom prst="rect">
            <a:avLst/>
          </a:prstGeom>
        </p:spPr>
        <p:txBody>
          <a:bodyPr/>
          <a:lstStyle/>
          <a:p>
            <a:pPr/>
            <a:r>
              <a:t>Chatter plus </a:t>
            </a:r>
          </a:p>
        </p:txBody>
      </p:sp>
      <p:sp>
        <p:nvSpPr>
          <p:cNvPr id="94" name="Google Shape;42;p10"/>
          <p:cNvSpPr txBox="1"/>
          <p:nvPr>
            <p:ph type="body" idx="22"/>
          </p:nvPr>
        </p:nvSpPr>
        <p:spPr>
          <a:prstGeom prst="rect">
            <a:avLst/>
          </a:prstGeom>
        </p:spPr>
        <p:txBody>
          <a:bodyPr/>
          <a:lstStyle/>
          <a:p>
            <a:pPr marL="228600" algn="r">
              <a:defRPr sz="1600">
                <a:solidFill>
                  <a:schemeClr val="accent3">
                    <a:lumOff val="19878"/>
                  </a:schemeClr>
                </a:solidFill>
              </a:defRPr>
            </a:pPr>
          </a:p>
        </p:txBody>
      </p:sp>
      <p:sp>
        <p:nvSpPr>
          <p:cNvPr id="95" name="Google Shape;43;p10"/>
          <p:cNvSpPr txBox="1"/>
          <p:nvPr>
            <p:ph type="body" idx="23"/>
          </p:nvPr>
        </p:nvSpPr>
        <p:spPr>
          <a:prstGeom prst="rect">
            <a:avLst/>
          </a:prstGeom>
        </p:spPr>
        <p:txBody>
          <a:bodyPr/>
          <a:lstStyle/>
          <a:p>
            <a:pPr marL="228600">
              <a:defRPr sz="1600">
                <a:solidFill>
                  <a:schemeClr val="accent3">
                    <a:lumOff val="19878"/>
                  </a:schemeClr>
                </a:solidFill>
              </a:defRPr>
            </a:pPr>
          </a:p>
        </p:txBody>
      </p:sp>
      <p:sp>
        <p:nvSpPr>
          <p:cNvPr id="96" name="Google Shape;44;p10"/>
          <p:cNvSpPr txBox="1"/>
          <p:nvPr>
            <p:ph type="body" idx="24"/>
          </p:nvPr>
        </p:nvSpPr>
        <p:spPr>
          <a:xfrm>
            <a:off x="403686" y="3210002"/>
            <a:ext cx="5589528" cy="2984977"/>
          </a:xfrm>
          <a:prstGeom prst="rect">
            <a:avLst/>
          </a:prstGeom>
          <a:extLst>
            <a:ext uri="{C572A759-6A51-4108-AA02-DFA0A04FC94B}">
              <ma14:wrappingTextBoxFlag xmlns:ma14="http://schemas.microsoft.com/office/mac/drawingml/2011/main" val="1"/>
            </a:ext>
          </a:extLst>
        </p:spPr>
        <p:txBody>
          <a:bodyPr/>
          <a:lstStyle>
            <a:lvl1pPr>
              <a:lnSpc>
                <a:spcPct val="128571"/>
              </a:lnSpc>
              <a:spcBef>
                <a:spcPts val="1000"/>
              </a:spcBef>
              <a:defRPr>
                <a:solidFill>
                  <a:srgbClr val="262626"/>
                </a:solidFill>
              </a:defRPr>
            </a:lvl1pPr>
          </a:lstStyle>
          <a:p>
            <a:pPr/>
            <a:r>
              <a:t>Vivimos en una era en la cual los chat bots están en auge para diversas funciones desde automatizar procesos eh incluso dar atención al cliente con un lenguaje de conversación naturalizado utilizando técnicas de machine learning para su entrenamiento y su puesta en función conectando a diversas formas de comunicacion.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Línea"/>
          <p:cNvSpPr/>
          <p:nvPr/>
        </p:nvSpPr>
        <p:spPr>
          <a:xfrm flipV="1">
            <a:off x="3419975" y="2602059"/>
            <a:ext cx="1" cy="1982830"/>
          </a:xfrm>
          <a:prstGeom prst="line">
            <a:avLst/>
          </a:prstGeom>
          <a:ln w="25400">
            <a:solidFill>
              <a:srgbClr val="0042A9"/>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99" name="Google Shape;31;p9"/>
          <p:cNvSpPr txBox="1"/>
          <p:nvPr>
            <p:ph type="sldNum" sz="quarter" idx="2"/>
          </p:nvPr>
        </p:nvSpPr>
        <p:spPr>
          <a:xfrm>
            <a:off x="9323182" y="6503750"/>
            <a:ext cx="127001" cy="1270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Google Shape;68;p3"/>
          <p:cNvSpPr txBox="1"/>
          <p:nvPr/>
        </p:nvSpPr>
        <p:spPr>
          <a:xfrm>
            <a:off x="528794" y="372009"/>
            <a:ext cx="4648203" cy="3947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800">
                <a:solidFill>
                  <a:srgbClr val="FFFFFF"/>
                </a:solidFill>
              </a:defRPr>
            </a:lvl1pPr>
          </a:lstStyle>
          <a:p>
            <a:pPr/>
            <a:r>
              <a:t>Project Name</a:t>
            </a:r>
          </a:p>
        </p:txBody>
      </p:sp>
      <p:grpSp>
        <p:nvGrpSpPr>
          <p:cNvPr id="103" name="Google Shape;69;p3"/>
          <p:cNvGrpSpPr/>
          <p:nvPr/>
        </p:nvGrpSpPr>
        <p:grpSpPr>
          <a:xfrm>
            <a:off x="3582770" y="1729163"/>
            <a:ext cx="4379914" cy="252001"/>
            <a:chOff x="0" y="0"/>
            <a:chExt cx="4379913" cy="252000"/>
          </a:xfrm>
        </p:grpSpPr>
        <p:sp>
          <p:nvSpPr>
            <p:cNvPr id="101" name="Google Shape;70;p3"/>
            <p:cNvSpPr/>
            <p:nvPr/>
          </p:nvSpPr>
          <p:spPr>
            <a:xfrm>
              <a:off x="182880" y="139672"/>
              <a:ext cx="419703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800">
                  <a:solidFill>
                    <a:srgbClr val="3F3F3F"/>
                  </a:solidFill>
                </a:defRPr>
              </a:lvl1pPr>
            </a:lstStyle>
            <a:p>
              <a:pPr/>
              <a:r>
                <a:t>Objetivo </a:t>
              </a:r>
            </a:p>
          </p:txBody>
        </p:sp>
        <p:sp>
          <p:nvSpPr>
            <p:cNvPr id="102" name="Google Shape;71;p3"/>
            <p:cNvSpPr/>
            <p:nvPr/>
          </p:nvSpPr>
          <p:spPr>
            <a:xfrm>
              <a:off x="0" y="0"/>
              <a:ext cx="36001" cy="252001"/>
            </a:xfrm>
            <a:prstGeom prst="rect">
              <a:avLst/>
            </a:prstGeom>
            <a:solidFill>
              <a:srgbClr val="193EB0"/>
            </a:solidFill>
            <a:ln w="12700" cap="flat">
              <a:noFill/>
              <a:miter lim="400000"/>
            </a:ln>
            <a:effectLst/>
          </p:spPr>
          <p:txBody>
            <a:bodyPr wrap="square" lIns="45719" tIns="45719" rIns="45719" bIns="45719" numCol="1" anchor="ctr">
              <a:noAutofit/>
            </a:bodyPr>
            <a:lstStyle/>
            <a:p>
              <a:pPr algn="ctr">
                <a:defRPr sz="2800">
                  <a:solidFill>
                    <a:srgbClr val="FFFFFF"/>
                  </a:solidFill>
                  <a:latin typeface="Calibri"/>
                  <a:ea typeface="Calibri"/>
                  <a:cs typeface="Calibri"/>
                  <a:sym typeface="Calibri"/>
                </a:defRPr>
              </a:pPr>
            </a:p>
          </p:txBody>
        </p:sp>
      </p:grpSp>
      <p:grpSp>
        <p:nvGrpSpPr>
          <p:cNvPr id="106" name="Google Shape;73;p3"/>
          <p:cNvGrpSpPr/>
          <p:nvPr/>
        </p:nvGrpSpPr>
        <p:grpSpPr>
          <a:xfrm>
            <a:off x="418533" y="2024068"/>
            <a:ext cx="4379914" cy="252001"/>
            <a:chOff x="0" y="0"/>
            <a:chExt cx="4379913" cy="252000"/>
          </a:xfrm>
        </p:grpSpPr>
        <p:sp>
          <p:nvSpPr>
            <p:cNvPr id="104" name="Google Shape;74;p3"/>
            <p:cNvSpPr/>
            <p:nvPr/>
          </p:nvSpPr>
          <p:spPr>
            <a:xfrm>
              <a:off x="182880" y="139672"/>
              <a:ext cx="419703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800">
                  <a:solidFill>
                    <a:srgbClr val="3F3F3F"/>
                  </a:solidFill>
                </a:defRPr>
              </a:lvl1pPr>
            </a:lstStyle>
            <a:p>
              <a:pPr/>
              <a:r>
                <a:t>Impacto </a:t>
              </a:r>
            </a:p>
          </p:txBody>
        </p:sp>
        <p:sp>
          <p:nvSpPr>
            <p:cNvPr id="105" name="Google Shape;75;p3"/>
            <p:cNvSpPr/>
            <p:nvPr/>
          </p:nvSpPr>
          <p:spPr>
            <a:xfrm>
              <a:off x="0" y="0"/>
              <a:ext cx="36001" cy="252001"/>
            </a:xfrm>
            <a:prstGeom prst="rect">
              <a:avLst/>
            </a:prstGeom>
            <a:solidFill>
              <a:srgbClr val="193EB0"/>
            </a:solidFill>
            <a:ln w="12700" cap="flat">
              <a:noFill/>
              <a:miter lim="400000"/>
            </a:ln>
            <a:effectLst/>
          </p:spPr>
          <p:txBody>
            <a:bodyPr wrap="square" lIns="45719" tIns="45719" rIns="45719" bIns="45719" numCol="1" anchor="ctr">
              <a:noAutofit/>
            </a:bodyPr>
            <a:lstStyle/>
            <a:p>
              <a:pPr algn="ctr">
                <a:defRPr sz="2800">
                  <a:solidFill>
                    <a:srgbClr val="FFFFFF"/>
                  </a:solidFill>
                  <a:latin typeface="Calibri"/>
                  <a:ea typeface="Calibri"/>
                  <a:cs typeface="Calibri"/>
                  <a:sym typeface="Calibri"/>
                </a:defRPr>
              </a:pPr>
            </a:p>
          </p:txBody>
        </p:sp>
      </p:grpSp>
      <p:grpSp>
        <p:nvGrpSpPr>
          <p:cNvPr id="109" name="Google Shape;77;p3"/>
          <p:cNvGrpSpPr/>
          <p:nvPr/>
        </p:nvGrpSpPr>
        <p:grpSpPr>
          <a:xfrm>
            <a:off x="7182358" y="2443211"/>
            <a:ext cx="5344441" cy="328585"/>
            <a:chOff x="0" y="0"/>
            <a:chExt cx="5344440" cy="328583"/>
          </a:xfrm>
        </p:grpSpPr>
        <p:sp>
          <p:nvSpPr>
            <p:cNvPr id="107" name="Google Shape;78;p3"/>
            <p:cNvSpPr txBox="1"/>
            <p:nvPr/>
          </p:nvSpPr>
          <p:spPr>
            <a:xfrm>
              <a:off x="223153" y="12277"/>
              <a:ext cx="5121288" cy="316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800">
                  <a:solidFill>
                    <a:srgbClr val="3F3F3F"/>
                  </a:solidFill>
                </a:defRPr>
              </a:lvl1pPr>
            </a:lstStyle>
            <a:p>
              <a:pPr/>
              <a:r>
                <a:t>Propuesta</a:t>
              </a:r>
            </a:p>
          </p:txBody>
        </p:sp>
        <p:sp>
          <p:nvSpPr>
            <p:cNvPr id="108" name="Google Shape;79;p3"/>
            <p:cNvSpPr/>
            <p:nvPr/>
          </p:nvSpPr>
          <p:spPr>
            <a:xfrm>
              <a:off x="0" y="0"/>
              <a:ext cx="43928" cy="307495"/>
            </a:xfrm>
            <a:prstGeom prst="rect">
              <a:avLst/>
            </a:prstGeom>
            <a:solidFill>
              <a:srgbClr val="193EB0"/>
            </a:solidFill>
            <a:ln w="12700" cap="flat">
              <a:noFill/>
              <a:miter lim="400000"/>
            </a:ln>
            <a:effectLst/>
          </p:spPr>
          <p:txBody>
            <a:bodyPr wrap="square" lIns="45719" tIns="45719" rIns="45719" bIns="45719" numCol="1" anchor="ctr">
              <a:noAutofit/>
            </a:bodyPr>
            <a:lstStyle/>
            <a:p>
              <a:pPr algn="ctr">
                <a:defRPr sz="2800">
                  <a:solidFill>
                    <a:srgbClr val="FFFFFF"/>
                  </a:solidFill>
                  <a:latin typeface="Calibri"/>
                  <a:ea typeface="Calibri"/>
                  <a:cs typeface="Calibri"/>
                  <a:sym typeface="Calibri"/>
                </a:defRPr>
              </a:pPr>
            </a:p>
          </p:txBody>
        </p:sp>
      </p:grpSp>
      <p:sp>
        <p:nvSpPr>
          <p:cNvPr id="110" name="."/>
          <p:cNvSpPr txBox="1"/>
          <p:nvPr/>
        </p:nvSpPr>
        <p:spPr>
          <a:xfrm>
            <a:off x="391700" y="2604114"/>
            <a:ext cx="2164283" cy="264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a:t>
            </a:r>
          </a:p>
        </p:txBody>
      </p:sp>
      <p:sp>
        <p:nvSpPr>
          <p:cNvPr id="111" name="Desarrollar un Chatbot que pueda funcionar 24/7 en diferentes canales de comunicacion con el fin de gestionar todas las , necesidades de nuestros clientes ."/>
          <p:cNvSpPr txBox="1"/>
          <p:nvPr/>
        </p:nvSpPr>
        <p:spPr>
          <a:xfrm>
            <a:off x="3484197" y="2839462"/>
            <a:ext cx="2298841" cy="1508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Desarrollar un Chatbot que pueda funcionar 24/7 en diferentes canales de comunicacion con el fin de gestionar todas las , necesidades de nuestros clientes .</a:t>
            </a:r>
          </a:p>
        </p:txBody>
      </p:sp>
      <p:sp>
        <p:nvSpPr>
          <p:cNvPr id="112" name="."/>
          <p:cNvSpPr txBox="1"/>
          <p:nvPr/>
        </p:nvSpPr>
        <p:spPr>
          <a:xfrm>
            <a:off x="5160709" y="3382168"/>
            <a:ext cx="153539"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t>
            </a:r>
          </a:p>
        </p:txBody>
      </p:sp>
      <p:sp>
        <p:nvSpPr>
          <p:cNvPr id="113" name="Con la creación de este Chatbot con múltiples implementaciones queremos lograr mejorar no solo la atención al cliente sino también la calidad de los servcios que ofrezca la empresa"/>
          <p:cNvSpPr txBox="1"/>
          <p:nvPr/>
        </p:nvSpPr>
        <p:spPr>
          <a:xfrm>
            <a:off x="6880843" y="3099282"/>
            <a:ext cx="2281532" cy="13310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Con la creación de este Chatbot con múltiples implementaciones queremos lograr mejorar no solo la atención al cliente sino también la calidad de los servcios que ofrezca la empresa</a:t>
            </a:r>
          </a:p>
        </p:txBody>
      </p:sp>
      <p:sp>
        <p:nvSpPr>
          <p:cNvPr id="114" name="Línea"/>
          <p:cNvSpPr/>
          <p:nvPr/>
        </p:nvSpPr>
        <p:spPr>
          <a:xfrm flipV="1">
            <a:off x="6723952" y="3217895"/>
            <a:ext cx="1" cy="1982829"/>
          </a:xfrm>
          <a:prstGeom prst="line">
            <a:avLst/>
          </a:prstGeom>
          <a:ln w="25400">
            <a:solidFill>
              <a:srgbClr val="0042A9"/>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15" name="Línea"/>
          <p:cNvSpPr/>
          <p:nvPr/>
        </p:nvSpPr>
        <p:spPr>
          <a:xfrm flipV="1">
            <a:off x="405644" y="2832404"/>
            <a:ext cx="1" cy="2105673"/>
          </a:xfrm>
          <a:prstGeom prst="line">
            <a:avLst/>
          </a:prstGeom>
          <a:ln w="25400">
            <a:solidFill>
              <a:srgbClr val="0042A9"/>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16" name="Planeamos generar un impacto en la funcionabilidad de las empresas de forma tal que logremos asi automatizar y gestionar diferentes tipos de necesidades de nuestros clientes"/>
          <p:cNvSpPr txBox="1"/>
          <p:nvPr/>
        </p:nvSpPr>
        <p:spPr>
          <a:xfrm>
            <a:off x="550202" y="2839462"/>
            <a:ext cx="1946211" cy="1914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Planeamos generar un impacto en la funcionabilidad de las empresas de forma tal que logremos asi automatizar y gestionar diferentes tipos de necesidades de nuestros clientes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C_Template_AI">
  <a:themeElements>
    <a:clrScheme name="SIC_Template_AI">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SIC_Template_AI">
      <a:majorFont>
        <a:latin typeface="Arial"/>
        <a:ea typeface="Arial"/>
        <a:cs typeface="Arial"/>
      </a:majorFont>
      <a:minorFont>
        <a:latin typeface="Helvetica"/>
        <a:ea typeface="Helvetica"/>
        <a:cs typeface="Helvetica"/>
      </a:minorFont>
    </a:fontScheme>
    <a:fmtScheme name="SIC_Template_A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C_Template_AI">
  <a:themeElements>
    <a:clrScheme name="SIC_Template_AI">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SIC_Template_AI">
      <a:majorFont>
        <a:latin typeface="Arial"/>
        <a:ea typeface="Arial"/>
        <a:cs typeface="Arial"/>
      </a:majorFont>
      <a:minorFont>
        <a:latin typeface="Helvetica"/>
        <a:ea typeface="Helvetica"/>
        <a:cs typeface="Helvetica"/>
      </a:minorFont>
    </a:fontScheme>
    <a:fmtScheme name="SIC_Template_A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