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E2BA-61FC-4A44-AF88-DE6F395BB036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1C16-C73F-4649-8731-999620AAE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81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E2BA-61FC-4A44-AF88-DE6F395BB036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1C16-C73F-4649-8731-999620AAE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820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E2BA-61FC-4A44-AF88-DE6F395BB036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1C16-C73F-4649-8731-999620AAE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04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E2BA-61FC-4A44-AF88-DE6F395BB036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1C16-C73F-4649-8731-999620AAE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14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E2BA-61FC-4A44-AF88-DE6F395BB036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1C16-C73F-4649-8731-999620AAE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335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E2BA-61FC-4A44-AF88-DE6F395BB036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1C16-C73F-4649-8731-999620AAE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074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E2BA-61FC-4A44-AF88-DE6F395BB036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1C16-C73F-4649-8731-999620AAE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88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E2BA-61FC-4A44-AF88-DE6F395BB036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1C16-C73F-4649-8731-999620AAE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455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E2BA-61FC-4A44-AF88-DE6F395BB036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1C16-C73F-4649-8731-999620AAE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70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E2BA-61FC-4A44-AF88-DE6F395BB036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1C16-C73F-4649-8731-999620AAE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518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E2BA-61FC-4A44-AF88-DE6F395BB036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1C16-C73F-4649-8731-999620AAE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67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0E2BA-61FC-4A44-AF88-DE6F395BB036}" type="datetimeFigureOut">
              <a:rPr lang="es-CO" smtClean="0"/>
              <a:t>24/05/2021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51C16-C73F-4649-8731-999620AAE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63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1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INSTRUCTIVO</a:t>
            </a:r>
            <a:br>
              <a:rPr lang="es-CO" dirty="0" smtClean="0"/>
            </a:br>
            <a:r>
              <a:rPr lang="es-CO" sz="2400" dirty="0" smtClean="0"/>
              <a:t>Para los Aprendices</a:t>
            </a:r>
            <a:endParaRPr lang="es-CO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Descargar el </a:t>
            </a:r>
            <a:r>
              <a:rPr lang="es-CO" sz="2400" dirty="0" err="1" smtClean="0"/>
              <a:t>FrameWork</a:t>
            </a:r>
            <a:r>
              <a:rPr lang="es-CO" sz="2400" dirty="0" smtClean="0"/>
              <a:t> ‘</a:t>
            </a:r>
            <a:r>
              <a:rPr lang="es-CO" sz="2400" dirty="0" err="1" smtClean="0"/>
              <a:t>mvc</a:t>
            </a:r>
            <a:r>
              <a:rPr lang="es-CO" sz="2400" dirty="0" smtClean="0"/>
              <a:t>-plantilla-</a:t>
            </a:r>
            <a:r>
              <a:rPr lang="es-CO" sz="2400" dirty="0" err="1" smtClean="0"/>
              <a:t>php</a:t>
            </a:r>
            <a:r>
              <a:rPr lang="es-CO" sz="2400" dirty="0" smtClean="0"/>
              <a:t>’ y cambiar al </a:t>
            </a:r>
            <a:r>
              <a:rPr lang="es-CO" sz="2400" dirty="0" err="1" smtClean="0">
                <a:solidFill>
                  <a:srgbClr val="FF0000"/>
                </a:solidFill>
              </a:rPr>
              <a:t>nombre_proyecto</a:t>
            </a:r>
            <a:endParaRPr lang="es-CO" sz="2400" dirty="0" smtClean="0">
              <a:solidFill>
                <a:srgbClr val="FF0000"/>
              </a:solidFill>
            </a:endParaRPr>
          </a:p>
          <a:p>
            <a:r>
              <a:rPr lang="es-CO" sz="2400" dirty="0" smtClean="0"/>
              <a:t>Modificar los archivos:</a:t>
            </a:r>
          </a:p>
          <a:p>
            <a:pPr lvl="1"/>
            <a:r>
              <a:rPr lang="es-CO" sz="2000" dirty="0" err="1" smtClean="0"/>
              <a:t>public</a:t>
            </a:r>
            <a:r>
              <a:rPr lang="es-CO" sz="2000" dirty="0" smtClean="0"/>
              <a:t> / .</a:t>
            </a:r>
            <a:r>
              <a:rPr lang="es-CO" sz="2000" dirty="0" err="1" smtClean="0"/>
              <a:t>htaccess</a:t>
            </a:r>
            <a:r>
              <a:rPr lang="es-CO" sz="2000" dirty="0" smtClean="0"/>
              <a:t> / Línea </a:t>
            </a:r>
            <a:r>
              <a:rPr lang="es-CO" sz="2000" dirty="0"/>
              <a:t>4: </a:t>
            </a:r>
            <a:r>
              <a:rPr lang="es-CO" sz="2000" dirty="0" err="1"/>
              <a:t>RewriteBase</a:t>
            </a:r>
            <a:r>
              <a:rPr lang="es-CO" sz="2000" dirty="0"/>
              <a:t> </a:t>
            </a:r>
            <a:r>
              <a:rPr lang="es-CO" sz="2000" dirty="0" smtClean="0"/>
              <a:t>/</a:t>
            </a:r>
            <a:r>
              <a:rPr lang="es-CO" sz="2000" dirty="0" err="1" smtClean="0">
                <a:solidFill>
                  <a:srgbClr val="FF0000"/>
                </a:solidFill>
              </a:rPr>
              <a:t>nombre_proyecto</a:t>
            </a:r>
            <a:r>
              <a:rPr lang="es-CO" sz="2000" dirty="0" smtClean="0"/>
              <a:t>/</a:t>
            </a:r>
            <a:r>
              <a:rPr lang="es-CO" sz="2000" dirty="0" err="1" smtClean="0"/>
              <a:t>public</a:t>
            </a:r>
            <a:r>
              <a:rPr lang="es-CO" sz="2000" dirty="0"/>
              <a:t>/ </a:t>
            </a:r>
            <a:endParaRPr lang="es-CO" sz="2000" dirty="0" smtClean="0"/>
          </a:p>
          <a:p>
            <a:pPr lvl="1"/>
            <a:r>
              <a:rPr lang="es-CO" sz="2000" dirty="0" err="1" smtClean="0"/>
              <a:t>app</a:t>
            </a:r>
            <a:r>
              <a:rPr lang="es-CO" sz="2000" dirty="0" smtClean="0"/>
              <a:t> / </a:t>
            </a:r>
            <a:r>
              <a:rPr lang="es-CO" sz="2000" dirty="0" err="1" smtClean="0"/>
              <a:t>config</a:t>
            </a:r>
            <a:r>
              <a:rPr lang="es-CO" sz="2000" dirty="0" smtClean="0"/>
              <a:t> / Línea 7: define</a:t>
            </a:r>
            <a:r>
              <a:rPr lang="es-CO" sz="2000" dirty="0"/>
              <a:t>('</a:t>
            </a:r>
            <a:r>
              <a:rPr lang="es-CO" sz="2000" dirty="0" err="1"/>
              <a:t>RUTA_URL</a:t>
            </a:r>
            <a:r>
              <a:rPr lang="es-CO" sz="2000" dirty="0"/>
              <a:t>', 'http://</a:t>
            </a:r>
            <a:r>
              <a:rPr lang="es-CO" sz="2000" dirty="0" smtClean="0"/>
              <a:t>localhost/</a:t>
            </a:r>
            <a:r>
              <a:rPr lang="es-CO" sz="2000" dirty="0">
                <a:solidFill>
                  <a:srgbClr val="FF0000"/>
                </a:solidFill>
              </a:rPr>
              <a:t>nombre_proyecto</a:t>
            </a:r>
            <a:r>
              <a:rPr lang="es-CO" sz="2000" dirty="0" smtClean="0"/>
              <a:t>');</a:t>
            </a:r>
          </a:p>
          <a:p>
            <a:pPr lvl="1"/>
            <a:endParaRPr lang="es-CO" sz="2000" dirty="0"/>
          </a:p>
          <a:p>
            <a:r>
              <a:rPr lang="es-CO" sz="2400" dirty="0" smtClean="0"/>
              <a:t>Cargar las Vistas:</a:t>
            </a:r>
          </a:p>
          <a:p>
            <a:r>
              <a:rPr lang="es-CO" sz="2400" dirty="0" smtClean="0"/>
              <a:t>Conectar a la Base de Datos:</a:t>
            </a:r>
          </a:p>
          <a:p>
            <a:r>
              <a:rPr lang="es-CO" sz="2400" dirty="0" smtClean="0"/>
              <a:t>Cargar los Modelos:</a:t>
            </a:r>
          </a:p>
          <a:p>
            <a:endParaRPr lang="es-CO" sz="24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915474" y="1561898"/>
            <a:ext cx="3025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3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56349" y="1908645"/>
            <a:ext cx="605736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CO" dirty="0"/>
              <a:t>&lt;</a:t>
            </a:r>
            <a:r>
              <a:rPr lang="es-CO" dirty="0" err="1"/>
              <a:t>IfModule</a:t>
            </a:r>
            <a:r>
              <a:rPr lang="es-CO" dirty="0"/>
              <a:t> </a:t>
            </a:r>
            <a:r>
              <a:rPr lang="es-CO" dirty="0" err="1"/>
              <a:t>mod_rewrite.c</a:t>
            </a:r>
            <a:r>
              <a:rPr lang="es-CO" dirty="0"/>
              <a:t>&gt;</a:t>
            </a:r>
          </a:p>
          <a:p>
            <a:r>
              <a:rPr lang="es-CO" dirty="0"/>
              <a:t>	</a:t>
            </a:r>
            <a:r>
              <a:rPr lang="es-CO" dirty="0" err="1"/>
              <a:t>RewriteEngine</a:t>
            </a:r>
            <a:r>
              <a:rPr lang="es-CO" dirty="0"/>
              <a:t> </a:t>
            </a:r>
            <a:r>
              <a:rPr lang="es-CO" dirty="0" err="1"/>
              <a:t>on</a:t>
            </a:r>
            <a:endParaRPr lang="es-CO" dirty="0"/>
          </a:p>
          <a:p>
            <a:r>
              <a:rPr lang="es-CO" dirty="0"/>
              <a:t>	</a:t>
            </a:r>
            <a:r>
              <a:rPr lang="es-CO" dirty="0" err="1"/>
              <a:t>RewriteRule</a:t>
            </a:r>
            <a:r>
              <a:rPr lang="es-CO" dirty="0"/>
              <a:t> ^$ </a:t>
            </a:r>
            <a:r>
              <a:rPr lang="es-CO" dirty="0" err="1"/>
              <a:t>public</a:t>
            </a:r>
            <a:r>
              <a:rPr lang="es-CO" dirty="0"/>
              <a:t>/ [L]</a:t>
            </a:r>
          </a:p>
          <a:p>
            <a:r>
              <a:rPr lang="es-CO" dirty="0"/>
              <a:t>	</a:t>
            </a:r>
            <a:r>
              <a:rPr lang="es-CO" dirty="0" err="1"/>
              <a:t>RewriteRule</a:t>
            </a:r>
            <a:r>
              <a:rPr lang="es-CO" dirty="0"/>
              <a:t> (.*) </a:t>
            </a:r>
            <a:r>
              <a:rPr lang="es-CO" dirty="0" err="1"/>
              <a:t>public</a:t>
            </a:r>
            <a:r>
              <a:rPr lang="es-CO" dirty="0"/>
              <a:t>/$1 [L]</a:t>
            </a:r>
          </a:p>
          <a:p>
            <a:r>
              <a:rPr lang="es-CO" dirty="0"/>
              <a:t>&lt;/</a:t>
            </a:r>
            <a:r>
              <a:rPr lang="es-CO" dirty="0" err="1"/>
              <a:t>IfModule</a:t>
            </a:r>
            <a:r>
              <a:rPr lang="es-CO" dirty="0"/>
              <a:t>&gt;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456349" y="4030654"/>
            <a:ext cx="6057363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CO" dirty="0"/>
              <a:t>&lt;</a:t>
            </a:r>
            <a:r>
              <a:rPr lang="es-CO" dirty="0" err="1"/>
              <a:t>IfModule</a:t>
            </a:r>
            <a:r>
              <a:rPr lang="es-CO" dirty="0"/>
              <a:t> </a:t>
            </a:r>
            <a:r>
              <a:rPr lang="es-CO" dirty="0" err="1"/>
              <a:t>mod_rewrite.c</a:t>
            </a:r>
            <a:r>
              <a:rPr lang="es-CO" dirty="0"/>
              <a:t>&gt;</a:t>
            </a:r>
          </a:p>
          <a:p>
            <a:r>
              <a:rPr lang="es-CO" dirty="0"/>
              <a:t>	</a:t>
            </a:r>
            <a:r>
              <a:rPr lang="es-CO" dirty="0" err="1"/>
              <a:t>Options</a:t>
            </a:r>
            <a:r>
              <a:rPr lang="es-CO" dirty="0"/>
              <a:t> -</a:t>
            </a:r>
            <a:r>
              <a:rPr lang="es-CO" dirty="0" err="1"/>
              <a:t>Multiviews</a:t>
            </a:r>
            <a:endParaRPr lang="es-CO" dirty="0"/>
          </a:p>
          <a:p>
            <a:r>
              <a:rPr lang="es-CO" dirty="0"/>
              <a:t>	</a:t>
            </a:r>
            <a:r>
              <a:rPr lang="es-CO" dirty="0" err="1"/>
              <a:t>RewriteEngine</a:t>
            </a:r>
            <a:r>
              <a:rPr lang="es-CO" dirty="0"/>
              <a:t> </a:t>
            </a:r>
            <a:r>
              <a:rPr lang="es-CO" dirty="0" err="1"/>
              <a:t>On</a:t>
            </a:r>
            <a:endParaRPr lang="es-CO" dirty="0"/>
          </a:p>
          <a:p>
            <a:r>
              <a:rPr lang="es-CO" dirty="0"/>
              <a:t>	</a:t>
            </a:r>
            <a:r>
              <a:rPr lang="es-CO" dirty="0" err="1"/>
              <a:t>RewriteBase</a:t>
            </a:r>
            <a:r>
              <a:rPr lang="es-CO" dirty="0"/>
              <a:t> </a:t>
            </a:r>
            <a:r>
              <a:rPr lang="es-CO" dirty="0"/>
              <a:t>/</a:t>
            </a:r>
            <a:r>
              <a:rPr lang="es-CO" dirty="0" err="1"/>
              <a:t>mvc_plantilla_php</a:t>
            </a:r>
            <a:r>
              <a:rPr lang="es-CO" dirty="0"/>
              <a:t>/</a:t>
            </a:r>
            <a:r>
              <a:rPr lang="es-CO" dirty="0" err="1"/>
              <a:t>public</a:t>
            </a:r>
            <a:r>
              <a:rPr lang="es-CO" dirty="0"/>
              <a:t>/ </a:t>
            </a:r>
          </a:p>
          <a:p>
            <a:r>
              <a:rPr lang="es-CO" dirty="0"/>
              <a:t>	</a:t>
            </a:r>
            <a:r>
              <a:rPr lang="es-CO" dirty="0" err="1"/>
              <a:t>RewriteCond</a:t>
            </a:r>
            <a:r>
              <a:rPr lang="es-CO" dirty="0"/>
              <a:t> %{</a:t>
            </a:r>
            <a:r>
              <a:rPr lang="es-CO" dirty="0" err="1"/>
              <a:t>REQUEST_FILENAME</a:t>
            </a:r>
            <a:r>
              <a:rPr lang="es-CO" dirty="0"/>
              <a:t>} !-d</a:t>
            </a:r>
          </a:p>
          <a:p>
            <a:r>
              <a:rPr lang="es-CO" dirty="0"/>
              <a:t>	</a:t>
            </a:r>
            <a:r>
              <a:rPr lang="es-CO" dirty="0" err="1"/>
              <a:t>RewriteCond</a:t>
            </a:r>
            <a:r>
              <a:rPr lang="es-CO" dirty="0"/>
              <a:t> %{</a:t>
            </a:r>
            <a:r>
              <a:rPr lang="es-CO" dirty="0" err="1"/>
              <a:t>REQUEST_FILENAME</a:t>
            </a:r>
            <a:r>
              <a:rPr lang="es-CO" dirty="0"/>
              <a:t>} !-f</a:t>
            </a:r>
          </a:p>
          <a:p>
            <a:r>
              <a:rPr lang="es-CO" dirty="0"/>
              <a:t>	</a:t>
            </a:r>
            <a:r>
              <a:rPr lang="es-CO" dirty="0" err="1"/>
              <a:t>RewriteRule</a:t>
            </a:r>
            <a:r>
              <a:rPr lang="es-CO" dirty="0"/>
              <a:t> ^(.+)$ </a:t>
            </a:r>
            <a:r>
              <a:rPr lang="es-CO" dirty="0" err="1"/>
              <a:t>index.php?url</a:t>
            </a:r>
            <a:r>
              <a:rPr lang="es-CO" dirty="0"/>
              <a:t>=$1 [</a:t>
            </a:r>
            <a:r>
              <a:rPr lang="es-CO" dirty="0" err="1"/>
              <a:t>QSA,L</a:t>
            </a:r>
            <a:r>
              <a:rPr lang="es-CO" dirty="0"/>
              <a:t>]</a:t>
            </a:r>
          </a:p>
          <a:p>
            <a:r>
              <a:rPr lang="es-CO" dirty="0"/>
              <a:t>&lt;/</a:t>
            </a:r>
            <a:r>
              <a:rPr lang="es-CO" dirty="0" err="1"/>
              <a:t>IfModule</a:t>
            </a:r>
            <a:r>
              <a:rPr lang="es-CO" dirty="0"/>
              <a:t>&gt;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456349" y="843854"/>
            <a:ext cx="605736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CO" dirty="0" err="1"/>
              <a:t>Options</a:t>
            </a:r>
            <a:r>
              <a:rPr lang="es-CO" dirty="0"/>
              <a:t> -Indexes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40913" y="405972"/>
            <a:ext cx="4559121" cy="3128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CO" dirty="0" smtClean="0"/>
              <a:t>Seguridad: Archivos</a:t>
            </a:r>
          </a:p>
          <a:p>
            <a:pPr algn="ctr"/>
            <a:r>
              <a:rPr lang="es-CO" dirty="0" smtClean="0"/>
              <a:t>.</a:t>
            </a:r>
            <a:r>
              <a:rPr lang="es-CO" dirty="0" err="1" smtClean="0"/>
              <a:t>htaccess</a:t>
            </a:r>
            <a:endParaRPr lang="es-CO" dirty="0" smtClean="0"/>
          </a:p>
          <a:p>
            <a:pPr algn="just"/>
            <a:endParaRPr lang="es-CO" dirty="0" smtClean="0"/>
          </a:p>
          <a:p>
            <a:pPr marL="285750" indent="-285750" algn="just">
              <a:buFontTx/>
              <a:buChar char="-"/>
            </a:pPr>
            <a:r>
              <a:rPr lang="es-CO" smtClean="0"/>
              <a:t>Manipular </a:t>
            </a:r>
            <a:r>
              <a:rPr lang="es-CO" dirty="0" smtClean="0"/>
              <a:t>aspectos del </a:t>
            </a:r>
            <a:r>
              <a:rPr lang="es-CO" smtClean="0"/>
              <a:t>servidor Apache</a:t>
            </a:r>
          </a:p>
          <a:p>
            <a:pPr marL="285750" indent="-285750" algn="just">
              <a:buFontTx/>
              <a:buChar char="-"/>
            </a:pPr>
            <a:r>
              <a:rPr lang="es-CO" smtClean="0"/>
              <a:t>Redireccionar</a:t>
            </a:r>
            <a:r>
              <a:rPr lang="es-CO" dirty="0" smtClean="0"/>
              <a:t> </a:t>
            </a:r>
            <a:r>
              <a:rPr lang="es-CO" dirty="0" err="1" smtClean="0"/>
              <a:t>url</a:t>
            </a:r>
            <a:endParaRPr lang="es-CO" dirty="0" smtClean="0"/>
          </a:p>
          <a:p>
            <a:pPr marL="285750" indent="-285750" algn="just">
              <a:buFontTx/>
              <a:buChar char="-"/>
            </a:pPr>
            <a:r>
              <a:rPr lang="es-CO" dirty="0" smtClean="0"/>
              <a:t>Algunos FTP no lo visualizan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5456349" y="1470763"/>
            <a:ext cx="6057363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Se deja de visualizar la carpeta </a:t>
            </a:r>
            <a:r>
              <a:rPr lang="es-CO" dirty="0" err="1" smtClean="0"/>
              <a:t>public</a:t>
            </a:r>
            <a:r>
              <a:rPr lang="es-CO" dirty="0" smtClean="0"/>
              <a:t>/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5456349" y="3604914"/>
            <a:ext cx="6057363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Si no existe una ruta, </a:t>
            </a:r>
            <a:r>
              <a:rPr lang="es-CO" sz="1600" dirty="0" err="1" smtClean="0"/>
              <a:t>redireccionar</a:t>
            </a:r>
            <a:r>
              <a:rPr lang="es-CO" sz="1600" dirty="0" smtClean="0"/>
              <a:t> al </a:t>
            </a:r>
            <a:r>
              <a:rPr lang="es-CO" sz="1600" dirty="0" err="1" smtClean="0"/>
              <a:t>index</a:t>
            </a:r>
            <a:r>
              <a:rPr lang="es-CO" sz="1600" dirty="0" smtClean="0"/>
              <a:t> y almacenar en el parámetro ‘</a:t>
            </a:r>
            <a:r>
              <a:rPr lang="es-CO" sz="1600" dirty="0" err="1" smtClean="0"/>
              <a:t>url</a:t>
            </a:r>
            <a:r>
              <a:rPr lang="es-CO" sz="1600" dirty="0" smtClean="0"/>
              <a:t>’ la </a:t>
            </a:r>
            <a:r>
              <a:rPr lang="es-CO" sz="1600" dirty="0" err="1" smtClean="0"/>
              <a:t>url</a:t>
            </a:r>
            <a:endParaRPr lang="es-CO" sz="1600" dirty="0"/>
          </a:p>
        </p:txBody>
      </p:sp>
      <p:sp>
        <p:nvSpPr>
          <p:cNvPr id="9" name="Rectángulo 8"/>
          <p:cNvSpPr/>
          <p:nvPr/>
        </p:nvSpPr>
        <p:spPr>
          <a:xfrm>
            <a:off x="5456349" y="405972"/>
            <a:ext cx="6057363" cy="4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No permite ingresar a la carpeta </a:t>
            </a:r>
            <a:r>
              <a:rPr lang="es-CO" dirty="0" err="1" smtClean="0"/>
              <a:t>app</a:t>
            </a:r>
            <a:r>
              <a:rPr lang="es-CO" dirty="0" smtClean="0"/>
              <a:t>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13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120</Words>
  <Application>Microsoft Office PowerPoint</Application>
  <PresentationFormat>Panorámica</PresentationFormat>
  <Paragraphs>32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INSTRUCTIVO Para los Aprendices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ALBEIRO RAMOS</dc:creator>
  <cp:lastModifiedBy>ALBEIRO RAMOS</cp:lastModifiedBy>
  <cp:revision>24</cp:revision>
  <dcterms:created xsi:type="dcterms:W3CDTF">2021-05-23T21:33:20Z</dcterms:created>
  <dcterms:modified xsi:type="dcterms:W3CDTF">2021-05-24T19:29:30Z</dcterms:modified>
</cp:coreProperties>
</file>