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Work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k3mdl9nit8A7t7Uhh8B9EeVKQ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WorkSans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WorkSans-italic.fntdata"/><Relationship Id="rId6" Type="http://schemas.openxmlformats.org/officeDocument/2006/relationships/slide" Target="slides/slide2.xml"/><Relationship Id="rId18" Type="http://schemas.openxmlformats.org/officeDocument/2006/relationships/font" Target="fonts/Work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6242ec682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b6242ec682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31a59409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3631a59409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31a59409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3631a59409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31a59409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3631a59409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31a594097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631a594097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31a594097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3631a594097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6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6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6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6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os objetos">
  <p:cSld name="1_Dos obje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cabezado de sección">
  <p:cSld name="1_Encabezado de secció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833" y="317431"/>
            <a:ext cx="811391" cy="79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37" name="Google Shape;37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995425" y="2055150"/>
            <a:ext cx="10248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48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Curso complementario Desarrollo de Back-end  con Node.js - MongoDB</a:t>
            </a:r>
            <a:endParaRPr b="1" i="0" sz="48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5655229" y="4733550"/>
            <a:ext cx="574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CO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22810019-1</a:t>
            </a:r>
            <a:endParaRPr b="1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840879" y="4733550"/>
            <a:ext cx="574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CO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ING  - DIEGO CASALLAS</a:t>
            </a:r>
            <a:endParaRPr b="1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6242ec682_1_32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Node.js  -  MongoDB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1" name="Google Shape;111;g2b6242ec682_1_32"/>
          <p:cNvSpPr txBox="1"/>
          <p:nvPr/>
        </p:nvSpPr>
        <p:spPr>
          <a:xfrm>
            <a:off x="663300" y="1798050"/>
            <a:ext cx="108654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 sz="3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Sistema de Gestión de Tareas </a:t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s-CO" sz="3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Descripción General</a:t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O" sz="2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Este proyecto consiste en desarrollar una aplicación web para gestión de tareas (To-Do List) con autenticación de usuarios, utilizando Node.js para el backend y MongoDB como base de datos. El proyecto está diseñado para completarse en aproximadamente 20 horas.</a:t>
            </a:r>
            <a:endParaRPr sz="2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31a594097_0_5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Node.js  -  MongoDB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7" name="Google Shape;117;g3631a594097_0_5"/>
          <p:cNvSpPr txBox="1"/>
          <p:nvPr/>
        </p:nvSpPr>
        <p:spPr>
          <a:xfrm>
            <a:off x="846800" y="1683075"/>
            <a:ext cx="108654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s-CO" sz="3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Objetivos de Aprendizaje</a:t>
            </a:r>
            <a:endParaRPr b="1" sz="3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ork Sans"/>
              <a:buChar char="●"/>
            </a:pPr>
            <a:r>
              <a:rPr lang="es-CO" sz="2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Configurar un entorno de desarrollo con Node.js y Express</a:t>
            </a:r>
            <a:endParaRPr sz="2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ork Sans"/>
              <a:buChar char="●"/>
            </a:pPr>
            <a:r>
              <a:rPr lang="es-CO" sz="2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Conectar Node.js con MongoDB usando Mongoose</a:t>
            </a:r>
            <a:endParaRPr sz="2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ork Sans"/>
              <a:buChar char="●"/>
            </a:pPr>
            <a:r>
              <a:rPr lang="es-CO" sz="2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Implementar operaciones CRUD (Crear, Leer, Actualizar, Eliminar)</a:t>
            </a:r>
            <a:endParaRPr sz="2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ork Sans"/>
              <a:buChar char="●"/>
            </a:pPr>
            <a:r>
              <a:rPr lang="es-CO" sz="2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Desarrollar un sistema de autenticación básico</a:t>
            </a:r>
            <a:endParaRPr sz="2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ork Sans"/>
              <a:buChar char="●"/>
            </a:pPr>
            <a:r>
              <a:rPr lang="es-CO" sz="2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Crear una API RESTful</a:t>
            </a:r>
            <a:endParaRPr sz="2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31a594097_0_12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Node.js  -  MongoDB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3" name="Google Shape;123;g3631a594097_0_12"/>
          <p:cNvSpPr txBox="1"/>
          <p:nvPr/>
        </p:nvSpPr>
        <p:spPr>
          <a:xfrm>
            <a:off x="846800" y="1683075"/>
            <a:ext cx="108654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s-CO" sz="3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Estructura del Proyecto (20 horas)</a:t>
            </a:r>
            <a:endParaRPr b="1" sz="3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b="1"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Configuración Inicial (2 horas)</a:t>
            </a:r>
            <a:endParaRPr b="1"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Instalar Node.js y MongoDB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Crear estructura de directorios del proyecto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Configurar package.json con dependencias básicas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Configurar servidor Express básico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b="1"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Conexión a MongoDB (2 horas)</a:t>
            </a:r>
            <a:endParaRPr b="1"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Instalar Mongoose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Configurar conexión a MongoDB (local o Atlas)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Crear modelos básicos (Usuario, Tarea)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Implementar operaciones básicas de prueba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31a594097_0_18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Node.js  -  MongoDB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9" name="Google Shape;129;g3631a594097_0_18"/>
          <p:cNvSpPr txBox="1"/>
          <p:nvPr/>
        </p:nvSpPr>
        <p:spPr>
          <a:xfrm>
            <a:off x="846800" y="1683075"/>
            <a:ext cx="10865400" cy="5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Sistema de Autenticación (4 horas)</a:t>
            </a:r>
            <a:endParaRPr b="1"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Crear modelo de Usuario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Implementar registro de usuarios (hash de contraseñas con bcrypt)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Implementar inicio de sesión (JWT o sesiones)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Middleware de autenticación para rutas protegidas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API para Tareas (4 horas)</a:t>
            </a:r>
            <a:endParaRPr b="1"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CRUD para tareas (relacionadas con usuarios)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roman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Crear nueva tarea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roman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Listar tareas de un usuario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roman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Actualizar tarea (marcar como completada, editar)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roman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Eliminar tarea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Validación de datos de entrada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Manejo de errores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31a594097_0_24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Node.js  -  MongoDB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5" name="Google Shape;135;g3631a594097_0_24"/>
          <p:cNvSpPr txBox="1"/>
          <p:nvPr/>
        </p:nvSpPr>
        <p:spPr>
          <a:xfrm>
            <a:off x="846800" y="1683075"/>
            <a:ext cx="10865400" cy="5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b="1"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Funcionalidades Adicionales (2 horas)</a:t>
            </a:r>
            <a:endParaRPr b="1"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Búsqueda de tareas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Ordenamiento (por fecha, prioridad)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Categorías/etiquetas para tareas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 Pruebas y Depuración (2 horas)</a:t>
            </a:r>
            <a:endParaRPr b="1"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Pruebas manuales de funcionalidades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Depuración de errores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lphaLcPeriod"/>
            </a:pPr>
            <a:r>
              <a:rPr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Optimización básica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Entregables</a:t>
            </a:r>
            <a:endParaRPr b="1" sz="20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s-CO" sz="20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Código fuente completo del proyecto</a:t>
            </a:r>
            <a:endParaRPr sz="20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s-CO" sz="20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Instrucciones para configuración y ejecución (README.md)</a:t>
            </a:r>
            <a:endParaRPr sz="20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s-CO" sz="20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Colección de Postman o ejemplos de solicitudes API</a:t>
            </a:r>
            <a:endParaRPr sz="20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s-CO" sz="20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Presentación/demostración final</a:t>
            </a:r>
            <a:endParaRPr sz="20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31a594097_0_30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Node.js  -  MongoDB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1" name="Google Shape;141;g3631a594097_0_30"/>
          <p:cNvSpPr txBox="1"/>
          <p:nvPr/>
        </p:nvSpPr>
        <p:spPr>
          <a:xfrm>
            <a:off x="846800" y="1683075"/>
            <a:ext cx="10865400" cy="5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Requisitos Técnicos</a:t>
            </a:r>
            <a:endParaRPr b="1"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Roboto"/>
              <a:buAutoNum type="alphaLcPeriod"/>
            </a:pPr>
            <a:r>
              <a:rPr lang="es-CO" sz="2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Node.js (v14+)</a:t>
            </a:r>
            <a:endParaRPr sz="2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Roboto"/>
              <a:buAutoNum type="alphaLcPeriod"/>
            </a:pPr>
            <a:r>
              <a:rPr lang="es-CO" sz="2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MongoDB (local o Atlas)</a:t>
            </a:r>
            <a:endParaRPr sz="2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Roboto"/>
              <a:buAutoNum type="alphaLcPeriod"/>
            </a:pPr>
            <a:r>
              <a:rPr lang="es-CO" sz="2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Express.js</a:t>
            </a:r>
            <a:endParaRPr sz="2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Roboto"/>
              <a:buAutoNum type="alphaLcPeriod"/>
            </a:pPr>
            <a:r>
              <a:rPr lang="es-CO" sz="2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Mongoose</a:t>
            </a:r>
            <a:endParaRPr sz="2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Roboto"/>
              <a:buAutoNum type="alphaLcPeriod"/>
            </a:pPr>
            <a:r>
              <a:rPr lang="es-CO" sz="2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Opcional: EJS/Handlebars para vistas</a:t>
            </a:r>
            <a:endParaRPr sz="2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Roboto"/>
              <a:buAutoNum type="alphaLcPeriod"/>
            </a:pPr>
            <a:r>
              <a:rPr lang="es-CO" sz="2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Dependencias adicionales según necesidad (bcrypt, jsonwebtoken, etc.)</a:t>
            </a:r>
            <a:endParaRPr sz="2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46" name="Google Shape;14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