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Work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OTCbluMW0hmUE4pubEzIASQhk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WorkSans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italic.fntdata"/><Relationship Id="rId14" Type="http://schemas.openxmlformats.org/officeDocument/2006/relationships/font" Target="fonts/WorkSans-bold.fntdata"/><Relationship Id="rId17" Type="http://customschemas.google.com/relationships/presentationmetadata" Target="metadata"/><Relationship Id="rId16" Type="http://schemas.openxmlformats.org/officeDocument/2006/relationships/font" Target="fonts/Work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36556d66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636556d66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3636556d66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247dbc32b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6247dbc32b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247dbc32b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6247dbc32b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253125157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g36253125157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253125157_0_2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g36253125157_0_2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253125157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6253125157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53125157_0_2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6253125157_0_2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37" name="Google Shape;3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36556d662_0_0"/>
          <p:cNvSpPr txBox="1"/>
          <p:nvPr/>
        </p:nvSpPr>
        <p:spPr>
          <a:xfrm>
            <a:off x="995425" y="2055150"/>
            <a:ext cx="102483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48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Curso complementario Desarrollo de Back-end  con Node.js - MongoDB</a:t>
            </a:r>
            <a:endParaRPr b="1" i="0" sz="48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" name="Google Shape;104;g3636556d662_0_0"/>
          <p:cNvSpPr txBox="1"/>
          <p:nvPr/>
        </p:nvSpPr>
        <p:spPr>
          <a:xfrm>
            <a:off x="5708229" y="4733550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s-CO" sz="18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22810019-1</a:t>
            </a:r>
            <a:endParaRPr b="1" i="0" sz="18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5" name="Google Shape;105;g3636556d662_0_0"/>
          <p:cNvSpPr txBox="1"/>
          <p:nvPr/>
        </p:nvSpPr>
        <p:spPr>
          <a:xfrm>
            <a:off x="840879" y="4733550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s-CO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ING  - DIEGO CASALLAS</a:t>
            </a:r>
            <a:endParaRPr b="1" sz="1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247dbc32b_0_2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Mongo DB</a:t>
            </a:r>
            <a:endParaRPr b="1"/>
          </a:p>
        </p:txBody>
      </p:sp>
      <p:sp>
        <p:nvSpPr>
          <p:cNvPr id="111" name="Google Shape;111;g36247dbc32b_0_20"/>
          <p:cNvSpPr txBox="1"/>
          <p:nvPr/>
        </p:nvSpPr>
        <p:spPr>
          <a:xfrm>
            <a:off x="159075" y="1683075"/>
            <a:ext cx="11859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s-CO" sz="4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MongoDB: Definición, Historia, Funcionamiento y Tecnologías Utilizadas</a:t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4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247dbc32b_0_26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Mongo DB</a:t>
            </a:r>
            <a:endParaRPr b="1"/>
          </a:p>
        </p:txBody>
      </p:sp>
      <p:sp>
        <p:nvSpPr>
          <p:cNvPr id="117" name="Google Shape;117;g36247dbc32b_0_26"/>
          <p:cNvSpPr txBox="1"/>
          <p:nvPr/>
        </p:nvSpPr>
        <p:spPr>
          <a:xfrm>
            <a:off x="159075" y="1683075"/>
            <a:ext cx="11859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s-CO" sz="4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📜 Definición de MongoDB</a:t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s-CO" sz="27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MongoDB es una base de datos NoSQL orientada a documentos que almacena datos en formato BSON (Binary JSON), lo que permite una estructura flexible y escalable. A diferencia de las bases de datos relacionales, MongoDB no utiliza tablas, sino colecciones de documentos JSON-like, lo que la hace ideal para aplicaciones modernas con esquemas dinámicos.</a:t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253125157_0_209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Mongo DB - Crear una base de datos</a:t>
            </a:r>
            <a:endParaRPr b="1"/>
          </a:p>
        </p:txBody>
      </p:sp>
      <p:sp>
        <p:nvSpPr>
          <p:cNvPr id="123" name="Google Shape;123;g36253125157_0_209"/>
          <p:cNvSpPr txBox="1"/>
          <p:nvPr/>
        </p:nvSpPr>
        <p:spPr>
          <a:xfrm>
            <a:off x="159075" y="1683075"/>
            <a:ext cx="11859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i="0" lang="es-CO" sz="46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Seleccionar la opción nueva</a:t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4" name="Google Shape;124;g36253125157_0_209"/>
          <p:cNvPicPr preferRelativeResize="0"/>
          <p:nvPr/>
        </p:nvPicPr>
        <p:blipFill rotWithShape="1">
          <a:blip r:embed="rId3">
            <a:alphaModFix/>
          </a:blip>
          <a:srcRect b="0" l="58185" r="0" t="39128"/>
          <a:stretch/>
        </p:blipFill>
        <p:spPr>
          <a:xfrm>
            <a:off x="3074725" y="2763900"/>
            <a:ext cx="6460298" cy="37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36253125157_0_209"/>
          <p:cNvSpPr/>
          <p:nvPr/>
        </p:nvSpPr>
        <p:spPr>
          <a:xfrm>
            <a:off x="989275" y="3723100"/>
            <a:ext cx="1925100" cy="641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56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253125157_0_220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Mongo DB - Crear una Colección </a:t>
            </a:r>
            <a:endParaRPr b="1"/>
          </a:p>
        </p:txBody>
      </p:sp>
      <p:sp>
        <p:nvSpPr>
          <p:cNvPr id="131" name="Google Shape;131;g36253125157_0_220"/>
          <p:cNvSpPr txBox="1"/>
          <p:nvPr/>
        </p:nvSpPr>
        <p:spPr>
          <a:xfrm>
            <a:off x="159075" y="1683075"/>
            <a:ext cx="11859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2" name="Google Shape;132;g36253125157_0_2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02138" y="2185250"/>
            <a:ext cx="547687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6253125157_0_220"/>
          <p:cNvSpPr/>
          <p:nvPr/>
        </p:nvSpPr>
        <p:spPr>
          <a:xfrm>
            <a:off x="2152329" y="3058050"/>
            <a:ext cx="2466600" cy="7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 de datos 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6253125157_0_220"/>
          <p:cNvSpPr/>
          <p:nvPr/>
        </p:nvSpPr>
        <p:spPr>
          <a:xfrm>
            <a:off x="2152325" y="3900287"/>
            <a:ext cx="2466600" cy="74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Colección</a:t>
            </a:r>
            <a:endParaRPr b="0" i="0" sz="1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6253125157_0_220"/>
          <p:cNvSpPr/>
          <p:nvPr/>
        </p:nvSpPr>
        <p:spPr>
          <a:xfrm>
            <a:off x="9070475" y="5828625"/>
            <a:ext cx="1508700" cy="52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36253125157_0_220"/>
          <p:cNvSpPr txBox="1"/>
          <p:nvPr/>
        </p:nvSpPr>
        <p:spPr>
          <a:xfrm>
            <a:off x="159075" y="1683075"/>
            <a:ext cx="11859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s-CO" sz="46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Nombre de Base de Datos</a:t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253125157_0_231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Mongo DB - Crear una Colección </a:t>
            </a:r>
            <a:endParaRPr b="1"/>
          </a:p>
        </p:txBody>
      </p:sp>
      <p:sp>
        <p:nvSpPr>
          <p:cNvPr id="142" name="Google Shape;142;g36253125157_0_231"/>
          <p:cNvSpPr txBox="1"/>
          <p:nvPr/>
        </p:nvSpPr>
        <p:spPr>
          <a:xfrm>
            <a:off x="159075" y="1683075"/>
            <a:ext cx="11859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3" name="Google Shape;143;g36253125157_0_2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075" y="1842675"/>
            <a:ext cx="26955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g36253125157_0_2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3423" y="2144398"/>
            <a:ext cx="8325751" cy="444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6253125157_0_231"/>
          <p:cNvSpPr/>
          <p:nvPr/>
        </p:nvSpPr>
        <p:spPr>
          <a:xfrm>
            <a:off x="1350200" y="4445000"/>
            <a:ext cx="1853100" cy="381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56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253125157_0_243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Work Sans Medium"/>
              <a:buNone/>
            </a:pPr>
            <a:r>
              <a:rPr b="1" lang="es-CO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Mongo DB - Insertar un documento</a:t>
            </a:r>
            <a:endParaRPr b="1"/>
          </a:p>
        </p:txBody>
      </p:sp>
      <p:sp>
        <p:nvSpPr>
          <p:cNvPr id="151" name="Google Shape;151;g36253125157_0_243"/>
          <p:cNvSpPr txBox="1"/>
          <p:nvPr/>
        </p:nvSpPr>
        <p:spPr>
          <a:xfrm>
            <a:off x="159075" y="1683075"/>
            <a:ext cx="11859900" cy="3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3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i="0" sz="46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1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52" name="Google Shape;152;g36253125157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6275" y="1783350"/>
            <a:ext cx="5410200" cy="4705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6253125157_0_243"/>
          <p:cNvSpPr/>
          <p:nvPr/>
        </p:nvSpPr>
        <p:spPr>
          <a:xfrm>
            <a:off x="1410375" y="3201725"/>
            <a:ext cx="3408900" cy="132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4564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6253125157_0_243"/>
          <p:cNvSpPr/>
          <p:nvPr/>
        </p:nvSpPr>
        <p:spPr>
          <a:xfrm>
            <a:off x="10013900" y="5867475"/>
            <a:ext cx="682800" cy="504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59" name="Google Shape;159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