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68" r:id="rId3"/>
    <p:sldId id="270" r:id="rId4"/>
    <p:sldId id="258" r:id="rId5"/>
    <p:sldId id="269" r:id="rId6"/>
    <p:sldId id="271" r:id="rId7"/>
    <p:sldId id="272" r:id="rId8"/>
    <p:sldId id="273" r:id="rId9"/>
    <p:sldId id="274" r:id="rId10"/>
    <p:sldId id="275" r:id="rId11"/>
    <p:sldId id="276" r:id="rId12"/>
    <p:sldId id="267" r:id="rId13"/>
    <p:sldId id="262" r:id="rId14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22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120" y="3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DFAF8-F7BA-48F4-B956-3CC1A9ACF6C9}" type="datetimeFigureOut">
              <a:rPr lang="es-CO" smtClean="0"/>
              <a:t>11/10/2022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9F110-F3B2-4F4E-B872-D426D1629F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50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9F110-F3B2-4F4E-B872-D426D1629FD8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82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11/10/2022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11/10/2022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11/10/2022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11/10/2022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11/10/2022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rofeAlbeiro/siwebinvent-modusers-mysql-php/tree/main/docs/trim5" TargetMode="External"/><Relationship Id="rId3" Type="http://schemas.openxmlformats.org/officeDocument/2006/relationships/hyperlink" Target="https://github.com/ProfeAlbeiro/siwebinvent-modusers-mysql-php/tree/main/docs/trim1" TargetMode="External"/><Relationship Id="rId7" Type="http://schemas.openxmlformats.org/officeDocument/2006/relationships/hyperlink" Target="https://github.com/ProfeAlbeiro/siwebinvent-modusers-mysql-php/tree/main/docs/trim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ProfeAlbeiro/siwebinvent-modusers-mysql-php/tree/main/docs/trim3" TargetMode="External"/><Relationship Id="rId5" Type="http://schemas.openxmlformats.org/officeDocument/2006/relationships/hyperlink" Target="https://github.com/ProfeAlbeiro/siwebinvent-modusers-mysql-php/tree/main/docs/trim2" TargetMode="External"/><Relationship Id="rId4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2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463843" y="901908"/>
            <a:ext cx="2756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Nombre</a:t>
            </a:r>
          </a:p>
          <a:p>
            <a:pPr algn="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Del Proyecto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96111" y="3672540"/>
            <a:ext cx="7324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Servicio </a:t>
            </a:r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Nacional de Aprendizaje – </a:t>
            </a:r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SENA, Centro de Electricidad Electrónica y Telecomunicaciones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y Desarrollo de Sistemas de </a:t>
            </a:r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Información, Cuarto Trimestre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Instructor Albeiro Ramos 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Bogotá, </a:t>
            </a:r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 de marzo de 2021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96111" y="2252767"/>
            <a:ext cx="7324717" cy="120032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Apellidos Nombres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Apellidos Nombres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Apellidos Nombres</a:t>
            </a:r>
          </a:p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Apellidos Nombres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Apellidos Nombres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Apellidos </a:t>
            </a:r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Nombres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836665" y="901908"/>
            <a:ext cx="2458498" cy="62324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Sistema.png</a:t>
            </a:r>
          </a:p>
          <a:p>
            <a:pPr algn="ctr"/>
            <a:r>
              <a:rPr lang="es-E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(En alguna parte de esta diapositiva)</a:t>
            </a:r>
            <a:endParaRPr lang="es-E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59214" y="1852650"/>
            <a:ext cx="5500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Alcance y Delimitación</a:t>
            </a:r>
            <a:endParaRPr lang="es-E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Texto corto descriptivo</a:t>
            </a: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2 o 3 líneas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83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541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Alcance y Delimitación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82867" y="1232954"/>
            <a:ext cx="833329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describe en párrafos (no viñetas ni numeración) y debe evidenciar lo siguiente:</a:t>
            </a:r>
          </a:p>
          <a:p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Qué </a:t>
            </a: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hace el Sistema: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Operaciones que los perfiles pueden hacer (ModProceso1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ModProceso2,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ModProceso3)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Qué NO hace el Sistema: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Operaciones que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va hacer el Sistema (ModProceso4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ModProceso5). </a:t>
            </a:r>
            <a:endParaRPr lang="es-E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Cronograma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Hasta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dónde abarca (Tiempo, evidencias)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Tecnologías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Descripción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 tecnologías del proyecto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“Pueden utilizar imágenes de Apoyo o más diapositivas si lo requieren</a:t>
            </a:r>
            <a:r>
              <a:rPr lang="es-ES_tradnl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ángulo 13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9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67792" y="1028701"/>
            <a:ext cx="2880000" cy="2077492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Primer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Plan de Proyecto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Levantamiento </a:t>
            </a: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Información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Procesos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IEEE-830 o Historias de Usuario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Casos de Uso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Casos de Uso </a:t>
            </a:r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Extendido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</a:t>
            </a:r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Clases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Prototipo No Funcional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Patrón de Diseño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Entregables</a:t>
            </a:r>
            <a:endParaRPr lang="es-ES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09443" y="303360"/>
            <a:ext cx="4557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Entregables Proyecto Formativo </a:t>
            </a:r>
          </a:p>
          <a:p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 Trimestre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07405" y="957918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4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767792" y="3160287"/>
            <a:ext cx="2880000" cy="1717393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Segundo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Entidad Relación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Relacional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Diccionario de Datos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Script de la BBDD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Sentencias DDL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Consultas </a:t>
            </a:r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DML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Sistema de Información Web - Local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Entregables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647792" y="1300901"/>
            <a:ext cx="2880000" cy="909480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Tercer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Planeación de Pruebas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Ejecución de Pruebas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Entregables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4647792" y="2247035"/>
            <a:ext cx="2880000" cy="1232645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Cuarto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de Instalación 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Configuración del Servidor de Aplicaciones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Configuración del Servidor de BBDD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hlinkClick r:id="rId7"/>
              </a:rPr>
              <a:t>Entregables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4647792" y="3516335"/>
            <a:ext cx="2880000" cy="909480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Quinto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de Usuario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Sistema de Información Web – Remoto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hlinkClick r:id="rId8"/>
              </a:rPr>
              <a:t>Entregables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93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sldjump"/>
          </p:cNvPr>
          <p:cNvSpPr/>
          <p:nvPr/>
        </p:nvSpPr>
        <p:spPr>
          <a:xfrm>
            <a:off x="3993158" y="1065401"/>
            <a:ext cx="1174459" cy="117445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09" y="0"/>
            <a:ext cx="3983650" cy="51435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71491" y="1217209"/>
            <a:ext cx="280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Introducción</a:t>
            </a:r>
            <a:endParaRPr lang="es-E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71491" y="2109434"/>
            <a:ext cx="37438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lang="es-ES" sz="1600" dirty="0" smtClean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Breve descripción de la planeación de Presentación General.</a:t>
            </a:r>
          </a:p>
          <a:p>
            <a:pPr algn="just" defTabSz="943239" hangingPunct="0"/>
            <a:endParaRPr lang="es-ES" sz="1600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  <a:p>
            <a:pPr algn="just" defTabSz="943239" hangingPunct="0"/>
            <a:r>
              <a:rPr lang="es-ES" sz="1600" dirty="0" smtClean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“Pueden </a:t>
            </a:r>
            <a:r>
              <a:rPr lang="es-ES" sz="1600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reemplazar la imagen por </a:t>
            </a:r>
            <a:r>
              <a:rPr lang="es-ES" sz="1600" dirty="0" smtClean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otra fotografía”</a:t>
            </a:r>
            <a:r>
              <a:rPr kumimoji="0" lang="es-ES" sz="1600" b="1" i="0" u="none" strike="noStrike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</a:t>
            </a:r>
            <a:endParaRPr kumimoji="0" lang="es-ES" sz="1600" b="1" i="0" u="none" strike="noStrike" cap="none" spc="0" normalizeH="0" baseline="0" dirty="0">
              <a:ln>
                <a:noFill/>
              </a:ln>
              <a:solidFill>
                <a:srgbClr val="404040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84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rgbClr val="FFFFFF"/>
                </a:solidFill>
              </a:rPr>
              <a:t>Marca externa</a:t>
            </a:r>
            <a:endParaRPr lang="es-ES" sz="1200" b="1" dirty="0">
              <a:solidFill>
                <a:srgbClr val="FFFFFF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90968" y="1079758"/>
            <a:ext cx="3456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 smtClean="0">
                <a:solidFill>
                  <a:srgbClr val="FFFFFF"/>
                </a:solidFill>
              </a:rPr>
              <a:t>CONTENIDO</a:t>
            </a:r>
            <a:endParaRPr lang="es-ES" sz="4800" b="1" dirty="0">
              <a:solidFill>
                <a:srgbClr val="FFFFFF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518139" y="2133271"/>
            <a:ext cx="3456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FFFF"/>
                </a:solidFill>
                <a:hlinkClick r:id="rId2" action="ppaction://hlinksldjump"/>
              </a:rPr>
              <a:t>Problema</a:t>
            </a:r>
            <a:endParaRPr lang="es-ES" b="1" dirty="0" smtClean="0">
              <a:solidFill>
                <a:srgbClr val="FFFFFF"/>
              </a:solidFill>
            </a:endParaRPr>
          </a:p>
          <a:p>
            <a:r>
              <a:rPr lang="es-ES" b="1" dirty="0" smtClean="0">
                <a:solidFill>
                  <a:srgbClr val="FFFFFF"/>
                </a:solidFill>
                <a:hlinkClick r:id="rId3" action="ppaction://hlinksldjump"/>
              </a:rPr>
              <a:t>Objetivos</a:t>
            </a:r>
            <a:endParaRPr lang="es-ES" b="1" dirty="0" smtClean="0">
              <a:solidFill>
                <a:srgbClr val="FFFFFF"/>
              </a:solidFill>
            </a:endParaRPr>
          </a:p>
          <a:p>
            <a:r>
              <a:rPr lang="es-ES" b="1" dirty="0" smtClean="0">
                <a:solidFill>
                  <a:srgbClr val="FFFFFF"/>
                </a:solidFill>
                <a:hlinkClick r:id="rId4" action="ppaction://hlinksldjump"/>
              </a:rPr>
              <a:t>Justificación</a:t>
            </a:r>
            <a:endParaRPr lang="es-ES" b="1" dirty="0" smtClean="0">
              <a:solidFill>
                <a:srgbClr val="FFFFFF"/>
              </a:solidFill>
            </a:endParaRPr>
          </a:p>
          <a:p>
            <a:r>
              <a:rPr lang="es-ES" b="1" smtClean="0">
                <a:solidFill>
                  <a:srgbClr val="FFFFFF"/>
                </a:solidFill>
                <a:hlinkClick r:id="rId5" action="ppaction://hlinksldjump"/>
              </a:rPr>
              <a:t>Alcance</a:t>
            </a:r>
            <a:endParaRPr lang="es-ES" b="1" dirty="0" smtClean="0">
              <a:solidFill>
                <a:srgbClr val="FFFFFF"/>
              </a:solidFill>
            </a:endParaRPr>
          </a:p>
          <a:p>
            <a:r>
              <a:rPr lang="es-ES" b="1" dirty="0" smtClean="0">
                <a:solidFill>
                  <a:srgbClr val="FFFFFF"/>
                </a:solidFill>
                <a:hlinkClick r:id="rId6" action="ppaction://hlinksldjump"/>
              </a:rPr>
              <a:t>Entregables Trimestre</a:t>
            </a:r>
            <a:endParaRPr lang="es-ES" b="1" dirty="0">
              <a:solidFill>
                <a:srgbClr val="FFFFFF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278552" y="1981190"/>
            <a:ext cx="718487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326486" y="1925781"/>
            <a:ext cx="2458498" cy="156966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Sistema.png o cualquier imagen alusiva al Sector</a:t>
            </a:r>
          </a:p>
        </p:txBody>
      </p:sp>
    </p:spTree>
    <p:extLst>
      <p:ext uri="{BB962C8B-B14F-4D97-AF65-F5344CB8AC3E}">
        <p14:creationId xmlns:p14="http://schemas.microsoft.com/office/powerpoint/2010/main" val="146261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Problema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Texto corto descriptivo</a:t>
            </a: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2 o 3 líneas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ángulo 1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Problema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82868" y="1232954"/>
            <a:ext cx="830812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 describe en párrafos (no viñetas ni numeración) y debe evidenciar lo siguiente:</a:t>
            </a:r>
          </a:p>
          <a:p>
            <a:endParaRPr lang="es-E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Empresa: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Nombre Empresa y a qué se dedica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Procesos en los que se va a intervenir :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Proceso1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Proceso2,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Proceso3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de Información: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Revisión Documental (Análisis de datos). Entrevista (Entrevista). Encuesta (Cuestionario). Observación Directa (Diario de Campo). A quiénes: Cargo-Funciones.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Necesidades: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Proceso1 (Descripción del proceso y necesidades encontradas). Proceso2 (Descripción del proceso y necesidades encontradas). Proceso3 (Descripción del proceso y necesidades encontradas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endParaRPr lang="es-ES_tradnl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_tradnl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“Pueden utilizar imágenes de Apoyo o más diapositivas si lo requieren”</a:t>
            </a: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ángulo 5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30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Texto corto descriptivo</a:t>
            </a: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2 o 3 líneas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752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Objetivos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82867" y="1232954"/>
            <a:ext cx="83474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</a:t>
            </a:r>
          </a:p>
          <a:p>
            <a:pPr lvl="1"/>
            <a:endParaRPr lang="es-ES_tradnl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just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Desarrollar un Sistema de Información Web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[Nombre del Sistema]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el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[seguimiento, apoyo, etc.] a los [procesos] de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Empresa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[Nombre de la Empresa].</a:t>
            </a:r>
            <a:endParaRPr lang="es-ES_tradnl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82867" y="2393064"/>
            <a:ext cx="834747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ESPECÍFICOS</a:t>
            </a:r>
          </a:p>
          <a:p>
            <a:pPr marL="342900" indent="-342900">
              <a:buFont typeface="+mj-lt"/>
              <a:buAutoNum type="arabicPeriod"/>
            </a:pPr>
            <a:endParaRPr lang="es-ES_tradnl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los Usuarios de la Empresa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[Nombre de la Empresa].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[ModProceso1]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la Empresa [Nombre de la Empresa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].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[ModProceso2]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la Empresa [Nombre de la Empresa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].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[ModProceso3]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la Empresa [Nombre de la Empresa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].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los reportes gráficos e impresos de la Empresa [Nombre de la Empresa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].</a:t>
            </a:r>
            <a:endParaRPr lang="es-ES_tradnl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65890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465890" y="2732289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568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92771" y="1638552"/>
            <a:ext cx="3702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Texto corto descriptivo</a:t>
            </a: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2 o 3 líneas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086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817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Justificación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82868" y="1232954"/>
            <a:ext cx="83081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 describe en párrafos (no viñetas ni numeración) y debe evidenciar lo siguiente:</a:t>
            </a:r>
          </a:p>
          <a:p>
            <a:pPr algn="just"/>
            <a:endParaRPr lang="es-E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Solución: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propone el desarrollo de un Sistema de Información Web denominado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[Nombre del Sistema]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 sirva como herramienta software de apoyo al seguimiento del/los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[Nombre Proceso(s)]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la Empresa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[Nombre Empresa]. 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Importancia del Sistema: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Permitirá la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gestión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los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[nombre Perfiles]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como usuarios de la Empresa [Nombre Empresa]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[más Información].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[ModProceso1]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los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[Perfiles Usuario]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podrán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[acciones del Sistema (beneficios comparados con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 necesidades encontradas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)].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 [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ModProceso2]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los [Perfiles Usuario] podrán [acciones del Sistema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beneficios comparados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 necesidades encontradas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)]. Finalmente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facilitará la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gestión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reportes gráficos e impresos, necesarios para la toma de decisiones del personal administrativo de la Empresa [Nombre Empresa]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Aporte al Sector: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El Sistema [Nombre Empresa]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servirá como aporte al sector </a:t>
            </a:r>
            <a:endParaRPr lang="es-E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tabLst>
                <a:tab pos="268288" algn="l"/>
              </a:tabLst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[Sector],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como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[importancia para el Sector].</a:t>
            </a:r>
            <a:endParaRPr lang="es-ES_tradnl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tabLst>
                <a:tab pos="268288" algn="l"/>
              </a:tabLst>
            </a:pPr>
            <a:r>
              <a:rPr lang="es-ES_tradnl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“Pueden utilizar imágenes de Apoyo o más diapositivas si lo requieren”</a:t>
            </a: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ángulo 8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261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626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725</Words>
  <Application>Microsoft Office PowerPoint</Application>
  <PresentationFormat>Presentación en pantalla (16:9)</PresentationFormat>
  <Paragraphs>121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Calibir</vt:lpstr>
      <vt:lpstr>Calibri</vt:lpstr>
      <vt:lpstr>Helvetica Neue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Edwin Albeiro Ramos Villamil</cp:lastModifiedBy>
  <cp:revision>133</cp:revision>
  <dcterms:created xsi:type="dcterms:W3CDTF">2019-11-27T03:16:21Z</dcterms:created>
  <dcterms:modified xsi:type="dcterms:W3CDTF">2022-10-11T13:10:35Z</dcterms:modified>
</cp:coreProperties>
</file>