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406" r:id="rId5"/>
    <p:sldId id="274" r:id="rId6"/>
    <p:sldId id="385" r:id="rId7"/>
    <p:sldId id="395" r:id="rId8"/>
    <p:sldId id="386" r:id="rId9"/>
    <p:sldId id="407" r:id="rId10"/>
    <p:sldId id="397" r:id="rId11"/>
    <p:sldId id="408" r:id="rId12"/>
    <p:sldId id="409" r:id="rId13"/>
    <p:sldId id="410" r:id="rId14"/>
    <p:sldId id="411" r:id="rId15"/>
    <p:sldId id="413" r:id="rId16"/>
    <p:sldId id="414" r:id="rId17"/>
    <p:sldId id="415" r:id="rId18"/>
    <p:sldId id="416" r:id="rId19"/>
    <p:sldId id="412" r:id="rId20"/>
    <p:sldId id="417" r:id="rId21"/>
    <p:sldId id="418" r:id="rId22"/>
    <p:sldId id="419" r:id="rId23"/>
    <p:sldId id="420" r:id="rId24"/>
    <p:sldId id="421" r:id="rId25"/>
    <p:sldId id="423" r:id="rId26"/>
    <p:sldId id="271" r:id="rId27"/>
    <p:sldId id="308" r:id="rId28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EB7A2C"/>
    <a:srgbClr val="E60C7E"/>
    <a:srgbClr val="BE0849"/>
    <a:srgbClr val="9EA4A8"/>
    <a:srgbClr val="C9D11E"/>
    <a:srgbClr val="434342"/>
    <a:srgbClr val="D52155"/>
    <a:srgbClr val="D6833D"/>
    <a:srgbClr val="00A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27BF07-667D-551D-34B5-A8E62A0A2720}" v="3" dt="2022-11-11T15:47:52.056"/>
    <p1510:client id="{CC40556F-5695-7FAD-A3BC-936FE6CB72FB}" v="32" dt="2022-11-10T22:13:34.288"/>
    <p1510:client id="{CF111D1D-234F-CADD-3FC9-E0A14A3C0AAE}" v="2" dt="2022-11-10T22:35:17.79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/>
    <p:restoredTop sz="89689"/>
  </p:normalViewPr>
  <p:slideViewPr>
    <p:cSldViewPr>
      <p:cViewPr varScale="1">
        <p:scale>
          <a:sx n="46" d="100"/>
          <a:sy n="46" d="100"/>
        </p:scale>
        <p:origin x="552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andrea Quercia Garces" userId="S::p.quercia@profesor.duoc.cl::1cd33289-c6c9-4ae2-86a9-e11350f8a041" providerId="AD" clId="Web-{CF111D1D-234F-CADD-3FC9-E0A14A3C0AAE}"/>
    <pc:docChg chg="addSld delSld">
      <pc:chgData name="Paula andrea Quercia Garces" userId="S::p.quercia@profesor.duoc.cl::1cd33289-c6c9-4ae2-86a9-e11350f8a041" providerId="AD" clId="Web-{CF111D1D-234F-CADD-3FC9-E0A14A3C0AAE}" dt="2022-11-10T22:35:17.790" v="1"/>
      <pc:docMkLst>
        <pc:docMk/>
      </pc:docMkLst>
      <pc:sldChg chg="del">
        <pc:chgData name="Paula andrea Quercia Garces" userId="S::p.quercia@profesor.duoc.cl::1cd33289-c6c9-4ae2-86a9-e11350f8a041" providerId="AD" clId="Web-{CF111D1D-234F-CADD-3FC9-E0A14A3C0AAE}" dt="2022-11-10T22:35:17.790" v="1"/>
        <pc:sldMkLst>
          <pc:docMk/>
          <pc:sldMk cId="4122261599" sldId="267"/>
        </pc:sldMkLst>
      </pc:sldChg>
      <pc:sldChg chg="add">
        <pc:chgData name="Paula andrea Quercia Garces" userId="S::p.quercia@profesor.duoc.cl::1cd33289-c6c9-4ae2-86a9-e11350f8a041" providerId="AD" clId="Web-{CF111D1D-234F-CADD-3FC9-E0A14A3C0AAE}" dt="2022-11-10T22:35:10.837" v="0"/>
        <pc:sldMkLst>
          <pc:docMk/>
          <pc:sldMk cId="2751382683" sldId="406"/>
        </pc:sldMkLst>
      </pc:sldChg>
      <pc:sldMasterChg chg="addSldLayout">
        <pc:chgData name="Paula andrea Quercia Garces" userId="S::p.quercia@profesor.duoc.cl::1cd33289-c6c9-4ae2-86a9-e11350f8a041" providerId="AD" clId="Web-{CF111D1D-234F-CADD-3FC9-E0A14A3C0AAE}" dt="2022-11-10T22:35:10.837" v="0"/>
        <pc:sldMasterMkLst>
          <pc:docMk/>
          <pc:sldMasterMk cId="0" sldId="2147483648"/>
        </pc:sldMasterMkLst>
        <pc:sldLayoutChg chg="add">
          <pc:chgData name="Paula andrea Quercia Garces" userId="S::p.quercia@profesor.duoc.cl::1cd33289-c6c9-4ae2-86a9-e11350f8a041" providerId="AD" clId="Web-{CF111D1D-234F-CADD-3FC9-E0A14A3C0AAE}" dt="2022-11-10T22:35:10.837" v="0"/>
          <pc:sldLayoutMkLst>
            <pc:docMk/>
            <pc:sldMasterMk cId="0" sldId="2147483648"/>
            <pc:sldLayoutMk cId="2385111544" sldId="2147483669"/>
          </pc:sldLayoutMkLst>
        </pc:sldLayoutChg>
        <pc:sldLayoutChg chg="add">
          <pc:chgData name="Paula andrea Quercia Garces" userId="S::p.quercia@profesor.duoc.cl::1cd33289-c6c9-4ae2-86a9-e11350f8a041" providerId="AD" clId="Web-{CF111D1D-234F-CADD-3FC9-E0A14A3C0AAE}" dt="2022-11-10T22:35:10.837" v="0"/>
          <pc:sldLayoutMkLst>
            <pc:docMk/>
            <pc:sldMasterMk cId="0" sldId="2147483648"/>
            <pc:sldLayoutMk cId="0" sldId="2147483670"/>
          </pc:sldLayoutMkLst>
        </pc:sldLayoutChg>
        <pc:sldLayoutChg chg="add">
          <pc:chgData name="Paula andrea Quercia Garces" userId="S::p.quercia@profesor.duoc.cl::1cd33289-c6c9-4ae2-86a9-e11350f8a041" providerId="AD" clId="Web-{CF111D1D-234F-CADD-3FC9-E0A14A3C0AAE}" dt="2022-11-10T22:35:10.837" v="0"/>
          <pc:sldLayoutMkLst>
            <pc:docMk/>
            <pc:sldMasterMk cId="0" sldId="2147483648"/>
            <pc:sldLayoutMk cId="1921211067" sldId="2147483671"/>
          </pc:sldLayoutMkLst>
        </pc:sldLayoutChg>
        <pc:sldLayoutChg chg="add">
          <pc:chgData name="Paula andrea Quercia Garces" userId="S::p.quercia@profesor.duoc.cl::1cd33289-c6c9-4ae2-86a9-e11350f8a041" providerId="AD" clId="Web-{CF111D1D-234F-CADD-3FC9-E0A14A3C0AAE}" dt="2022-11-10T22:35:10.837" v="0"/>
          <pc:sldLayoutMkLst>
            <pc:docMk/>
            <pc:sldMasterMk cId="0" sldId="2147483648"/>
            <pc:sldLayoutMk cId="0" sldId="2147483672"/>
          </pc:sldLayoutMkLst>
        </pc:sldLayoutChg>
        <pc:sldLayoutChg chg="add">
          <pc:chgData name="Paula andrea Quercia Garces" userId="S::p.quercia@profesor.duoc.cl::1cd33289-c6c9-4ae2-86a9-e11350f8a041" providerId="AD" clId="Web-{CF111D1D-234F-CADD-3FC9-E0A14A3C0AAE}" dt="2022-11-10T22:35:10.837" v="0"/>
          <pc:sldLayoutMkLst>
            <pc:docMk/>
            <pc:sldMasterMk cId="0" sldId="2147483648"/>
            <pc:sldLayoutMk cId="1070772597" sldId="2147483673"/>
          </pc:sldLayoutMkLst>
        </pc:sldLayoutChg>
        <pc:sldLayoutChg chg="add">
          <pc:chgData name="Paula andrea Quercia Garces" userId="S::p.quercia@profesor.duoc.cl::1cd33289-c6c9-4ae2-86a9-e11350f8a041" providerId="AD" clId="Web-{CF111D1D-234F-CADD-3FC9-E0A14A3C0AAE}" dt="2022-11-10T22:35:10.837" v="0"/>
          <pc:sldLayoutMkLst>
            <pc:docMk/>
            <pc:sldMasterMk cId="0" sldId="2147483648"/>
            <pc:sldLayoutMk cId="0" sldId="2147483674"/>
          </pc:sldLayoutMkLst>
        </pc:sldLayoutChg>
        <pc:sldLayoutChg chg="add">
          <pc:chgData name="Paula andrea Quercia Garces" userId="S::p.quercia@profesor.duoc.cl::1cd33289-c6c9-4ae2-86a9-e11350f8a041" providerId="AD" clId="Web-{CF111D1D-234F-CADD-3FC9-E0A14A3C0AAE}" dt="2022-11-10T22:35:10.837" v="0"/>
          <pc:sldLayoutMkLst>
            <pc:docMk/>
            <pc:sldMasterMk cId="0" sldId="2147483648"/>
            <pc:sldLayoutMk cId="0" sldId="2147483675"/>
          </pc:sldLayoutMkLst>
        </pc:sldLayoutChg>
        <pc:sldLayoutChg chg="add">
          <pc:chgData name="Paula andrea Quercia Garces" userId="S::p.quercia@profesor.duoc.cl::1cd33289-c6c9-4ae2-86a9-e11350f8a041" providerId="AD" clId="Web-{CF111D1D-234F-CADD-3FC9-E0A14A3C0AAE}" dt="2022-11-10T22:35:10.837" v="0"/>
          <pc:sldLayoutMkLst>
            <pc:docMk/>
            <pc:sldMasterMk cId="0" sldId="2147483648"/>
            <pc:sldLayoutMk cId="0" sldId="2147483676"/>
          </pc:sldLayoutMkLst>
        </pc:sldLayoutChg>
        <pc:sldLayoutChg chg="add">
          <pc:chgData name="Paula andrea Quercia Garces" userId="S::p.quercia@profesor.duoc.cl::1cd33289-c6c9-4ae2-86a9-e11350f8a041" providerId="AD" clId="Web-{CF111D1D-234F-CADD-3FC9-E0A14A3C0AAE}" dt="2022-11-10T22:35:10.837" v="0"/>
          <pc:sldLayoutMkLst>
            <pc:docMk/>
            <pc:sldMasterMk cId="0" sldId="2147483648"/>
            <pc:sldLayoutMk cId="905795036" sldId="2147483677"/>
          </pc:sldLayoutMkLst>
        </pc:sldLayoutChg>
      </pc:sldMasterChg>
    </pc:docChg>
  </pc:docChgLst>
  <pc:docChgLst>
    <pc:chgData name="Alicia Zambrano B." userId="S::azambranob@duoc.cl::eaca8ede-10c1-4fdb-aeec-ecec6b688727" providerId="AD" clId="Web-{5527BF07-667D-551D-34B5-A8E62A0A2720}"/>
    <pc:docChg chg="modSld">
      <pc:chgData name="Alicia Zambrano B." userId="S::azambranob@duoc.cl::eaca8ede-10c1-4fdb-aeec-ecec6b688727" providerId="AD" clId="Web-{5527BF07-667D-551D-34B5-A8E62A0A2720}" dt="2022-11-11T15:47:51.056" v="1" actId="20577"/>
      <pc:docMkLst>
        <pc:docMk/>
      </pc:docMkLst>
      <pc:sldChg chg="modSp">
        <pc:chgData name="Alicia Zambrano B." userId="S::azambranob@duoc.cl::eaca8ede-10c1-4fdb-aeec-ecec6b688727" providerId="AD" clId="Web-{5527BF07-667D-551D-34B5-A8E62A0A2720}" dt="2022-11-11T15:47:51.056" v="1" actId="20577"/>
        <pc:sldMkLst>
          <pc:docMk/>
          <pc:sldMk cId="2531329642" sldId="274"/>
        </pc:sldMkLst>
        <pc:spChg chg="mod">
          <ac:chgData name="Alicia Zambrano B." userId="S::azambranob@duoc.cl::eaca8ede-10c1-4fdb-aeec-ecec6b688727" providerId="AD" clId="Web-{5527BF07-667D-551D-34B5-A8E62A0A2720}" dt="2022-11-11T15:47:51.056" v="1" actId="20577"/>
          <ac:spMkLst>
            <pc:docMk/>
            <pc:sldMk cId="2531329642" sldId="274"/>
            <ac:spMk id="4" creationId="{00000000-0000-0000-0000-000000000000}"/>
          </ac:spMkLst>
        </pc:spChg>
      </pc:sldChg>
    </pc:docChg>
  </pc:docChgLst>
  <pc:docChgLst>
    <pc:chgData name="Paula andrea Quercia Garces" userId="S::p.quercia@profesor.duoc.cl::1cd33289-c6c9-4ae2-86a9-e11350f8a041" providerId="AD" clId="Web-{CC40556F-5695-7FAD-A3BC-936FE6CB72FB}"/>
    <pc:docChg chg="modSld">
      <pc:chgData name="Paula andrea Quercia Garces" userId="S::p.quercia@profesor.duoc.cl::1cd33289-c6c9-4ae2-86a9-e11350f8a041" providerId="AD" clId="Web-{CC40556F-5695-7FAD-A3BC-936FE6CB72FB}" dt="2022-11-10T22:13:34.288" v="27" actId="1076"/>
      <pc:docMkLst>
        <pc:docMk/>
      </pc:docMkLst>
      <pc:sldChg chg="addSp modSp">
        <pc:chgData name="Paula andrea Quercia Garces" userId="S::p.quercia@profesor.duoc.cl::1cd33289-c6c9-4ae2-86a9-e11350f8a041" providerId="AD" clId="Web-{CC40556F-5695-7FAD-A3BC-936FE6CB72FB}" dt="2022-11-10T21:55:02.422" v="5" actId="14100"/>
        <pc:sldMkLst>
          <pc:docMk/>
          <pc:sldMk cId="2406156916" sldId="383"/>
        </pc:sldMkLst>
        <pc:spChg chg="add mod">
          <ac:chgData name="Paula andrea Quercia Garces" userId="S::p.quercia@profesor.duoc.cl::1cd33289-c6c9-4ae2-86a9-e11350f8a041" providerId="AD" clId="Web-{CC40556F-5695-7FAD-A3BC-936FE6CB72FB}" dt="2022-11-10T21:55:02.422" v="5" actId="14100"/>
          <ac:spMkLst>
            <pc:docMk/>
            <pc:sldMk cId="2406156916" sldId="383"/>
            <ac:spMk id="2" creationId="{2E561881-350F-2E65-819C-EB4F33D668DE}"/>
          </ac:spMkLst>
        </pc:spChg>
        <pc:picChg chg="mod">
          <ac:chgData name="Paula andrea Quercia Garces" userId="S::p.quercia@profesor.duoc.cl::1cd33289-c6c9-4ae2-86a9-e11350f8a041" providerId="AD" clId="Web-{CC40556F-5695-7FAD-A3BC-936FE6CB72FB}" dt="2022-11-10T21:54:15.608" v="0" actId="1076"/>
          <ac:picMkLst>
            <pc:docMk/>
            <pc:sldMk cId="2406156916" sldId="383"/>
            <ac:picMk id="1032" creationId="{6C82B1FB-AF64-2923-3DF6-03ADEBDEAA9E}"/>
          </ac:picMkLst>
        </pc:picChg>
      </pc:sldChg>
      <pc:sldChg chg="addSp modSp">
        <pc:chgData name="Paula andrea Quercia Garces" userId="S::p.quercia@profesor.duoc.cl::1cd33289-c6c9-4ae2-86a9-e11350f8a041" providerId="AD" clId="Web-{CC40556F-5695-7FAD-A3BC-936FE6CB72FB}" dt="2022-11-10T22:12:10.629" v="15" actId="1076"/>
        <pc:sldMkLst>
          <pc:docMk/>
          <pc:sldMk cId="1112750826" sldId="384"/>
        </pc:sldMkLst>
        <pc:spChg chg="add mod">
          <ac:chgData name="Paula andrea Quercia Garces" userId="S::p.quercia@profesor.duoc.cl::1cd33289-c6c9-4ae2-86a9-e11350f8a041" providerId="AD" clId="Web-{CC40556F-5695-7FAD-A3BC-936FE6CB72FB}" dt="2022-11-10T22:12:10.629" v="15" actId="1076"/>
          <ac:spMkLst>
            <pc:docMk/>
            <pc:sldMk cId="1112750826" sldId="384"/>
            <ac:spMk id="3" creationId="{3428B671-6CF5-9D03-8AE3-D8565499D83D}"/>
          </ac:spMkLst>
        </pc:spChg>
        <pc:picChg chg="add mod">
          <ac:chgData name="Paula andrea Quercia Garces" userId="S::p.quercia@profesor.duoc.cl::1cd33289-c6c9-4ae2-86a9-e11350f8a041" providerId="AD" clId="Web-{CC40556F-5695-7FAD-A3BC-936FE6CB72FB}" dt="2022-11-10T22:11:43.409" v="7" actId="1076"/>
          <ac:picMkLst>
            <pc:docMk/>
            <pc:sldMk cId="1112750826" sldId="384"/>
            <ac:picMk id="2" creationId="{3A05A54E-48C0-6801-E980-BBBA5E4B5281}"/>
          </ac:picMkLst>
        </pc:picChg>
      </pc:sldChg>
      <pc:sldChg chg="addSp delSp modSp">
        <pc:chgData name="Paula andrea Quercia Garces" userId="S::p.quercia@profesor.duoc.cl::1cd33289-c6c9-4ae2-86a9-e11350f8a041" providerId="AD" clId="Web-{CC40556F-5695-7FAD-A3BC-936FE6CB72FB}" dt="2022-11-10T22:13:34.288" v="27" actId="1076"/>
        <pc:sldMkLst>
          <pc:docMk/>
          <pc:sldMk cId="3521221072" sldId="395"/>
        </pc:sldMkLst>
        <pc:spChg chg="add mod">
          <ac:chgData name="Paula andrea Quercia Garces" userId="S::p.quercia@profesor.duoc.cl::1cd33289-c6c9-4ae2-86a9-e11350f8a041" providerId="AD" clId="Web-{CC40556F-5695-7FAD-A3BC-936FE6CB72FB}" dt="2022-11-10T22:13:34.288" v="27" actId="1076"/>
          <ac:spMkLst>
            <pc:docMk/>
            <pc:sldMk cId="3521221072" sldId="395"/>
            <ac:spMk id="8" creationId="{19E5FF5C-779D-DCFD-F3AC-7782735652F3}"/>
          </ac:spMkLst>
        </pc:spChg>
        <pc:picChg chg="add del mod">
          <ac:chgData name="Paula andrea Quercia Garces" userId="S::p.quercia@profesor.duoc.cl::1cd33289-c6c9-4ae2-86a9-e11350f8a041" providerId="AD" clId="Web-{CC40556F-5695-7FAD-A3BC-936FE6CB72FB}" dt="2022-11-10T22:13:09.006" v="18"/>
          <ac:picMkLst>
            <pc:docMk/>
            <pc:sldMk cId="3521221072" sldId="395"/>
            <ac:picMk id="3" creationId="{27AB9D5F-5A2D-30F0-8836-A73FE195EE69}"/>
          </ac:picMkLst>
        </pc:picChg>
        <pc:picChg chg="add mod">
          <ac:chgData name="Paula andrea Quercia Garces" userId="S::p.quercia@profesor.duoc.cl::1cd33289-c6c9-4ae2-86a9-e11350f8a041" providerId="AD" clId="Web-{CC40556F-5695-7FAD-A3BC-936FE6CB72FB}" dt="2022-11-10T22:13:12.537" v="20" actId="1076"/>
          <ac:picMkLst>
            <pc:docMk/>
            <pc:sldMk cId="3521221072" sldId="395"/>
            <ac:picMk id="7" creationId="{C77F1C2F-216C-66DE-9349-44C021B93AC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13-06-2023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16:19:41.5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472 1977 24575,'1'6'0,"0"0"0,0 0 0,1 0 0,-1 0 0,1 0 0,1 0 0,-1 0 0,1-1 0,0 1 0,1-1 0,-1 0 0,1 0 0,0 0 0,0 0 0,0-1 0,1 0 0,0 0 0,0 0 0,0 0 0,0-1 0,0 0 0,1 0 0,0 0 0,7 2 0,-11-5 0,1 1 0,0-1 0,0 0 0,0-1 0,-1 1 0,1 0 0,0-1 0,0 0 0,-1 1 0,1-1 0,0 0 0,-1 0 0,1-1 0,-1 1 0,1-1 0,-1 1 0,0-1 0,1 0 0,-1 0 0,0 1 0,0-2 0,2-1 0,4-7 0,1-1 0,-1 1 0,7-16 0,-13 24 0,26-57 0,-2-1 0,-3 0 0,19-86 0,-26 90 0,-14 50 0,-3 15 0,-6 25 0,-21 55 0,-68 146 0,-66 78 0,56-135 0,77-139 0,28-38 0,1 1 0,0-1 0,0 0 0,0 0 0,0 1 0,0-1 0,0 0 0,-1 0 0,1 1 0,0-1 0,0 0 0,0 0 0,-1 0 0,1 1 0,0-1 0,0 0 0,-1 0 0,1 0 0,0 0 0,0 1 0,-1-1 0,1 0 0,0 0 0,-1 0 0,1 0 0,0 0 0,0 0 0,-1 0 0,1 0 0,0 0 0,-1 0 0,1 0 0,0 0 0,-1 0 0,1 0 0,0 0 0,0 0 0,-1-1 0,1 1 0,0 0 0,0 0 0,-1 0 0,1 0 0,0 0 0,0-1 0,-1 1 0,1 0 0,0 0 0,0-1 0,0 1 0,-1 0 0,1 0 0,0 0 0,0-1 0,0 1 0,0 0 0,0-1 0,0 1 0,-1 0 0,1 0 0,0-1 0,0-9 0,0 0 0,1 0 0,0 1 0,1-1 0,0 0 0,0 1 0,7-18 0,-3 5 0,157-547 0,-49 250 0,-67 200 0,-41 104 0,0 0 0,-1-1 0,-1 0 0,0 0 0,-1 0 0,-1 0 0,1-20 0,-3 26 0,1 0 0,0 1 0,1-1 0,0 0 0,1 1 0,0-1 0,0 1 0,1 0 0,0 0 0,1 0 0,8-11 0,7-8 0,45-48 0,-40 48 0,3-2 0,-15 16 0,0 0 0,12-17 0,-24 29 0,0 1 0,0-1 0,0 0 0,0 1 0,0-1 0,-1 0 0,1 0 0,0 0 0,-1 0 0,1 0 0,-1 1 0,0-1 0,0-3 0,0 5 0,0-1 0,0 0 0,0 0 0,0 1 0,-1-1 0,1 1 0,0-1 0,-1 0 0,1 1 0,0-1 0,-1 1 0,1-1 0,-1 1 0,1-1 0,-1 1 0,1-1 0,-1 1 0,1-1 0,-1 1 0,0 0 0,1-1 0,-1 1 0,1 0 0,-2-1 0,-3 0 0,0 0 0,0 1 0,0-1 0,-1 1 0,1 0 0,0 0 0,0 1 0,-8 1 0,-277 71 0,91-19 0,160-45 0,-33 8 0,-73 27 0,121-33 0,24-11 0,0 0 0,0 0 0,0 0 0,1 0 0,-1 0 0,0 0 0,0 0 0,0 0 0,0 0 0,0 0 0,0 0 0,0 0 0,0 0 0,0 0 0,0 1 0,0-1 0,0 0 0,1 0 0,-1 0 0,0 0 0,0 0 0,0 0 0,0 0 0,0 0 0,0 0 0,0 1 0,0-1 0,0 0 0,0 0 0,0 0 0,0 0 0,0 0 0,0 0 0,0 0 0,0 0 0,0 1 0,0-1 0,0 0 0,0 0 0,0 0 0,0 0 0,0 0 0,-1 0 0,1 0 0,0 0 0,0 0 0,0 1 0,0-1 0,0 0 0,0 0 0,0 0 0,0 0 0,0 0 0,0 0 0,0 0 0,0 0 0,-1 0 0,1 0 0,0 0 0,0 0 0,0 0 0,0 0 0,0 0 0,0 0 0,0 0 0,-1 0 0,40-3 0,16-6 0,23-4 0,114-34 0,-149 34 0,-16 5 0,1-1 0,-2-1 0,34-18 0,-40 11 0,-18 10 0,-16 6 0,-4 6 0,1 0 0,-1 1 0,1 0 0,-20 11 0,18-8 0,-53 27 0,-108 71 0,-59 62 0,237-168 0,-10 8 0,6-5 0,-1 0 0,1 1 0,-1 0 0,1 0 0,1 0 0,-1 1 0,1-1 0,0 2 0,0-1 0,1 0 0,-6 11 0,10-16 0,-1 0 0,1 0 0,0 0 0,0 0 0,-1 0 0,1 0 0,0 0 0,0-1 0,0 1 0,0 0 0,0 0 0,1 0 0,-1 0 0,0 0 0,0 0 0,1 0 0,-1 0 0,0 0 0,1-1 0,-1 1 0,1 0 0,-1 0 0,1 0 0,-1-1 0,1 1 0,0 0 0,-1-1 0,1 1 0,0 0 0,-1-1 0,1 1 0,0-1 0,0 1 0,1 0 0,37 8 0,-2-5 0,0-2 0,-1-1 0,71-8 0,119-30 0,-157 24 0,585-114-366,-11-40 0,-587 149 366,-55 17 0,-1 1 0,1 0 0,0-1 0,0 1 0,-1-1 0,1 1 0,0 0 0,0 0 0,-1 0 0,1-1 0,0 1 0,0 0 0,0 0 0,0 0 0,-1 0 0,1 0 0,0 1 0,0-1 0,0 0 0,1 1 0,-16 11 0,-329 265 732,24 41-732,231-227 0,59-61 0,-49 53 0,68-71 0,1 0 0,1 0 0,0 0 0,1 1 0,-8 21 0,14-33 0,0 1 0,0 1 0,1-1 0,-1 0 0,1 0 0,-1 0 0,1 0 0,0 0 0,0 0 0,0 1 0,0-1 0,0 4 0,1-5 0,0 0 0,-1 0 0,1-1 0,0 1 0,0 0 0,-1-1 0,1 1 0,0 0 0,0-1 0,0 1 0,0-1 0,0 1 0,0-1 0,0 1 0,0-1 0,0 0 0,0 1 0,0-1 0,0 0 0,0 0 0,0 0 0,0 0 0,0 0 0,0 0 0,0 0 0,0 0 0,0 0 0,0-1 0,0 1 0,1-1 0,31-5 0,-1-2 0,58-23 0,-44 15 0,819-293-899,-698 249 899,-156 60 0,-19 8 0,-31 17 0,-1090 567-980,776-405 808,323-169 154,-42 32 1,69-48 17,0 1 0,0-1 0,0 1 0,0 0 0,1 0 0,-1 0 0,1 0 0,0 0 0,0 0 0,0 0 0,0 1 0,-1 4 0,3-7 0,0 0 0,0 0 0,0-1 0,0 1 0,0 0 0,0 0 0,0 0 0,0 0 0,0-1 0,0 1 0,1 0 0,-1 0 0,0 0 0,1-1 0,-1 1 0,0 0 0,1-1 0,-1 1 0,1 0 0,0 1 0,1-1 0,0 1 0,0-1 0,0 0 0,0 0 0,1 1 0,-1-1 0,0 0 0,0-1 0,1 1 0,1 0 0,23 3 15,1-1 0,-1-2 1,0 0-1,47-6 0,-53 3 73,412-36 1834,-425 39-1922,-14 4 0,-21 9 0,-119 49 0,-188 85 0,307-136 0,-43 29 0,46-19 0,24-21 0,-1-1 0,1 1 0,-1-1 0,1 1 0,0 0 0,-1-1 0,1 1 0,0 0 0,0-1 0,0 1 0,-1-1 0,1 1 0,0 0 0,0 0 0,0-1 0,0 1 0,0 0 0,0-1 0,0 1 0,1 0 0,-1-1 0,0 1 0,0-1 0,1 2 0,1 0 0,0 0 0,0-1 0,1 1 0,-1 0 0,1-1 0,0 0 0,-1 1 0,1-1 0,0 0 0,0-1 0,-1 1 0,1 0 0,0-1 0,0 1 0,6-1 0,53 4 0,0-3 0,0-3 0,95-14 0,-70 7 0,68-6 0,359-50 0,-478 56 0,-36 9 0,0 0 0,0 0 0,0 0 0,0 0 0,-1 0 0,1 0 0,0 0 0,0 0 0,0 0 0,0 0 0,-1 0 0,1 0 0,0 0 0,0 0 0,0 0 0,0 0 0,0 0 0,-1 0 0,1 0 0,0-1 0,0 1 0,0 0 0,0 0 0,0 0 0,0 0 0,-1 0 0,1 0 0,0 0 0,0-1 0,0 1 0,0 0 0,0 0 0,0 0 0,0 0 0,0 0 0,0-1 0,0 1 0,0 0 0,0 0 0,0 0 0,0 0 0,0 0 0,0-1 0,0 1 0,0 0 0,0 0 0,0 0 0,0 0 0,0-1 0,0 1 0,0 0 0,0 0 0,0 0 0,0 0 0,0 0 0,0-1 0,0 1 0,0 0 0,0 0 0,1 0 0,-1 0 0,0-1 0,-5-1 0,12-1 0,153-37 0,101-23 0,-187 49 0,122-7 0,-183 21 0,150-3 0,-132 5 0,-1 1 0,1 1 0,39 11 0,-26-5 0,0-1 0,1-3 0,49 2 0,136-8 0,-123-2 0,404 1 0,-494 1 0,-1-1 0,0 0 0,0-1 0,0-1 0,31-10 0,-38 10 0,1-1 0,-2 0 0,1-1 0,0 0 0,-1 0 0,0-1 0,-1 0 0,1-1 0,-1 1 0,0-1 0,6-9 0,19-24 0,-12 16 0,24-38 0,-38 51 0,0 1 0,-1-1 0,0-1 0,-1 1 0,-1-1 0,1 1 0,1-15 0,1-46 0,-2 87 0,1 1 0,0-1 0,12 24 0,20 54 0,-33-80 0,24 69 0,-25-75 0,0 0 0,0-1 0,0 1 0,1-1 0,0 0 0,1 0 0,0 0 0,-1-1 0,7 6 0,-10-11 0,-1 1 0,1-1 0,-1 0 0,0 1 0,1-1 0,-1 0 0,1 1 0,-1-1 0,1 0 0,-1 0 0,1 0 0,-1 1 0,1-1 0,-1 0 0,1 0 0,-1 0 0,1 0 0,-1 0 0,1 0 0,-1 0 0,1 0 0,-1 0 0,1 0 0,-1 0 0,1-1 0,0 1 0,-1 0 0,0 0 0,1 0 0,0-1 0,9-16 0,-2-28 0,-8 42 0,6-455 0,-10 242 0,5 129 0,-3-97 0,-2 158 0,-13-47 0,10 46 0,-5-38 0,6-27 0,5 63 0,0-1 0,-3 1 0,-9-44 0,4 30 0,1 0 0,3 0 0,0-85 0,1 17 0,0 73 0,-13-51 0,9 53 0,-5-56 0,13-99 0,-2-28 0,2 216 0,-1 0 0,1 0 0,-1 0 0,1 0 0,-1 1 0,0-1 0,0 0 0,0 0 0,-1 1 0,-1-4 0,3 6 0,0-1 0,-1 1 0,1 0 0,0 0 0,0-1 0,-1 1 0,1 0 0,0 0 0,0 0 0,-1 0 0,1-1 0,0 1 0,-1 0 0,1 0 0,0 0 0,-1 0 0,1 0 0,0 0 0,-1 0 0,1 0 0,0 0 0,-1 0 0,1 0 0,0 0 0,-1 0 0,1 0 0,0 0 0,-1 0 0,1 0 0,0 0 0,-1 1 0,-13 16 0,-1 17 0,2 2 0,1 0 0,-7 37 0,7-27 0,-47 203 0,-48 446 0,65-354 0,-15 240 0,54-525 0,-17 84 0,5-40 0,12-85 0,2-15 0,0-27 0,-1-874 0,5 423 0,-3-523 0,0 1173 0,-27 664 0,-49-274 0,49-376 0,20-151 0,1-21 0,3-229 0,5 117 0,2-1332 0,-6 1449 0,0-1 0,-1 0 0,-8 22 0,1 1 0,-175 880 0,167-769 0,19-133 0,4-13 0,-4-8 0,1 1 0,-1 0 0,1-1 0,-1 1 0,1-1 0,-1 1 0,0-1 0,0 1 0,0-1 0,0 0 0,2-3 0,16-35 0,-1 0 0,24-79 0,12-96 0,-52 205 0,23-108 0,-4 0 0,7-201 0,-28 318 0,-3-75 0,3 72 0,0 0 0,-1 0 0,0 0 0,0 0 0,0 0 0,0 1 0,-1-1 0,0 0 0,1 1 0,-1-1 0,0 1 0,-1 0 0,1-1 0,-6-4 0,7 7 0,-1 0 0,1 0 0,0 0 0,-1 1 0,1-1 0,-1 1 0,1-1 0,-1 1 0,0-1 0,1 1 0,-1 0 0,1 0 0,-1 0 0,0 0 0,1 0 0,-1 0 0,0 0 0,1 0 0,-1 1 0,1-1 0,-1 1 0,1-1 0,-1 1 0,1 0 0,-1-1 0,1 1 0,-3 2 0,-5 3 0,0 1 0,1 1 0,-11 10 0,10-9 0,-182 180-163,-427 406-878,178-259 1000,360-280 37,54-37 4,21-15 0,10-8 0,45-35 114,-2-2 0,84-94 0,67-113 504,-23 25-329,-143 188-289,-28 34 0,-8 13 0,-32 50 0,-2-2 0,-58 71 0,69-96 0,-71 91 0,-5-5 0,-5-5 0,-5-5 0,-140 108 0,226-198 0,-1-1 0,-1-1 0,-1-1 0,-47 20 0,74-37 0,0 0 0,0 0 0,0 0 0,-1-1 0,1 1 0,0-1 0,0 1 0,0-1 0,0 0 0,-1 0 0,1 0 0,0 0 0,0 0 0,-4-1 0,6 1 0,-1-1 0,1 1 0,-1-1 0,0 1 0,1-1 0,-1 1 0,1-1 0,-1 1 0,1-1 0,-1 1 0,1-1 0,0 0 0,-1 1 0,1-1 0,0 0 0,-1 1 0,1-1 0,0 0 0,0 1 0,0-1 0,-1 0 0,1 0 0,0 1 0,0-1 0,0 0 0,0 0 0,1 0 0,0-7 0,1 1 0,0 0 0,0 0 0,0 0 0,1 0 0,8-12 0,17-26 0,3 1 0,61-68 0,-55 71 0,-2-3 0,42-67 0,-74 106 0,-1 1 0,0 0 0,0-1 0,0 1 0,0-1 0,-1 1 0,0-1 0,0 0 0,1-7 0,-2 10 0,0 1 0,-1-1 0,1 0 0,0 0 0,-1 1 0,1-1 0,-1 1 0,0-1 0,1 0 0,-1 1 0,0-1 0,0 1 0,0 0 0,0-1 0,0 1 0,0 0 0,-1 0 0,1-1 0,0 1 0,-1 0 0,1 0 0,-1 0 0,1 1 0,-1-1 0,1 0 0,-1 1 0,1-1 0,-1 1 0,-2-1 0,-18-4 0,-1 1 0,0 1 0,0 1 0,0 1 0,0 1 0,0 1 0,-31 5 0,19-2 0,-324 37 0,-115 8 0,411-47 0,39-2 0,-44 5 0,327-47 0,200-44 0,-439 81 0,-12 4 0,1-1 0,-1 0 0,1-1 0,-1 0 0,0 0 0,0-1 0,0 0 0,13-9 0,-21 13 0,0 0 0,0-1 0,1 1 0,-1 0 0,0 0 0,0-1 0,0 1 0,0 0 0,1 0 0,-1-1 0,0 1 0,0 0 0,0 0 0,0-1 0,0 1 0,0 0 0,0 0 0,0-1 0,0 1 0,0 0 0,0-1 0,0 1 0,0 0 0,0 0 0,0-1 0,0 1 0,0 0 0,0 0 0,0-1 0,0 1 0,-1 0 0,1 0 0,0-1 0,0 1 0,0 0 0,0 0 0,-1-1 0,1 1 0,0 0 0,0 0 0,0 0 0,-1 0 0,1-1 0,0 1 0,0 0 0,-1 0 0,1 0 0,0 0 0,0 0 0,-1 0 0,1 0 0,0 0 0,-1 0 0,1 0 0,0-1 0,0 1 0,-1 1 0,1-1 0,0 0 0,0 0 0,-1 0 0,1 0 0,-13-1 0,0 0 0,-1 1 0,1 1 0,0 0 0,0 1 0,-21 6 0,6-2 0,-525 126 0,469-102 0,82-30 0,1 1 0,-1-1 0,0 1 0,1 0 0,-1 0 0,1 0 0,-1 0 0,1 0 0,0 0 0,-1 0 0,1 0 0,0 0 0,0 1 0,-1-1 0,1 0 0,0 1 0,0-1 0,0 3 0,1-3 0,1 0 0,-1 0 0,1 0 0,0 0 0,-1 0 0,1-1 0,0 1 0,0 0 0,0 0 0,0 0 0,0-1 0,0 1 0,0 0 0,0-1 0,0 1 0,0-1 0,0 1 0,0-1 0,0 0 0,0 1 0,0-1 0,1 0 0,-1 0 0,0 0 0,2 0 0,30 4 0,-1-1 0,1-1 0,0-3 0,38-4 0,391-48-435,-305 32 230,1103-208 77,-1164 210 128,-93 19 0,0-1 0,0 1 0,0-1 0,0 1 0,-1 0 0,1 0 0,0 0 0,0 1 0,0-1 0,0 1 0,0-1 0,2 2 0,-4-1 0,-1-1 0,0 0 0,1 1 0,-1-1 0,0 1 0,1-1 0,-1 0 0,0 1 0,0-1 0,1 1 0,-1-1 0,0 1 0,0-1 0,0 1 0,0-1 0,0 1 0,0 0 0,0-1 0,0 1 0,0-1 0,0 1 0,0-1 0,0 1 0,0-1 0,0 1 0,0-1 0,0 1 0,0-1 0,-1 1 0,1-1 0,0 1 0,0-1 0,-1 1 0,1-1 0,0 0 0,-1 1 0,-6 8 0,0-1 0,-1 0 0,0 0 0,-16 12 0,-282 194-16,-19-17 130,-101 65-17,146-71-97,270-184 0,4-4 0,1 0 0,0 0 0,-1 1 0,2 0 0,-1 0 0,0 0 0,1 1 0,0 0 0,0-1 0,-6 11 0,10-14 0,0-1 0,0 0 0,0 1 0,0-1 0,0 0 0,0 1 0,0-1 0,0 1 0,0-1 0,0 0 0,1 1 0,-1-1 0,0 0 0,0 1 0,0-1 0,1 0 0,-1 1 0,0-1 0,0 0 0,0 1 0,1-1 0,-1 0 0,0 0 0,1 1 0,-1-1 0,0 0 0,1 0 0,-1 0 0,0 0 0,1 1 0,-1-1 0,0 0 0,1 0 0,-1 0 0,1 0 0,-1 0 0,0 0 0,1 0 0,-1 0 0,0 0 0,1 0 0,-1 0 0,1 0 0,-1 0 0,12 0 8,0-1-1,0 1 0,0-2 0,0 0 0,20-6 1,-13 4 44,549-101 425,-510 99-477,-43 8 0,-15 3 0,-22 9 0,18-12 0,-151 73 0,-277 79-515,-16-30-311,196-56 627,149-36 199,65-14 0,38-18 0,-1 0 0,1 0 0,0 1 0,0-1 0,-1 0 0,1 0 0,0 0 0,0 0 0,-1 1 0,1-1 0,0 0 0,0 0 0,-1 1 0,1-1 0,0 0 0,0 0 0,0 1 0,0-1 0,0 0 0,0 1 0,-1-1 0,1 0 0,0 1 0,0-1 0,0 0 0,0 0 0,0 1 0,0-1 0,0 0 0,0 1 0,0-1 0,0 0 0,0 1 0,19 5 0,12-5 0,0-1 0,0-1 0,50-10 0,-21 3 0,291-34-79,848-111-26,-1121 142 515,-57 10-348,-21 1-62,0 0 0,0 0 1,0 0-1,-1 0 0,1 0 0,0 0 1,0 0-1,0 0 0,0 0 0,0 0 0,0 0 1,0 0-1,0 1 0,0-1 0,0 0 1,0 0-1,0 0 0,0 0 0,0 0 1,0 0-1,0 0 0,0 0 0,0 0 1,0 0-1,0 0 0,0 1 0,0-1 1,0 0-1,0 0 0,0 0 0,0 0 1,0 0-1,0 0 0,0 0 0,0 0 0,0 0 1,0 0-1,0 0 0,0 1 0,0-1 1,0 0-1,0 0 0,0 0 0,0 0 1,0 0-1,0 0 0,0 0 0,1 0 1,-1 0-1,0 0 0,0 0 0,0 0 1,0 0-1,0 0 0,0 0 0,0 0 1,0 0-1,0 0 0,0 0 0,0 0 1,0 0-1,1 0 0,-1 0 0,-30 14-15,-323 105 564,-45 18 136,373-127-681,0 0 0,1 2-1,1 1 1,-37 26-1,58-38-3,0 0 0,1 1 0,-1-1 0,1 0 0,-1 1 0,1-1 0,0 1 0,0-1 0,0 1 0,-1 0 0,1-1 0,1 1 0,-1 0 0,0 0 0,0 2 0,1-3 0,0 0 0,1 0 0,-1 0 0,1 0 0,-1 0 0,1 0 0,-1 0 0,1 0 0,0 0 0,-1 0 0,1 0 0,0 0 0,0-1 0,0 1 0,0 0 0,0 0 0,0-1 0,0 1 0,0-1 0,0 1 0,0-1 0,0 1 0,0-1 0,0 0 0,0 0 0,0 1 0,0-1 0,2 0 0,23 4 0,0-1 0,0-1 0,0-1 0,49-4 0,25-6 0,102-22 0,96-36 0,-75 16 0,-219 50 0,49-10 0,0-2 0,67-25 0,-116 36 0,0 0 0,-1-1 0,1 1 0,0-1 0,-1 0 0,1 0 0,-1 0 0,0 0 0,0-1 0,0 1 0,-1-1 0,1 1 0,-1-1 0,0 0 0,0 0 0,0 0 0,0-1 0,-1 1 0,0 0 0,0-1 0,0 1 0,0-6 0,2-11 0,-2-1 0,-1 0 0,-3-30 0,0 17 0,-3-433 0,7 457 0,-5-43 0,4 51 0,-1 0 0,0 0 0,0 0 0,0 0 0,0 0 0,0 0 0,-1 0 0,1 0 0,-1 1 0,0-1 0,0 1 0,0-1 0,0 1 0,0 0 0,-4-3 0,0 1 0,0 1 0,0-1 0,-1 1 0,1 1 0,-1-1 0,0 1 0,1 0 0,-15-2 0,-65-1 0,74 4 0,-600 8 0,396 13 0,211-19 0,-49 12 0,52-13 0,0 1 0,-1 0 0,1 0 0,0 0 0,0 0 0,1 0 0,-1 0 0,0 0 0,0 0 0,0 1 0,1-1 0,-1 1 0,1-1 0,-1 1 0,1 0 0,-1-1 0,1 1 0,0 0 0,-2 4 0,3-5 0,0 0 0,0 1 0,1-1 0,-1 1 0,0-1 0,0 1 0,1-1 0,-1 0 0,0 1 0,1-1 0,0 0 0,-1 1 0,1-1 0,0 0 0,-1 0 0,1 0 0,0 1 0,0-1 0,0 0 0,0 0 0,0 0 0,0-1 0,1 1 0,-1 0 0,0 0 0,0-1 0,2 2 0,42 18 0,-42-19 0,36 13 0,2-3 0,0-1 0,71 8 0,135-3 0,-241-14 0,394 2 0,-59-2 0,-324-1 0,40 4 0,-54-4 0,0 0 0,0 1 0,0 0 0,0 0 0,0 0 0,-1 0 0,1 0 0,0 0 0,-1 0 0,1 1 0,-1 0 0,1-1 0,-1 1 0,4 3 0,-6-4 0,1 0 0,-1 1 0,1-1 0,-1 0 0,1 0 0,-1 0 0,0 0 0,0 0 0,1 1 0,-1-1 0,0 0 0,0 0 0,0 0 0,0 1 0,0-1 0,-1 0 0,1 0 0,0 0 0,0 1 0,-1-1 0,1 0 0,-1 0 0,1 0 0,-1 0 0,1 0 0,-1 0 0,0 0 0,0 0 0,1 0 0,-2 1 0,-31 29 0,29-27 0,-54 38 0,-1-2 0,-110 55 0,97-58 0,-105 74 0,132-73 0,35-24 0,11-8 0,29-9 0,644-187 0,-609 172 0,-64 17 0,1 1 0,-1 0 0,1 0 0,-1 0 0,1 0 0,-1 0 0,1 0 0,0 0 0,-1 0 0,1 1 0,-1-1 0,1 0 0,-1 1 0,1 0 0,-1-1 0,2 2 0,-2-2 0,-1 1 0,1 0 0,-1-1 0,1 1 0,-1 0 0,1 0 0,-1-1 0,1 1 0,-1 0 0,0 0 0,1 0 0,-1 0 0,0-1 0,0 1 0,0 0 0,1 0 0,-1 0 0,0 0 0,0 0 0,-1 1 0,0 5 0,0-1 0,-1 1 0,0 0 0,0-1 0,-6 11 0,7-15 0,-23 46 0,-3-1 0,-49 68 0,-82 78 0,150-184 0,0 0 0,-1-1 0,0 0 0,0-1 0,-1 0 0,-13 8 0,18-13 0,1 0 0,-1 0 0,1 0 0,-1-1 0,1 1 0,-1-1 0,0 0 0,0-1 0,0 1 0,1-1 0,-1 0 0,0 0 0,0 0 0,0-1 0,1 0 0,-1 0 0,0 0 0,-5-2 0,-3-3 0,-1-1 0,2 0 0,-1-1 0,1-1 0,0 1 0,-13-14 0,-64-72 0,26 27 0,23 29 0,-1 2 0,-3 2 0,0 1 0,-2 3 0,-1 2 0,-53-24 0,91 48 0,-1 0 0,2-1 0,-1 0 0,-14-11 0,21 14 0,0 0 0,0 1 0,0-1 0,0-1 0,0 1 0,1 0 0,-1 0 0,1-1 0,0 1 0,0 0 0,0-1 0,0 1 0,0-1 0,0 0 0,1 1 0,-1-1 0,1 0 0,0 1 0,0-1 0,0 0 0,0 1 0,0-1 0,1-3 0,1-3 0,1 0 0,0 1 0,1-1 0,0 0 0,0 1 0,1 0 0,0 0 0,0 1 0,1-1 0,0 1 0,10-9 0,12-11 0,46-32 0,-39 32 0,19-15 0,-13 11 0,42-42 0,-81 71 0,0 0 0,0 0 0,0 0 0,0 0 0,-1 0 0,1-1 0,-1 1 0,1 0 0,-1-1 0,0 1 0,0-1 0,0 0 0,0 1 0,0-5 0,-1 6 0,0 1 0,0-1 0,0 0 0,0 1 0,0-1 0,-1 0 0,1 1 0,0-1 0,0 1 0,-1-1 0,1 0 0,0 1 0,-1-1 0,1 1 0,0-1 0,-1 1 0,1-1 0,-1 1 0,1-1 0,-1 1 0,1 0 0,-2-1 0,0 0 0,0 0 0,0 0 0,0 1 0,0-1 0,0 1 0,0-1 0,0 1 0,0 0 0,0 0 0,-3 0 0,-11 1 0,0 1 0,1 0 0,-1 1 0,0 1 0,1 0 0,-20 9 0,-87 46 0,114-55 0,1 0 0,-1 1 0,1 1 0,0-1 0,1 1 0,-1 0 0,1 1 0,0-1 0,1 1 0,-1 1 0,2-1 0,-7 12 0,9-16 0,1 0 0,0 1 0,0-1 0,0 1 0,0-1 0,0 1 0,1-1 0,-1 1 0,1-1 0,0 1 0,0 0 0,1-1 0,-1 1 0,1-1 0,0 1 0,-1-1 0,2 1 0,-1-1 0,0 0 0,1 1 0,-1-1 0,1 0 0,0 0 0,0 0 0,0 0 0,0-1 0,1 1 0,-1 0 0,1-1 0,0 0 0,0 1 0,5 2 0,-3-1 0,0-1 0,0 0 0,1 0 0,-1 0 0,1-1 0,-1 0 0,1 0 0,0 0 0,0-1 0,0 0 0,0 0 0,0 0 0,0-1 0,0 0 0,0 0 0,0 0 0,0-1 0,0 0 0,0 0 0,0-1 0,0 0 0,-1 1 0,1-2 0,0 1 0,-1-1 0,0 0 0,0 0 0,0 0 0,0-1 0,0 0 0,0 0 0,-1 0 0,0-1 0,0 1 0,6-10 0,10-17 0,-1-1 0,-2 0 0,-2-1 0,0-1 0,9-36 0,-10 27 0,3 1 0,31-58 0,-37 81-151,0 1-1,-2-2 0,0 1 0,-1-1 1,-1-1-1,-1 1 0,0-1 1,3-35-1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16:20:15.0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16:20:15.9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16:19:41.5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472 1977 24575,'1'6'0,"0"0"0,0 0 0,1 0 0,-1 0 0,1 0 0,1 0 0,-1 0 0,1-1 0,0 1 0,1-1 0,-1 0 0,1 0 0,0 0 0,0 0 0,0-1 0,1 0 0,0 0 0,0 0 0,0 0 0,0-1 0,0 0 0,1 0 0,0 0 0,7 2 0,-11-5 0,1 1 0,0-1 0,0 0 0,0-1 0,-1 1 0,1 0 0,0-1 0,0 0 0,-1 1 0,1-1 0,0 0 0,-1 0 0,1-1 0,-1 1 0,1-1 0,-1 1 0,0-1 0,1 0 0,-1 0 0,0 1 0,0-2 0,2-1 0,4-7 0,1-1 0,-1 1 0,7-16 0,-13 24 0,26-57 0,-2-1 0,-3 0 0,19-86 0,-26 90 0,-14 50 0,-3 15 0,-6 25 0,-21 55 0,-68 146 0,-66 78 0,56-135 0,77-139 0,28-38 0,1 1 0,0-1 0,0 0 0,0 0 0,0 1 0,0-1 0,0 0 0,-1 0 0,1 1 0,0-1 0,0 0 0,0 0 0,-1 0 0,1 1 0,0-1 0,0 0 0,-1 0 0,1 0 0,0 0 0,0 1 0,-1-1 0,1 0 0,0 0 0,-1 0 0,1 0 0,0 0 0,0 0 0,-1 0 0,1 0 0,0 0 0,-1 0 0,1 0 0,0 0 0,-1 0 0,1 0 0,0 0 0,0 0 0,-1-1 0,1 1 0,0 0 0,0 0 0,-1 0 0,1 0 0,0 0 0,0-1 0,-1 1 0,1 0 0,0 0 0,0-1 0,0 1 0,-1 0 0,1 0 0,0 0 0,0-1 0,0 1 0,0 0 0,0-1 0,0 1 0,-1 0 0,1 0 0,0-1 0,0-9 0,0 0 0,1 0 0,0 1 0,1-1 0,0 0 0,0 1 0,7-18 0,-3 5 0,157-547 0,-49 250 0,-67 200 0,-41 104 0,0 0 0,-1-1 0,-1 0 0,0 0 0,-1 0 0,-1 0 0,1-20 0,-3 26 0,1 0 0,0 1 0,1-1 0,0 0 0,1 1 0,0-1 0,0 1 0,1 0 0,0 0 0,1 0 0,8-11 0,7-8 0,45-48 0,-40 48 0,3-2 0,-15 16 0,0 0 0,12-17 0,-24 29 0,0 1 0,0-1 0,0 0 0,0 1 0,0-1 0,-1 0 0,1 0 0,0 0 0,-1 0 0,1 0 0,-1 1 0,0-1 0,0-3 0,0 5 0,0-1 0,0 0 0,0 0 0,0 1 0,-1-1 0,1 1 0,0-1 0,-1 0 0,1 1 0,0-1 0,-1 1 0,1-1 0,-1 1 0,1-1 0,-1 1 0,1-1 0,-1 1 0,1-1 0,-1 1 0,0 0 0,1-1 0,-1 1 0,1 0 0,-2-1 0,-3 0 0,0 0 0,0 1 0,0-1 0,-1 1 0,1 0 0,0 0 0,0 1 0,-8 1 0,-277 71 0,91-19 0,160-45 0,-33 8 0,-73 27 0,121-33 0,24-11 0,0 0 0,0 0 0,0 0 0,1 0 0,-1 0 0,0 0 0,0 0 0,0 0 0,0 0 0,0 0 0,0 0 0,0 0 0,0 0 0,0 0 0,0 1 0,0-1 0,0 0 0,1 0 0,-1 0 0,0 0 0,0 0 0,0 0 0,0 0 0,0 0 0,0 0 0,0 1 0,0-1 0,0 0 0,0 0 0,0 0 0,0 0 0,0 0 0,0 0 0,0 0 0,0 0 0,0 1 0,0-1 0,0 0 0,0 0 0,0 0 0,0 0 0,0 0 0,-1 0 0,1 0 0,0 0 0,0 0 0,0 1 0,0-1 0,0 0 0,0 0 0,0 0 0,0 0 0,0 0 0,0 0 0,0 0 0,0 0 0,-1 0 0,1 0 0,0 0 0,0 0 0,0 0 0,0 0 0,0 0 0,0 0 0,0 0 0,-1 0 0,40-3 0,16-6 0,23-4 0,114-34 0,-149 34 0,-16 5 0,1-1 0,-2-1 0,34-18 0,-40 11 0,-18 10 0,-16 6 0,-4 6 0,1 0 0,-1 1 0,1 0 0,-20 11 0,18-8 0,-53 27 0,-108 71 0,-59 62 0,237-168 0,-10 8 0,6-5 0,-1 0 0,1 1 0,-1 0 0,1 0 0,1 0 0,-1 1 0,1-1 0,0 2 0,0-1 0,1 0 0,-6 11 0,10-16 0,-1 0 0,1 0 0,0 0 0,0 0 0,-1 0 0,1 0 0,0 0 0,0-1 0,0 1 0,0 0 0,0 0 0,1 0 0,-1 0 0,0 0 0,0 0 0,1 0 0,-1 0 0,0 0 0,1-1 0,-1 1 0,1 0 0,-1 0 0,1 0 0,-1-1 0,1 1 0,0 0 0,-1-1 0,1 1 0,0 0 0,-1-1 0,1 1 0,0-1 0,0 1 0,1 0 0,37 8 0,-2-5 0,0-2 0,-1-1 0,71-8 0,119-30 0,-157 24 0,585-114-366,-11-40 0,-587 149 366,-55 17 0,-1 1 0,1 0 0,0-1 0,0 1 0,-1-1 0,1 1 0,0 0 0,0 0 0,-1 0 0,1-1 0,0 1 0,0 0 0,0 0 0,0 0 0,-1 0 0,1 0 0,0 1 0,0-1 0,0 0 0,1 1 0,-16 11 0,-329 265 732,24 41-732,231-227 0,59-61 0,-49 53 0,68-71 0,1 0 0,1 0 0,0 0 0,1 1 0,-8 21 0,14-33 0,0 1 0,0 1 0,1-1 0,-1 0 0,1 0 0,-1 0 0,1 0 0,0 0 0,0 0 0,0 1 0,0-1 0,0 4 0,1-5 0,0 0 0,-1 0 0,1-1 0,0 1 0,0 0 0,-1-1 0,1 1 0,0 0 0,0-1 0,0 1 0,0-1 0,0 1 0,0-1 0,0 1 0,0-1 0,0 0 0,0 1 0,0-1 0,0 0 0,0 0 0,0 0 0,0 0 0,0 0 0,0 0 0,0 0 0,0 0 0,0 0 0,0-1 0,0 1 0,1-1 0,31-5 0,-1-2 0,58-23 0,-44 15 0,819-293-899,-698 249 899,-156 60 0,-19 8 0,-31 17 0,-1090 567-980,776-405 808,323-169 154,-42 32 1,69-48 17,0 1 0,0-1 0,0 1 0,0 0 0,1 0 0,-1 0 0,1 0 0,0 0 0,0 0 0,0 0 0,0 1 0,-1 4 0,3-7 0,0 0 0,0 0 0,0-1 0,0 1 0,0 0 0,0 0 0,0 0 0,0 0 0,0-1 0,0 1 0,1 0 0,-1 0 0,0 0 0,1-1 0,-1 1 0,0 0 0,1-1 0,-1 1 0,1 0 0,0 1 0,1-1 0,0 1 0,0-1 0,0 0 0,0 0 0,1 1 0,-1-1 0,0 0 0,0-1 0,1 1 0,1 0 0,23 3 15,1-1 0,-1-2 1,0 0-1,47-6 0,-53 3 73,412-36 1834,-425 39-1922,-14 4 0,-21 9 0,-119 49 0,-188 85 0,307-136 0,-43 29 0,46-19 0,24-21 0,-1-1 0,1 1 0,-1-1 0,1 1 0,0 0 0,-1-1 0,1 1 0,0 0 0,0-1 0,0 1 0,-1-1 0,1 1 0,0 0 0,0 0 0,0-1 0,0 1 0,0 0 0,0-1 0,0 1 0,1 0 0,-1-1 0,0 1 0,0-1 0,1 2 0,1 0 0,0 0 0,0-1 0,1 1 0,-1 0 0,1-1 0,0 0 0,-1 1 0,1-1 0,0 0 0,0-1 0,-1 1 0,1 0 0,0-1 0,0 1 0,6-1 0,53 4 0,0-3 0,0-3 0,95-14 0,-70 7 0,68-6 0,359-50 0,-478 56 0,-36 9 0,0 0 0,0 0 0,0 0 0,0 0 0,-1 0 0,1 0 0,0 0 0,0 0 0,0 0 0,0 0 0,-1 0 0,1 0 0,0 0 0,0 0 0,0 0 0,0 0 0,0 0 0,-1 0 0,1 0 0,0-1 0,0 1 0,0 0 0,0 0 0,0 0 0,0 0 0,-1 0 0,1 0 0,0 0 0,0-1 0,0 1 0,0 0 0,0 0 0,0 0 0,0 0 0,0 0 0,0-1 0,0 1 0,0 0 0,0 0 0,0 0 0,0 0 0,0 0 0,0-1 0,0 1 0,0 0 0,0 0 0,0 0 0,0 0 0,0-1 0,0 1 0,0 0 0,0 0 0,0 0 0,0 0 0,0 0 0,0-1 0,0 1 0,0 0 0,0 0 0,1 0 0,-1 0 0,0-1 0,-5-1 0,12-1 0,153-37 0,101-23 0,-187 49 0,122-7 0,-183 21 0,150-3 0,-132 5 0,-1 1 0,1 1 0,39 11 0,-26-5 0,0-1 0,1-3 0,49 2 0,136-8 0,-123-2 0,404 1 0,-494 1 0,-1-1 0,0 0 0,0-1 0,0-1 0,31-10 0,-38 10 0,1-1 0,-2 0 0,1-1 0,0 0 0,-1 0 0,0-1 0,-1 0 0,1-1 0,-1 1 0,0-1 0,6-9 0,19-24 0,-12 16 0,24-38 0,-38 51 0,0 1 0,-1-1 0,0-1 0,-1 1 0,-1-1 0,1 1 0,1-15 0,1-46 0,-2 87 0,1 1 0,0-1 0,12 24 0,20 54 0,-33-80 0,24 69 0,-25-75 0,0 0 0,0-1 0,0 1 0,1-1 0,0 0 0,1 0 0,0 0 0,-1-1 0,7 6 0,-10-11 0,-1 1 0,1-1 0,-1 0 0,0 1 0,1-1 0,-1 0 0,1 1 0,-1-1 0,1 0 0,-1 0 0,1 0 0,-1 1 0,1-1 0,-1 0 0,1 0 0,-1 0 0,1 0 0,-1 0 0,1 0 0,-1 0 0,1 0 0,-1 0 0,1 0 0,-1 0 0,1-1 0,0 1 0,-1 0 0,0 0 0,1 0 0,0-1 0,9-16 0,-2-28 0,-8 42 0,6-455 0,-10 242 0,5 129 0,-3-97 0,-2 158 0,-13-47 0,10 46 0,-5-38 0,6-27 0,5 63 0,0-1 0,-3 1 0,-9-44 0,4 30 0,1 0 0,3 0 0,0-85 0,1 17 0,0 73 0,-13-51 0,9 53 0,-5-56 0,13-99 0,-2-28 0,2 216 0,-1 0 0,1 0 0,-1 0 0,1 0 0,-1 1 0,0-1 0,0 0 0,0 0 0,-1 1 0,-1-4 0,3 6 0,0-1 0,-1 1 0,1 0 0,0 0 0,0-1 0,-1 1 0,1 0 0,0 0 0,0 0 0,-1 0 0,1-1 0,0 1 0,-1 0 0,1 0 0,0 0 0,-1 0 0,1 0 0,0 0 0,-1 0 0,1 0 0,0 0 0,-1 0 0,1 0 0,0 0 0,-1 0 0,1 0 0,0 0 0,-1 0 0,1 0 0,0 0 0,-1 1 0,-13 16 0,-1 17 0,2 2 0,1 0 0,-7 37 0,7-27 0,-47 203 0,-48 446 0,65-354 0,-15 240 0,54-525 0,-17 84 0,5-40 0,12-85 0,2-15 0,0-27 0,-1-874 0,5 423 0,-3-523 0,0 1173 0,-27 664 0,-49-274 0,49-376 0,20-151 0,1-21 0,3-229 0,5 117 0,2-1332 0,-6 1449 0,0-1 0,-1 0 0,-8 22 0,1 1 0,-175 880 0,167-769 0,19-133 0,4-13 0,-4-8 0,1 1 0,-1 0 0,1-1 0,-1 1 0,1-1 0,-1 1 0,0-1 0,0 1 0,0-1 0,0 0 0,2-3 0,16-35 0,-1 0 0,24-79 0,12-96 0,-52 205 0,23-108 0,-4 0 0,7-201 0,-28 318 0,-3-75 0,3 72 0,0 0 0,-1 0 0,0 0 0,0 0 0,0 0 0,0 1 0,-1-1 0,0 0 0,1 1 0,-1-1 0,0 1 0,-1 0 0,1-1 0,-6-4 0,7 7 0,-1 0 0,1 0 0,0 0 0,-1 1 0,1-1 0,-1 1 0,1-1 0,-1 1 0,0-1 0,1 1 0,-1 0 0,1 0 0,-1 0 0,0 0 0,1 0 0,-1 0 0,0 0 0,1 0 0,-1 1 0,1-1 0,-1 1 0,1-1 0,-1 1 0,1 0 0,-1-1 0,1 1 0,-3 2 0,-5 3 0,0 1 0,1 1 0,-11 10 0,10-9 0,-182 180-163,-427 406-878,178-259 1000,360-280 37,54-37 4,21-15 0,10-8 0,45-35 114,-2-2 0,84-94 0,67-113 504,-23 25-329,-143 188-289,-28 34 0,-8 13 0,-32 50 0,-2-2 0,-58 71 0,69-96 0,-71 91 0,-5-5 0,-5-5 0,-5-5 0,-140 108 0,226-198 0,-1-1 0,-1-1 0,-1-1 0,-47 20 0,74-37 0,0 0 0,0 0 0,0 0 0,-1-1 0,1 1 0,0-1 0,0 1 0,0-1 0,0 0 0,-1 0 0,1 0 0,0 0 0,0 0 0,-4-1 0,6 1 0,-1-1 0,1 1 0,-1-1 0,0 1 0,1-1 0,-1 1 0,1-1 0,-1 1 0,1-1 0,-1 1 0,1-1 0,0 0 0,-1 1 0,1-1 0,0 0 0,-1 1 0,1-1 0,0 0 0,0 1 0,0-1 0,-1 0 0,1 0 0,0 1 0,0-1 0,0 0 0,0 0 0,1 0 0,0-7 0,1 1 0,0 0 0,0 0 0,0 0 0,1 0 0,8-12 0,17-26 0,3 1 0,61-68 0,-55 71 0,-2-3 0,42-67 0,-74 106 0,-1 1 0,0 0 0,0-1 0,0 1 0,0-1 0,-1 1 0,0-1 0,0 0 0,1-7 0,-2 10 0,0 1 0,-1-1 0,1 0 0,0 0 0,-1 1 0,1-1 0,-1 1 0,0-1 0,1 0 0,-1 1 0,0-1 0,0 1 0,0 0 0,0-1 0,0 1 0,0 0 0,-1 0 0,1-1 0,0 1 0,-1 0 0,1 0 0,-1 0 0,1 1 0,-1-1 0,1 0 0,-1 1 0,1-1 0,-1 1 0,-2-1 0,-18-4 0,-1 1 0,0 1 0,0 1 0,0 1 0,0 1 0,0 1 0,-31 5 0,19-2 0,-324 37 0,-115 8 0,411-47 0,39-2 0,-44 5 0,327-47 0,200-44 0,-439 81 0,-12 4 0,1-1 0,-1 0 0,1-1 0,-1 0 0,0 0 0,0-1 0,0 0 0,13-9 0,-21 13 0,0 0 0,0-1 0,1 1 0,-1 0 0,0 0 0,0-1 0,0 1 0,0 0 0,1 0 0,-1-1 0,0 1 0,0 0 0,0 0 0,0-1 0,0 1 0,0 0 0,0 0 0,0-1 0,0 1 0,0 0 0,0-1 0,0 1 0,0 0 0,0 0 0,0-1 0,0 1 0,0 0 0,0 0 0,0-1 0,0 1 0,-1 0 0,1 0 0,0-1 0,0 1 0,0 0 0,0 0 0,-1-1 0,1 1 0,0 0 0,0 0 0,0 0 0,-1 0 0,1-1 0,0 1 0,0 0 0,-1 0 0,1 0 0,0 0 0,0 0 0,-1 0 0,1 0 0,0 0 0,-1 0 0,1 0 0,0-1 0,0 1 0,-1 1 0,1-1 0,0 0 0,0 0 0,-1 0 0,1 0 0,-13-1 0,0 0 0,-1 1 0,1 1 0,0 0 0,0 1 0,-21 6 0,6-2 0,-525 126 0,469-102 0,82-30 0,1 1 0,-1-1 0,0 1 0,1 0 0,-1 0 0,1 0 0,-1 0 0,1 0 0,0 0 0,-1 0 0,1 0 0,0 0 0,0 1 0,-1-1 0,1 0 0,0 1 0,0-1 0,0 3 0,1-3 0,1 0 0,-1 0 0,1 0 0,0 0 0,-1 0 0,1-1 0,0 1 0,0 0 0,0 0 0,0 0 0,0-1 0,0 1 0,0 0 0,0-1 0,0 1 0,0-1 0,0 1 0,0-1 0,0 0 0,0 1 0,0-1 0,1 0 0,-1 0 0,0 0 0,2 0 0,30 4 0,-1-1 0,1-1 0,0-3 0,38-4 0,391-48-435,-305 32 230,1103-208 77,-1164 210 128,-93 19 0,0-1 0,0 1 0,0-1 0,0 1 0,-1 0 0,1 0 0,0 0 0,0 1 0,0-1 0,0 1 0,0-1 0,2 2 0,-4-1 0,-1-1 0,0 0 0,1 1 0,-1-1 0,0 1 0,1-1 0,-1 0 0,0 1 0,0-1 0,1 1 0,-1-1 0,0 1 0,0-1 0,0 1 0,0-1 0,0 1 0,0 0 0,0-1 0,0 1 0,0-1 0,0 1 0,0-1 0,0 1 0,0-1 0,0 1 0,0-1 0,0 1 0,0-1 0,-1 1 0,1-1 0,0 1 0,0-1 0,-1 1 0,1-1 0,0 0 0,-1 1 0,-6 8 0,0-1 0,-1 0 0,0 0 0,-16 12 0,-282 194-16,-19-17 130,-101 65-17,146-71-97,270-184 0,4-4 0,1 0 0,0 0 0,-1 1 0,2 0 0,-1 0 0,0 0 0,1 1 0,0 0 0,0-1 0,-6 11 0,10-14 0,0-1 0,0 0 0,0 1 0,0-1 0,0 0 0,0 1 0,0-1 0,0 1 0,0-1 0,0 0 0,1 1 0,-1-1 0,0 0 0,0 1 0,0-1 0,1 0 0,-1 1 0,0-1 0,0 0 0,0 1 0,1-1 0,-1 0 0,0 0 0,1 1 0,-1-1 0,0 0 0,1 0 0,-1 0 0,0 0 0,1 1 0,-1-1 0,0 0 0,1 0 0,-1 0 0,1 0 0,-1 0 0,0 0 0,1 0 0,-1 0 0,0 0 0,1 0 0,-1 0 0,1 0 0,-1 0 0,12 0 8,0-1-1,0 1 0,0-2 0,0 0 0,20-6 1,-13 4 44,549-101 425,-510 99-477,-43 8 0,-15 3 0,-22 9 0,18-12 0,-151 73 0,-277 79-515,-16-30-311,196-56 627,149-36 199,65-14 0,38-18 0,-1 0 0,1 0 0,0 1 0,0-1 0,-1 0 0,1 0 0,0 0 0,0 0 0,-1 1 0,1-1 0,0 0 0,0 0 0,-1 1 0,1-1 0,0 0 0,0 0 0,0 1 0,0-1 0,0 0 0,0 1 0,-1-1 0,1 0 0,0 1 0,0-1 0,0 0 0,0 0 0,0 1 0,0-1 0,0 0 0,0 1 0,0-1 0,0 0 0,0 1 0,19 5 0,12-5 0,0-1 0,0-1 0,50-10 0,-21 3 0,291-34-79,848-111-26,-1121 142 515,-57 10-348,-21 1-62,0 0 0,0 0 1,0 0-1,-1 0 0,1 0 0,0 0 1,0 0-1,0 0 0,0 0 0,0 0 0,0 0 1,0 0-1,0 1 0,0-1 0,0 0 1,0 0-1,0 0 0,0 0 0,0 0 1,0 0-1,0 0 0,0 0 0,0 0 1,0 0-1,0 0 0,0 1 0,0-1 1,0 0-1,0 0 0,0 0 0,0 0 1,0 0-1,0 0 0,0 0 0,0 0 0,0 0 1,0 0-1,0 0 0,0 1 0,0-1 1,0 0-1,0 0 0,0 0 0,0 0 1,0 0-1,0 0 0,0 0 0,1 0 1,-1 0-1,0 0 0,0 0 0,0 0 1,0 0-1,0 0 0,0 0 0,0 0 1,0 0-1,0 0 0,0 0 0,0 0 1,0 0-1,1 0 0,-1 0 0,-30 14-15,-323 105 564,-45 18 136,373-127-681,0 0 0,1 2-1,1 1 1,-37 26-1,58-38-3,0 0 0,1 1 0,-1-1 0,1 0 0,-1 1 0,1-1 0,0 1 0,0-1 0,0 1 0,-1 0 0,1-1 0,1 1 0,-1 0 0,0 0 0,0 2 0,1-3 0,0 0 0,1 0 0,-1 0 0,1 0 0,-1 0 0,1 0 0,-1 0 0,1 0 0,0 0 0,-1 0 0,1 0 0,0 0 0,0-1 0,0 1 0,0 0 0,0 0 0,0-1 0,0 1 0,0-1 0,0 1 0,0-1 0,0 1 0,0-1 0,0 0 0,0 0 0,0 1 0,0-1 0,2 0 0,23 4 0,0-1 0,0-1 0,0-1 0,49-4 0,25-6 0,102-22 0,96-36 0,-75 16 0,-219 50 0,49-10 0,0-2 0,67-25 0,-116 36 0,0 0 0,-1-1 0,1 1 0,0-1 0,-1 0 0,1 0 0,-1 0 0,0 0 0,0-1 0,0 1 0,-1-1 0,1 1 0,-1-1 0,0 0 0,0 0 0,0 0 0,0-1 0,-1 1 0,0 0 0,0-1 0,0 1 0,0-6 0,2-11 0,-2-1 0,-1 0 0,-3-30 0,0 17 0,-3-433 0,7 457 0,-5-43 0,4 51 0,-1 0 0,0 0 0,0 0 0,0 0 0,0 0 0,0 0 0,-1 0 0,1 0 0,-1 1 0,0-1 0,0 1 0,0-1 0,0 1 0,0 0 0,-4-3 0,0 1 0,0 1 0,0-1 0,-1 1 0,1 1 0,-1-1 0,0 1 0,1 0 0,-15-2 0,-65-1 0,74 4 0,-600 8 0,396 13 0,211-19 0,-49 12 0,52-13 0,0 1 0,-1 0 0,1 0 0,0 0 0,0 0 0,1 0 0,-1 0 0,0 0 0,0 0 0,0 1 0,1-1 0,-1 1 0,1-1 0,-1 1 0,1 0 0,-1-1 0,1 1 0,0 0 0,-2 4 0,3-5 0,0 0 0,0 1 0,1-1 0,-1 1 0,0-1 0,0 1 0,1-1 0,-1 0 0,0 1 0,1-1 0,0 0 0,-1 1 0,1-1 0,0 0 0,-1 0 0,1 0 0,0 1 0,0-1 0,0 0 0,0 0 0,0 0 0,0-1 0,1 1 0,-1 0 0,0 0 0,0-1 0,2 2 0,42 18 0,-42-19 0,36 13 0,2-3 0,0-1 0,71 8 0,135-3 0,-241-14 0,394 2 0,-59-2 0,-324-1 0,40 4 0,-54-4 0,0 0 0,0 1 0,0 0 0,0 0 0,0 0 0,-1 0 0,1 0 0,0 0 0,-1 0 0,1 1 0,-1 0 0,1-1 0,-1 1 0,4 3 0,-6-4 0,1 0 0,-1 1 0,1-1 0,-1 0 0,1 0 0,-1 0 0,0 0 0,0 0 0,1 1 0,-1-1 0,0 0 0,0 0 0,0 0 0,0 1 0,0-1 0,-1 0 0,1 0 0,0 0 0,0 1 0,-1-1 0,1 0 0,-1 0 0,1 0 0,-1 0 0,1 0 0,-1 0 0,0 0 0,0 0 0,1 0 0,-2 1 0,-31 29 0,29-27 0,-54 38 0,-1-2 0,-110 55 0,97-58 0,-105 74 0,132-73 0,35-24 0,11-8 0,29-9 0,644-187 0,-609 172 0,-64 17 0,1 1 0,-1 0 0,1 0 0,-1 0 0,1 0 0,-1 0 0,1 0 0,0 0 0,-1 0 0,1 1 0,-1-1 0,1 0 0,-1 1 0,1 0 0,-1-1 0,2 2 0,-2-2 0,-1 1 0,1 0 0,-1-1 0,1 1 0,-1 0 0,1 0 0,-1-1 0,1 1 0,-1 0 0,0 0 0,1 0 0,-1 0 0,0-1 0,0 1 0,0 0 0,1 0 0,-1 0 0,0 0 0,0 0 0,-1 1 0,0 5 0,0-1 0,-1 1 0,0 0 0,0-1 0,-6 11 0,7-15 0,-23 46 0,-3-1 0,-49 68 0,-82 78 0,150-184 0,0 0 0,-1-1 0,0 0 0,0-1 0,-1 0 0,-13 8 0,18-13 0,1 0 0,-1 0 0,1 0 0,-1-1 0,1 1 0,-1-1 0,0 0 0,0-1 0,0 1 0,1-1 0,-1 0 0,0 0 0,0 0 0,0-1 0,1 0 0,-1 0 0,0 0 0,-5-2 0,-3-3 0,-1-1 0,2 0 0,-1-1 0,1-1 0,0 1 0,-13-14 0,-64-72 0,26 27 0,23 29 0,-1 2 0,-3 2 0,0 1 0,-2 3 0,-1 2 0,-53-24 0,91 48 0,-1 0 0,2-1 0,-1 0 0,-14-11 0,21 14 0,0 0 0,0 1 0,0-1 0,0-1 0,0 1 0,1 0 0,-1 0 0,1-1 0,0 1 0,0 0 0,0-1 0,0 1 0,0-1 0,0 0 0,1 1 0,-1-1 0,1 0 0,0 1 0,0-1 0,0 0 0,0 1 0,0-1 0,1-3 0,1-3 0,1 0 0,0 1 0,1-1 0,0 0 0,0 1 0,1 0 0,0 0 0,0 1 0,1-1 0,0 1 0,10-9 0,12-11 0,46-32 0,-39 32 0,19-15 0,-13 11 0,42-42 0,-81 71 0,0 0 0,0 0 0,0 0 0,0 0 0,-1 0 0,1-1 0,-1 1 0,1 0 0,-1-1 0,0 1 0,0-1 0,0 0 0,0 1 0,0-5 0,-1 6 0,0 1 0,0-1 0,0 0 0,0 1 0,0-1 0,-1 0 0,1 1 0,0-1 0,0 1 0,-1-1 0,1 0 0,0 1 0,-1-1 0,1 1 0,0-1 0,-1 1 0,1-1 0,-1 1 0,1-1 0,-1 1 0,1 0 0,-2-1 0,0 0 0,0 0 0,0 0 0,0 1 0,0-1 0,0 1 0,0-1 0,0 1 0,0 0 0,0 0 0,-3 0 0,-11 1 0,0 1 0,1 0 0,-1 1 0,0 1 0,1 0 0,-20 9 0,-87 46 0,114-55 0,1 0 0,-1 1 0,1 1 0,0-1 0,1 1 0,-1 0 0,1 1 0,0-1 0,1 1 0,-1 1 0,2-1 0,-7 12 0,9-16 0,1 0 0,0 1 0,0-1 0,0 1 0,0-1 0,0 1 0,1-1 0,-1 1 0,1-1 0,0 1 0,0 0 0,1-1 0,-1 1 0,1-1 0,0 1 0,-1-1 0,2 1 0,-1-1 0,0 0 0,1 1 0,-1-1 0,1 0 0,0 0 0,0 0 0,0 0 0,0-1 0,1 1 0,-1 0 0,1-1 0,0 0 0,0 1 0,5 2 0,-3-1 0,0-1 0,0 0 0,1 0 0,-1 0 0,1-1 0,-1 0 0,1 0 0,0 0 0,0-1 0,0 0 0,0 0 0,0 0 0,0-1 0,0 0 0,0 0 0,0 0 0,0-1 0,0 0 0,0 0 0,0-1 0,0 0 0,-1 1 0,1-2 0,0 1 0,-1-1 0,0 0 0,0 0 0,0 0 0,0-1 0,0 0 0,0 0 0,-1 0 0,0-1 0,0 1 0,6-10 0,10-17 0,-1-1 0,-2 0 0,-2-1 0,0-1 0,9-36 0,-10 27 0,3 1 0,31-58 0,-37 81-151,0 1-1,-2-2 0,0 1 0,-1-1 1,-1-1-1,-1 1 0,0-1 1,3-35-1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16:20:15.0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16:20:15.9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D923A-1A34-1149-AAB3-BB512BA426FF}" type="datetimeFigureOut">
              <a:rPr lang="es-CL" smtClean="0"/>
              <a:t>13-06-2023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FA567-32F1-9A4A-830E-5E53246DB1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175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Referencia: https://</a:t>
            </a:r>
            <a:r>
              <a:rPr lang="es-CL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ellibrodepython.com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/listas-en-</a:t>
            </a:r>
            <a:r>
              <a:rPr lang="es-CL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A567-32F1-9A4A-830E-5E53246DB1FA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5498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pip</a:t>
            </a:r>
            <a:r>
              <a:rPr lang="es-E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es un sistema de gestión de paquetes utilizado para instalar y administrar paquetes de software escritos en Python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A567-32F1-9A4A-830E-5E53246DB1FA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084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pip</a:t>
            </a:r>
            <a:r>
              <a:rPr lang="es-E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es un sistema de gestión de paquetes utilizado para instalar y administrar paquetes de software escritos en Python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A567-32F1-9A4A-830E-5E53246DB1FA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2157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pip</a:t>
            </a:r>
            <a:r>
              <a:rPr lang="es-E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es un sistema de gestión de paquetes utilizado para instalar y administrar paquetes de software escritos en Python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A567-32F1-9A4A-830E-5E53246DB1FA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286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pip</a:t>
            </a:r>
            <a:r>
              <a:rPr lang="es-E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es un sistema de gestión de paquetes utilizado para instalar y administrar paquetes de software escritos en Python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A567-32F1-9A4A-830E-5E53246DB1FA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2078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pip</a:t>
            </a:r>
            <a:r>
              <a:rPr lang="es-E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es un sistema de gestión de paquetes utilizado para instalar y administrar paquetes de software escritos en Python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A567-32F1-9A4A-830E-5E53246DB1FA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2761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A567-32F1-9A4A-830E-5E53246DB1FA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334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" r="22418" b="23894"/>
          <a:stretch/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1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0" y="828729"/>
            <a:ext cx="6647329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66992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589661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911475"/>
            <a:ext cx="5895975" cy="1477328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29114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8704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50228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1258411"/>
            <a:ext cx="4296411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3521075"/>
            <a:ext cx="4143376" cy="1846659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35210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772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
Segundo nivel
Tercer nivel
Cuarto nivel
Quinto nivel</a:t>
            </a:r>
            <a:endParaRPr lang="es-CL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0" y="828729"/>
            <a:ext cx="6647329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66992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589661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911475"/>
            <a:ext cx="5895975" cy="1477328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29114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8704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50228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1258411"/>
            <a:ext cx="4296411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3521075"/>
            <a:ext cx="4143376" cy="1846659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35210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77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
Segundo nivel
Tercer nivel
Cuarto nivel
Quinto nivel</a:t>
            </a:r>
            <a:endParaRPr lang="es-C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61" r:id="rId10"/>
    <p:sldLayoutId id="2147483666" r:id="rId11"/>
    <p:sldLayoutId id="2147483662" r:id="rId12"/>
    <p:sldLayoutId id="2147483668" r:id="rId13"/>
    <p:sldLayoutId id="2147483663" r:id="rId14"/>
    <p:sldLayoutId id="2147483664" r:id="rId15"/>
    <p:sldLayoutId id="2147483665" r:id="rId16"/>
    <p:sldLayoutId id="2147483667" r:id="rId1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mpy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tmp"/><Relationship Id="rId5" Type="http://schemas.openxmlformats.org/officeDocument/2006/relationships/image" Target="../media/image32.tmp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tmp"/><Relationship Id="rId5" Type="http://schemas.openxmlformats.org/officeDocument/2006/relationships/image" Target="../media/image35.tmp"/><Relationship Id="rId4" Type="http://schemas.openxmlformats.org/officeDocument/2006/relationships/image" Target="../media/image34.tm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6.png"/><Relationship Id="rId7" Type="http://schemas.openxmlformats.org/officeDocument/2006/relationships/image" Target="../media/image41.png"/><Relationship Id="rId12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tmp"/><Relationship Id="rId11" Type="http://schemas.openxmlformats.org/officeDocument/2006/relationships/image" Target="../media/image43.png"/><Relationship Id="rId5" Type="http://schemas.openxmlformats.org/officeDocument/2006/relationships/image" Target="../media/image39.tmp"/><Relationship Id="rId10" Type="http://schemas.openxmlformats.org/officeDocument/2006/relationships/customXml" Target="../ink/ink2.xml"/><Relationship Id="rId4" Type="http://schemas.openxmlformats.org/officeDocument/2006/relationships/image" Target="../media/image38.tmp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tmp"/><Relationship Id="rId4" Type="http://schemas.openxmlformats.org/officeDocument/2006/relationships/image" Target="../media/image47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7" Type="http://schemas.openxmlformats.org/officeDocument/2006/relationships/image" Target="../media/image53.tm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tmp"/><Relationship Id="rId5" Type="http://schemas.openxmlformats.org/officeDocument/2006/relationships/image" Target="../media/image51.tmp"/><Relationship Id="rId4" Type="http://schemas.openxmlformats.org/officeDocument/2006/relationships/image" Target="../media/image50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6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image" Target="../media/image55.tmp"/><Relationship Id="rId5" Type="http://schemas.openxmlformats.org/officeDocument/2006/relationships/customXml" Target="../ink/ink4.xml"/><Relationship Id="rId10" Type="http://schemas.openxmlformats.org/officeDocument/2006/relationships/image" Target="../media/image54.png"/><Relationship Id="rId4" Type="http://schemas.openxmlformats.org/officeDocument/2006/relationships/image" Target="../media/image41.png"/><Relationship Id="rId9" Type="http://schemas.openxmlformats.org/officeDocument/2006/relationships/customXml" Target="../ink/ink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s-CL" dirty="0">
                <a:latin typeface="Arial"/>
                <a:cs typeface="Arial"/>
              </a:rPr>
              <a:t>PGY1121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8050" y="4283075"/>
            <a:ext cx="11429999" cy="18466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PROGRAMACIÓN DE ALGORITMOS 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AB9267-BCDC-C68D-BEFB-9F71BA5E8820}"/>
              </a:ext>
            </a:extLst>
          </p:cNvPr>
          <p:cNvSpPr txBox="1"/>
          <p:nvPr/>
        </p:nvSpPr>
        <p:spPr>
          <a:xfrm>
            <a:off x="3498850" y="7559675"/>
            <a:ext cx="1280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800" dirty="0">
                <a:solidFill>
                  <a:schemeClr val="bg1"/>
                </a:solidFill>
              </a:rPr>
              <a:t>Experiencia de Aprendizaje 3</a:t>
            </a:r>
          </a:p>
          <a:p>
            <a:pPr algn="ctr"/>
            <a:r>
              <a:rPr lang="es-CL" sz="4800" dirty="0">
                <a:solidFill>
                  <a:schemeClr val="bg1"/>
                </a:solidFill>
              </a:rPr>
              <a:t>Francisco Calfún – Sede Puerto Montt</a:t>
            </a:r>
          </a:p>
        </p:txBody>
      </p:sp>
    </p:spTree>
    <p:extLst>
      <p:ext uri="{BB962C8B-B14F-4D97-AF65-F5344CB8AC3E}">
        <p14:creationId xmlns:p14="http://schemas.microsoft.com/office/powerpoint/2010/main" val="275138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014" y="701675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Tipos de Arreglo</a:t>
            </a:r>
            <a:endParaRPr lang="es-ES" sz="4400" dirty="0"/>
          </a:p>
        </p:txBody>
      </p:sp>
      <p:pic>
        <p:nvPicPr>
          <p:cNvPr id="12290" name="Picture 2" descr="La librería Numpy | Aprende con Alf">
            <a:extLst>
              <a:ext uri="{FF2B5EF4-FFF2-40B4-BE49-F238E27FC236}">
                <a16:creationId xmlns:a16="http://schemas.microsoft.com/office/drawing/2014/main" id="{AC0ED920-3B74-ADC0-4BA6-E7409BCB7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863" y="701675"/>
            <a:ext cx="12146508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CC515FB-6DA0-3B01-DB0B-41D3D3D31B8E}"/>
              </a:ext>
            </a:extLst>
          </p:cNvPr>
          <p:cNvSpPr/>
          <p:nvPr/>
        </p:nvSpPr>
        <p:spPr>
          <a:xfrm>
            <a:off x="14338263" y="8382184"/>
            <a:ext cx="4785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>
                <a:solidFill>
                  <a:srgbClr val="317DE2"/>
                </a:solidFill>
              </a:rPr>
              <a:t>Arreglos multidimensionales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85902B0-E915-C3DD-76A6-B31C3D8EBB1E}"/>
              </a:ext>
            </a:extLst>
          </p:cNvPr>
          <p:cNvSpPr/>
          <p:nvPr/>
        </p:nvSpPr>
        <p:spPr>
          <a:xfrm>
            <a:off x="4848602" y="8382184"/>
            <a:ext cx="4506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>
                <a:solidFill>
                  <a:srgbClr val="317DE2"/>
                </a:solidFill>
              </a:rPr>
              <a:t>Arreglos unidimensionales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0A0EF9C-1A94-60E6-08AC-57FDEB1F927C}"/>
              </a:ext>
            </a:extLst>
          </p:cNvPr>
          <p:cNvSpPr/>
          <p:nvPr/>
        </p:nvSpPr>
        <p:spPr>
          <a:xfrm>
            <a:off x="9613863" y="8382184"/>
            <a:ext cx="4206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>
                <a:solidFill>
                  <a:srgbClr val="317DE2"/>
                </a:solidFill>
              </a:rPr>
              <a:t>Arreglos bidimensionales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0F57C0-DDB1-E014-AA09-FDDC45D73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42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44" y="773726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Arreglo Unidimensional</a:t>
            </a:r>
            <a:endParaRPr lang="es-ES" sz="4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A6D48D-4F61-5873-F400-7BC7535F931D}"/>
              </a:ext>
            </a:extLst>
          </p:cNvPr>
          <p:cNvSpPr/>
          <p:nvPr/>
        </p:nvSpPr>
        <p:spPr>
          <a:xfrm>
            <a:off x="6318250" y="2149475"/>
            <a:ext cx="1173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Es un tipo de datos estructurado que está formado de una colección finita y ordenada de datos del mismo tipo.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06BCADB-41D7-41FA-A411-224D741F6A29}"/>
              </a:ext>
            </a:extLst>
          </p:cNvPr>
          <p:cNvSpPr/>
          <p:nvPr/>
        </p:nvSpPr>
        <p:spPr>
          <a:xfrm>
            <a:off x="10910105" y="4152002"/>
            <a:ext cx="56035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Nombre del Arreglo (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0A9A199-6CAB-011A-7288-B40C9E3DA9A9}"/>
              </a:ext>
            </a:extLst>
          </p:cNvPr>
          <p:cNvSpPr/>
          <p:nvPr/>
        </p:nvSpPr>
        <p:spPr>
          <a:xfrm>
            <a:off x="10903755" y="5593228"/>
            <a:ext cx="56035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Índices del Arreglo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5EB646-11DD-BAE4-7573-D306B6143D6C}"/>
              </a:ext>
            </a:extLst>
          </p:cNvPr>
          <p:cNvSpPr/>
          <p:nvPr/>
        </p:nvSpPr>
        <p:spPr>
          <a:xfrm>
            <a:off x="10910105" y="4835425"/>
            <a:ext cx="56035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Elementos del Arreglo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63C9F06-5517-F482-E9D5-FF431D206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4519285"/>
            <a:ext cx="6144719" cy="1648009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FCAF3DE-3DAA-5D74-721E-58737C48D61A}"/>
              </a:ext>
            </a:extLst>
          </p:cNvPr>
          <p:cNvSpPr/>
          <p:nvPr/>
        </p:nvSpPr>
        <p:spPr>
          <a:xfrm>
            <a:off x="4759036" y="4040632"/>
            <a:ext cx="160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Arreglo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echa derecha 15">
            <a:extLst>
              <a:ext uri="{FF2B5EF4-FFF2-40B4-BE49-F238E27FC236}">
                <a16:creationId xmlns:a16="http://schemas.microsoft.com/office/drawing/2014/main" id="{47916056-B48C-EB3D-4371-C57C5270507E}"/>
              </a:ext>
            </a:extLst>
          </p:cNvPr>
          <p:cNvSpPr/>
          <p:nvPr/>
        </p:nvSpPr>
        <p:spPr>
          <a:xfrm>
            <a:off x="6546850" y="4152002"/>
            <a:ext cx="4114800" cy="367283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Flecha derecha 16">
            <a:extLst>
              <a:ext uri="{FF2B5EF4-FFF2-40B4-BE49-F238E27FC236}">
                <a16:creationId xmlns:a16="http://schemas.microsoft.com/office/drawing/2014/main" id="{3D0AA4E6-360D-BCDD-3269-7EEC14E8F652}"/>
              </a:ext>
            </a:extLst>
          </p:cNvPr>
          <p:cNvSpPr/>
          <p:nvPr/>
        </p:nvSpPr>
        <p:spPr>
          <a:xfrm>
            <a:off x="8756650" y="4942416"/>
            <a:ext cx="1905000" cy="367283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Flecha derecha 17">
            <a:extLst>
              <a:ext uri="{FF2B5EF4-FFF2-40B4-BE49-F238E27FC236}">
                <a16:creationId xmlns:a16="http://schemas.microsoft.com/office/drawing/2014/main" id="{F3D2E83D-2E17-E5D9-FE45-3256C1D4DBA4}"/>
              </a:ext>
            </a:extLst>
          </p:cNvPr>
          <p:cNvSpPr/>
          <p:nvPr/>
        </p:nvSpPr>
        <p:spPr>
          <a:xfrm>
            <a:off x="8756650" y="5655338"/>
            <a:ext cx="1905000" cy="367283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22EABE0-FEB7-AC36-1768-555776ACCFC7}"/>
              </a:ext>
            </a:extLst>
          </p:cNvPr>
          <p:cNvSpPr/>
          <p:nvPr/>
        </p:nvSpPr>
        <p:spPr>
          <a:xfrm>
            <a:off x="6546850" y="7563832"/>
            <a:ext cx="9525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</a:t>
            </a:r>
            <a:r>
              <a:rPr lang="es-MX" sz="32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¿Qué largo tiene este arreglo?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¿Qué tipo de datos posee el arreglo?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3ECFFEB-5E3B-9EEF-6D1D-9F33C20C5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936" y="7762875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24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625" y="1006475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 err="1">
                <a:latin typeface="Arial"/>
                <a:cs typeface="Arial"/>
              </a:rPr>
              <a:t>Numpy</a:t>
            </a:r>
            <a:endParaRPr lang="es-ES" sz="4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A6D48D-4F61-5873-F400-7BC7535F931D}"/>
              </a:ext>
            </a:extLst>
          </p:cNvPr>
          <p:cNvSpPr/>
          <p:nvPr/>
        </p:nvSpPr>
        <p:spPr>
          <a:xfrm>
            <a:off x="6546850" y="2564526"/>
            <a:ext cx="11734800" cy="6729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 es una librería de Python especializada en el cálculo numérico y el análisis de datos, especialmente para un gran volumen de datos.</a:t>
            </a:r>
          </a:p>
          <a:p>
            <a:pPr>
              <a:lnSpc>
                <a:spcPct val="150000"/>
              </a:lnSpc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La ventaja de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frente a las listas predefinidas en Python es que el procesamiento de los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se realiza mucho más rápido (hasta 50 veces más) que las listas.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pip</a:t>
            </a:r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370DA7E-E36E-0778-A331-A8406AD91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1" y="4054475"/>
            <a:ext cx="45720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455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050" y="1006475"/>
            <a:ext cx="46012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Declarar arreglos</a:t>
            </a:r>
            <a:endParaRPr lang="es-ES" sz="4400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EC86B7A-B183-D5B6-9A32-BA48F2DE0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0" y="854075"/>
            <a:ext cx="8839200" cy="3737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77894AF9-8BCD-ED26-C114-A3B531BF9D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0" y="5121275"/>
            <a:ext cx="5700568" cy="1928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 descr="Imagen que contiene Texto&#10;&#10;Descripción generada automáticamente">
            <a:extLst>
              <a:ext uri="{FF2B5EF4-FFF2-40B4-BE49-F238E27FC236}">
                <a16:creationId xmlns:a16="http://schemas.microsoft.com/office/drawing/2014/main" id="{85E49A12-7838-A785-49A8-28838EA491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067" y="7712075"/>
            <a:ext cx="5882641" cy="129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42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050" y="1006475"/>
            <a:ext cx="5093625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" sz="4400" dirty="0"/>
              <a:t>Declarar arreglos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magen que contiene Polígono&#10;&#10;Descripción generada automáticamente">
            <a:extLst>
              <a:ext uri="{FF2B5EF4-FFF2-40B4-BE49-F238E27FC236}">
                <a16:creationId xmlns:a16="http://schemas.microsoft.com/office/drawing/2014/main" id="{DC24BBD0-4893-BD00-327F-1A18CA154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036" y="845383"/>
            <a:ext cx="8266391" cy="167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 descr="Imagen que contiene Chat o mensaje de texto&#10;&#10;Descripción generada automáticamente">
            <a:extLst>
              <a:ext uri="{FF2B5EF4-FFF2-40B4-BE49-F238E27FC236}">
                <a16:creationId xmlns:a16="http://schemas.microsoft.com/office/drawing/2014/main" id="{FBA360D2-77FF-4E3F-13EC-20660E7A51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06" y="3140075"/>
            <a:ext cx="8266391" cy="1641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 descr="Imagen que contiene Texto&#10;&#10;Descripción generada automáticamente">
            <a:extLst>
              <a:ext uri="{FF2B5EF4-FFF2-40B4-BE49-F238E27FC236}">
                <a16:creationId xmlns:a16="http://schemas.microsoft.com/office/drawing/2014/main" id="{FC53724C-A2DD-60A7-8937-FC7FCB5386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231" y="5326986"/>
            <a:ext cx="8326196" cy="1641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n 12" descr="Imagen que contiene Texto&#10;&#10;Descripción generada automáticamente">
            <a:extLst>
              <a:ext uri="{FF2B5EF4-FFF2-40B4-BE49-F238E27FC236}">
                <a16:creationId xmlns:a16="http://schemas.microsoft.com/office/drawing/2014/main" id="{66D45933-5AFD-C856-FEF0-BA9D14A5C8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230" y="7712075"/>
            <a:ext cx="8326196" cy="144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109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050" y="1006475"/>
            <a:ext cx="5093625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" sz="4400" dirty="0" err="1"/>
              <a:t>For</a:t>
            </a:r>
            <a:r>
              <a:rPr lang="es-ES" sz="4400" dirty="0"/>
              <a:t> con arreglos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Texto&#10;&#10;Descripción generada automáticamente con confianza baja">
            <a:extLst>
              <a:ext uri="{FF2B5EF4-FFF2-40B4-BE49-F238E27FC236}">
                <a16:creationId xmlns:a16="http://schemas.microsoft.com/office/drawing/2014/main" id="{94A5DD69-3141-3C4B-C951-AD3D512EF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11" y="1692275"/>
            <a:ext cx="9591922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 descr="Texto&#10;&#10;Descripción generada automáticamente con confianza media">
            <a:extLst>
              <a:ext uri="{FF2B5EF4-FFF2-40B4-BE49-F238E27FC236}">
                <a16:creationId xmlns:a16="http://schemas.microsoft.com/office/drawing/2014/main" id="{2A5A2A34-7897-B7A3-BA11-BBB9EFF149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49" y="7483475"/>
            <a:ext cx="3200400" cy="23878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3B67535-2A66-EE82-163D-5230413FC0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49" y="4587875"/>
            <a:ext cx="9591923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FA0EF91-A730-B30B-9C2D-BA5E4989B5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9050" y="3303311"/>
            <a:ext cx="3657600" cy="34091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A9324F66-4F40-318D-C35D-3D087958FDD8}"/>
                  </a:ext>
                </a:extLst>
              </p14:cNvPr>
              <p14:cNvContentPartPr/>
              <p14:nvPr/>
            </p14:nvContentPartPr>
            <p14:xfrm>
              <a:off x="3237807" y="5339356"/>
              <a:ext cx="1618200" cy="100584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A9324F66-4F40-318D-C35D-3D087958FD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74807" y="5276716"/>
                <a:ext cx="1743840" cy="11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768DCC3A-6262-AFAF-2802-EE7D8E361CD0}"/>
                  </a:ext>
                </a:extLst>
              </p14:cNvPr>
              <p14:cNvContentPartPr/>
              <p14:nvPr/>
            </p14:nvContentPartPr>
            <p14:xfrm>
              <a:off x="4754487" y="5286436"/>
              <a:ext cx="360" cy="3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768DCC3A-6262-AFAF-2802-EE7D8E361C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1847" y="52237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1D264AB8-750F-CF19-95DF-AA0F5622E2F3}"/>
                  </a:ext>
                </a:extLst>
              </p14:cNvPr>
              <p14:cNvContentPartPr/>
              <p14:nvPr/>
            </p14:nvContentPartPr>
            <p14:xfrm>
              <a:off x="4288647" y="5734996"/>
              <a:ext cx="360" cy="36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1D264AB8-750F-CF19-95DF-AA0F5622E2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26007" y="5672356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991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C8365D5-AB89-195D-EF77-1F26662C7E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738664"/>
          </a:xfrm>
        </p:spPr>
        <p:txBody>
          <a:bodyPr/>
          <a:lstStyle/>
          <a:p>
            <a:r>
              <a:rPr lang="es-CL" dirty="0"/>
              <a:t>Ejercicio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884CE6C-F341-CA2F-452C-04731AED4914}"/>
              </a:ext>
            </a:extLst>
          </p:cNvPr>
          <p:cNvSpPr txBox="1"/>
          <p:nvPr/>
        </p:nvSpPr>
        <p:spPr>
          <a:xfrm>
            <a:off x="2508250" y="2835275"/>
            <a:ext cx="1478280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sz="3200" dirty="0"/>
              <a:t>Crear un arreglo unidimensional de tamaño 10, con elementos aleatorios de números enteros del 0 al 100, luego:</a:t>
            </a:r>
            <a:endParaRPr lang="en-US" sz="3200" dirty="0"/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3200" dirty="0"/>
              <a:t>Mostrar por pantalla todos los elementos del arreglo.</a:t>
            </a:r>
            <a:endParaRPr lang="en-US" sz="3200" dirty="0"/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3200" dirty="0"/>
              <a:t>Contar los elementos pares.</a:t>
            </a:r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3200" dirty="0"/>
              <a:t>Sumar los elementos impares.</a:t>
            </a:r>
          </a:p>
        </p:txBody>
      </p:sp>
      <p:pic>
        <p:nvPicPr>
          <p:cNvPr id="10" name="Imagen 9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8D74B801-C72A-D006-037E-6DDB5CD31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50" y="6569075"/>
            <a:ext cx="9578661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098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050" y="688917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Arreglo Bidimensional</a:t>
            </a:r>
            <a:endParaRPr lang="es-ES" sz="4400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rrays en C++ – y II">
            <a:extLst>
              <a:ext uri="{FF2B5EF4-FFF2-40B4-BE49-F238E27FC236}">
                <a16:creationId xmlns:a16="http://schemas.microsoft.com/office/drawing/2014/main" id="{3CA52186-61E5-A53B-CEAD-81B34E2A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50" y="1768475"/>
            <a:ext cx="9982200" cy="4527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2A1D171-11CC-F830-8387-C9C75A3D3947}"/>
              </a:ext>
            </a:extLst>
          </p:cNvPr>
          <p:cNvSpPr txBox="1"/>
          <p:nvPr/>
        </p:nvSpPr>
        <p:spPr>
          <a:xfrm>
            <a:off x="6089650" y="6873875"/>
            <a:ext cx="9982200" cy="1651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L" sz="3600" dirty="0"/>
              <a:t>Array[</a:t>
            </a:r>
            <a:r>
              <a:rPr lang="es-CL" sz="3600" dirty="0" err="1"/>
              <a:t>filas,columnas</a:t>
            </a:r>
            <a:r>
              <a:rPr lang="es-CL" sz="3600" dirty="0"/>
              <a:t>]</a:t>
            </a:r>
          </a:p>
          <a:p>
            <a:pPr>
              <a:lnSpc>
                <a:spcPct val="150000"/>
              </a:lnSpc>
            </a:pPr>
            <a:r>
              <a:rPr lang="es-CL" sz="3600" dirty="0"/>
              <a:t>Array[2][5]</a:t>
            </a:r>
          </a:p>
        </p:txBody>
      </p:sp>
    </p:spTree>
    <p:extLst>
      <p:ext uri="{BB962C8B-B14F-4D97-AF65-F5344CB8AC3E}">
        <p14:creationId xmlns:p14="http://schemas.microsoft.com/office/powerpoint/2010/main" val="371204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8450" y="752812"/>
            <a:ext cx="4648200" cy="2031325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Declarar </a:t>
            </a:r>
          </a:p>
          <a:p>
            <a:r>
              <a:rPr lang="es-CL" sz="4400" dirty="0">
                <a:latin typeface="Arial"/>
                <a:cs typeface="Arial"/>
              </a:rPr>
              <a:t>arreglos</a:t>
            </a:r>
          </a:p>
          <a:p>
            <a:r>
              <a:rPr lang="es-CL" sz="4400" dirty="0">
                <a:latin typeface="Arial"/>
                <a:cs typeface="Arial"/>
              </a:rPr>
              <a:t>Bidimensionales</a:t>
            </a:r>
            <a:endParaRPr lang="es-ES" sz="4400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10906270-2CAB-471C-0171-0474FC758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50" y="854075"/>
            <a:ext cx="6645497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014FF0C0-E4FD-E362-37B2-34796D12C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49" y="4369912"/>
            <a:ext cx="6645497" cy="2084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 descr="Imagen que contiene Icono&#10;&#10;Descripción generada automáticamente">
            <a:extLst>
              <a:ext uri="{FF2B5EF4-FFF2-40B4-BE49-F238E27FC236}">
                <a16:creationId xmlns:a16="http://schemas.microsoft.com/office/drawing/2014/main" id="{E3D326C7-FFC4-1558-A5E8-5129620D00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634" y="7227411"/>
            <a:ext cx="4274872" cy="1885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762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8450" y="752812"/>
            <a:ext cx="4648200" cy="2031325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Declarar </a:t>
            </a:r>
          </a:p>
          <a:p>
            <a:r>
              <a:rPr lang="es-CL" sz="4400" dirty="0">
                <a:latin typeface="Arial"/>
                <a:cs typeface="Arial"/>
              </a:rPr>
              <a:t>arreglos</a:t>
            </a:r>
          </a:p>
          <a:p>
            <a:r>
              <a:rPr lang="es-CL" sz="4400" dirty="0">
                <a:latin typeface="Arial"/>
                <a:cs typeface="Arial"/>
              </a:rPr>
              <a:t>Bidimensionales</a:t>
            </a:r>
            <a:endParaRPr lang="es-ES" sz="4400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C0A32A98-0325-2F62-2EC3-FC0B5FE73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552" y="1092275"/>
            <a:ext cx="7323584" cy="120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C236265E-2631-F237-BC40-B34591D74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080" y="3137290"/>
            <a:ext cx="7292527" cy="122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95263CE-C2E6-025F-C335-98662A651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50" y="6981528"/>
            <a:ext cx="10177394" cy="930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02D02C65-376A-8E46-C878-659A07C8D2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552" y="5208490"/>
            <a:ext cx="7323584" cy="892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n 15" descr="Texto&#10;&#10;Descripción generada automáticamente con confianza media">
            <a:extLst>
              <a:ext uri="{FF2B5EF4-FFF2-40B4-BE49-F238E27FC236}">
                <a16:creationId xmlns:a16="http://schemas.microsoft.com/office/drawing/2014/main" id="{A0CA4372-A19F-2D51-A347-23E9F250D0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4369379"/>
            <a:ext cx="3898602" cy="1431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797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448810" cy="147732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/>
              <a:t>Contenido</a:t>
            </a:r>
          </a:p>
          <a:p>
            <a:endParaRPr lang="es-CL" dirty="0">
              <a:solidFill>
                <a:srgbClr val="317DE2"/>
              </a:solidFill>
            </a:endParaRPr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4CB7ABE9-EF19-E302-2B99-E8E898CC92D4}"/>
              </a:ext>
            </a:extLst>
          </p:cNvPr>
          <p:cNvSpPr txBox="1">
            <a:spLocks/>
          </p:cNvSpPr>
          <p:nvPr/>
        </p:nvSpPr>
        <p:spPr>
          <a:xfrm>
            <a:off x="8528050" y="3063875"/>
            <a:ext cx="10515600" cy="3529171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584200" indent="-571500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0" dirty="0">
                <a:sym typeface="Consolas"/>
              </a:rPr>
              <a:t>Listas</a:t>
            </a:r>
          </a:p>
          <a:p>
            <a:pPr marL="584200" indent="-571500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0" dirty="0">
                <a:sym typeface="Consolas"/>
              </a:rPr>
              <a:t>Arreglos unidimensionales</a:t>
            </a:r>
          </a:p>
          <a:p>
            <a:pPr marL="584200" indent="-571500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0" dirty="0">
                <a:sym typeface="Consolas"/>
              </a:rPr>
              <a:t>Arreglos bidimensionales</a:t>
            </a:r>
          </a:p>
          <a:p>
            <a:pPr marL="584200" indent="-571500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0" dirty="0">
                <a:sym typeface="Consolas"/>
              </a:rPr>
              <a:t>Funciones</a:t>
            </a:r>
          </a:p>
          <a:p>
            <a:pPr marL="584200" indent="-571500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4000" b="0" dirty="0">
                <a:sym typeface="Consolas"/>
              </a:rPr>
              <a:t>Un poco de GitHub</a:t>
            </a:r>
          </a:p>
        </p:txBody>
      </p:sp>
      <p:pic>
        <p:nvPicPr>
          <p:cNvPr id="10" name="Gráfico 2" descr="Ojo con relleno sólido">
            <a:extLst>
              <a:ext uri="{FF2B5EF4-FFF2-40B4-BE49-F238E27FC236}">
                <a16:creationId xmlns:a16="http://schemas.microsoft.com/office/drawing/2014/main" id="{6E26DBE1-C958-5AF5-C94C-E6232ABCF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3450" y="4723920"/>
            <a:ext cx="1446912" cy="144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050" y="1006475"/>
            <a:ext cx="5093625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" sz="4400" dirty="0"/>
              <a:t>Recorrer Matriz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FA0EF91-A730-B30B-9C2D-BA5E4989B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050" y="3303311"/>
            <a:ext cx="3657600" cy="34091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A9324F66-4F40-318D-C35D-3D087958FDD8}"/>
                  </a:ext>
                </a:extLst>
              </p14:cNvPr>
              <p14:cNvContentPartPr/>
              <p14:nvPr/>
            </p14:nvContentPartPr>
            <p14:xfrm>
              <a:off x="3237807" y="5339356"/>
              <a:ext cx="1618200" cy="100584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A9324F66-4F40-318D-C35D-3D087958FD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4807" y="5276716"/>
                <a:ext cx="1743840" cy="11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768DCC3A-6262-AFAF-2802-EE7D8E361CD0}"/>
                  </a:ext>
                </a:extLst>
              </p14:cNvPr>
              <p14:cNvContentPartPr/>
              <p14:nvPr/>
            </p14:nvContentPartPr>
            <p14:xfrm>
              <a:off x="4754487" y="5286436"/>
              <a:ext cx="360" cy="3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768DCC3A-6262-AFAF-2802-EE7D8E361C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91847" y="52237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1D264AB8-750F-CF19-95DF-AA0F5622E2F3}"/>
                  </a:ext>
                </a:extLst>
              </p14:cNvPr>
              <p14:cNvContentPartPr/>
              <p14:nvPr/>
            </p14:nvContentPartPr>
            <p14:xfrm>
              <a:off x="4288647" y="5734996"/>
              <a:ext cx="360" cy="36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1D264AB8-750F-CF19-95DF-AA0F5622E2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26007" y="5672356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B3774CFB-F812-F494-57D5-3BBE4EFC41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6627" y="312696"/>
            <a:ext cx="5257800" cy="6032500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1697351-CD01-EE66-DB26-88F99AB62A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450" y="7433964"/>
            <a:ext cx="10159560" cy="1745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6029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D39413F-29AF-95A9-AE19-2BB77B63C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738664"/>
          </a:xfrm>
        </p:spPr>
        <p:txBody>
          <a:bodyPr/>
          <a:lstStyle/>
          <a:p>
            <a:r>
              <a:rPr lang="es-CL" dirty="0"/>
              <a:t>Ejercicio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C239C-006F-AF6C-7D88-74414DC1A0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08450" y="3368675"/>
            <a:ext cx="12685915" cy="523220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CL" sz="3200" dirty="0"/>
              <a:t>Crear un arreglo de dos dimensiones de tamaño 10 y 4,  el cual, simula a un bus. </a:t>
            </a:r>
          </a:p>
          <a:p>
            <a:r>
              <a:rPr lang="es-CL" sz="3200" dirty="0"/>
              <a:t>Se pide asignar los números de asiento en forma automática, considerando el siguiente formato:</a:t>
            </a:r>
            <a:endParaRPr lang="en-US" sz="3200" dirty="0"/>
          </a:p>
          <a:p>
            <a:r>
              <a:rPr lang="es-CL" sz="3200" dirty="0"/>
              <a:t> </a:t>
            </a:r>
            <a:endParaRPr lang="en-US" sz="3200" dirty="0"/>
          </a:p>
          <a:p>
            <a:pPr algn="ctr"/>
            <a:r>
              <a:rPr lang="es-CL" sz="1800" b="1" dirty="0"/>
              <a:t>1	2		3	4</a:t>
            </a:r>
            <a:endParaRPr lang="en-US" sz="1800" b="1" dirty="0"/>
          </a:p>
          <a:p>
            <a:pPr algn="ctr"/>
            <a:r>
              <a:rPr lang="es-CL" sz="1800" b="1" dirty="0"/>
              <a:t>5	6		7	8</a:t>
            </a:r>
            <a:endParaRPr lang="en-US" sz="1800" b="1" dirty="0"/>
          </a:p>
          <a:p>
            <a:pPr algn="ctr"/>
            <a:r>
              <a:rPr lang="es-CL" sz="1800" b="1" dirty="0"/>
              <a:t>9	10		11	12</a:t>
            </a:r>
            <a:endParaRPr lang="en-US" sz="1800" b="1" dirty="0"/>
          </a:p>
          <a:p>
            <a:pPr algn="ctr"/>
            <a:r>
              <a:rPr lang="es-CL" sz="1800" b="1" dirty="0"/>
              <a:t>13	14		15	16</a:t>
            </a:r>
            <a:endParaRPr lang="en-US" sz="1800" b="1" dirty="0"/>
          </a:p>
          <a:p>
            <a:pPr algn="ctr"/>
            <a:r>
              <a:rPr lang="es-CL" sz="1800" b="1" dirty="0"/>
              <a:t>17	18		19	20</a:t>
            </a:r>
            <a:endParaRPr lang="en-US" sz="1800" b="1" dirty="0"/>
          </a:p>
          <a:p>
            <a:pPr algn="ctr"/>
            <a:r>
              <a:rPr lang="es-CL" sz="1800" b="1" dirty="0"/>
              <a:t>21	22		23	24</a:t>
            </a:r>
            <a:endParaRPr lang="en-US" sz="1800" b="1" dirty="0"/>
          </a:p>
          <a:p>
            <a:pPr algn="ctr"/>
            <a:r>
              <a:rPr lang="es-CL" sz="1800" b="1" dirty="0"/>
              <a:t>25	26		27	28</a:t>
            </a:r>
            <a:endParaRPr lang="en-US" sz="1800" b="1" dirty="0"/>
          </a:p>
          <a:p>
            <a:pPr algn="ctr"/>
            <a:r>
              <a:rPr lang="es-CL" sz="1800" b="1" dirty="0"/>
              <a:t>29	30		31	32</a:t>
            </a:r>
            <a:endParaRPr lang="en-US" sz="1800" b="1" dirty="0"/>
          </a:p>
          <a:p>
            <a:pPr algn="ctr"/>
            <a:r>
              <a:rPr lang="es-CL" sz="1800" b="1" dirty="0"/>
              <a:t>33	34		35	36</a:t>
            </a:r>
            <a:endParaRPr lang="en-US" sz="1800" b="1" dirty="0"/>
          </a:p>
          <a:p>
            <a:pPr algn="ctr"/>
            <a:r>
              <a:rPr lang="es-CL" sz="1800" b="1" dirty="0"/>
              <a:t>37	38		39	40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3169934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37630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Ejercicio</a:t>
            </a:r>
            <a:endParaRPr lang="es-ES" sz="4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3850" y="1715135"/>
            <a:ext cx="13868400" cy="3939540"/>
          </a:xfrm>
        </p:spPr>
        <p:txBody>
          <a:bodyPr/>
          <a:lstStyle/>
          <a:p>
            <a:r>
              <a:rPr lang="es-MX" sz="3200" b="1" dirty="0">
                <a:solidFill>
                  <a:srgbClr val="317DE2"/>
                </a:solidFill>
                <a:cs typeface="Arial" panose="020B0604020202020204" pitchFamily="34" charset="0"/>
              </a:rPr>
              <a:t>Actividad 2</a:t>
            </a:r>
          </a:p>
          <a:p>
            <a:pPr lvl="0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Se pide escribir las instrucciones necesarias para crear un menú con las opciones de:</a:t>
            </a:r>
          </a:p>
          <a:p>
            <a:pPr marL="982663" lvl="0" indent="-533400">
              <a:buFont typeface="Arial" panose="020B0604020202020204" pitchFamily="34" charset="0"/>
              <a:buChar char="•"/>
            </a:pP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Calcular_Iva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2663" lvl="0" indent="-533400">
              <a:buFont typeface="Arial" panose="020B0604020202020204" pitchFamily="34" charset="0"/>
              <a:buChar char="•"/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Descuento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2663" lvl="0" indent="-533400">
              <a:buFont typeface="Arial" panose="020B0604020202020204" pitchFamily="34" charset="0"/>
              <a:buChar char="•"/>
            </a:pP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Calcular_Imc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Las cuales deben ser desarrolladas en funciones (métodos).</a:t>
            </a:r>
          </a:p>
          <a:p>
            <a:pPr lvl="0"/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sz="2800" dirty="0"/>
              <a:t>A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demás se debe mostrar el estado de la persona de acuerdo a la siguiente tabla:</a:t>
            </a:r>
            <a:endParaRPr lang="es-MX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569F3-2D33-375F-6EAF-78429F377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7400255"/>
            <a:ext cx="3516935" cy="351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8ED69F99-E951-0DF5-F90E-593ACA1B08C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739020" y="6235941"/>
            <a:ext cx="5235377" cy="3725641"/>
          </a:xfrm>
          <a:prstGeom prst="rect">
            <a:avLst/>
          </a:prstGeom>
          <a:ln/>
        </p:spPr>
      </p:pic>
      <p:pic>
        <p:nvPicPr>
          <p:cNvPr id="25602" name="Picture 2">
            <a:extLst>
              <a:ext uri="{FF2B5EF4-FFF2-40B4-BE49-F238E27FC236}">
                <a16:creationId xmlns:a16="http://schemas.microsoft.com/office/drawing/2014/main" id="{9D1A050C-EA7A-78F5-9A87-AF5A4B4B3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2785" y="7661275"/>
            <a:ext cx="13462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16">
            <a:extLst>
              <a:ext uri="{FF2B5EF4-FFF2-40B4-BE49-F238E27FC236}">
                <a16:creationId xmlns:a16="http://schemas.microsoft.com/office/drawing/2014/main" id="{9E493F24-2F36-14E2-FD35-C14F26FCD249}"/>
              </a:ext>
            </a:extLst>
          </p:cNvPr>
          <p:cNvSpPr txBox="1"/>
          <p:nvPr/>
        </p:nvSpPr>
        <p:spPr>
          <a:xfrm>
            <a:off x="14071385" y="9007475"/>
            <a:ext cx="3429000" cy="95410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r>
              <a:rPr lang="es-MX" sz="28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L" sz="2800" dirty="0" err="1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ecuerda</a:t>
            </a:r>
            <a:r>
              <a:rPr lang="es-CL" sz="28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subir los archivos a GitHub</a:t>
            </a:r>
            <a:endParaRPr lang="es-MX" sz="2800" dirty="0">
              <a:solidFill>
                <a:srgbClr val="317D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629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Git y GitHub</a:t>
            </a:r>
            <a:endParaRPr lang="es-ES" sz="4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3050" y="2987675"/>
            <a:ext cx="12420600" cy="5416868"/>
          </a:xfrm>
        </p:spPr>
        <p:txBody>
          <a:bodyPr/>
          <a:lstStyle/>
          <a:p>
            <a:r>
              <a:rPr lang="es-CL" sz="3200" b="1" dirty="0">
                <a:solidFill>
                  <a:srgbClr val="317DE2"/>
                </a:solidFill>
              </a:rPr>
              <a:t>Git</a:t>
            </a:r>
            <a:r>
              <a:rPr lang="es-CL" sz="3200" dirty="0">
                <a:solidFill>
                  <a:srgbClr val="317DE2"/>
                </a:solidFill>
              </a:rPr>
              <a:t> </a:t>
            </a:r>
            <a:r>
              <a:rPr lang="es-CL" sz="3200" dirty="0"/>
              <a:t>es un proyecto de código abierto, el cual permite llevar un control de versiones de un proyecto. Es el sistema base de versiones. Se usa localmente.</a:t>
            </a:r>
          </a:p>
          <a:p>
            <a:endParaRPr lang="es-CL" sz="3200" dirty="0"/>
          </a:p>
          <a:p>
            <a:endParaRPr lang="es-CL" sz="3200" dirty="0"/>
          </a:p>
          <a:p>
            <a:r>
              <a:rPr lang="es-CL" sz="3200" b="1" dirty="0">
                <a:solidFill>
                  <a:srgbClr val="317DE2"/>
                </a:solidFill>
              </a:rPr>
              <a:t>GitHub</a:t>
            </a:r>
            <a:r>
              <a:rPr lang="es-CL" sz="3200" dirty="0"/>
              <a:t> es una herramienta que trabaja con Git, y agrega la centralización de los proyectos en nube, interfaces muy sencillas de ocupar, junto con el control de versiones centralizado, permitiendo a varios desarrolladores unificar sus códigos en la nube de GitHub, mejorando la comunicación, el desarrollo, los respaldos y la unificación de códigos (todo en nube).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459F57A7-6188-D26C-C0CB-9C21BA2E8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08" y="3140075"/>
            <a:ext cx="3059442" cy="127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7C1FAF17-2E57-E48C-F382-7FCFFDC8A4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0" y="5867206"/>
            <a:ext cx="4683934" cy="253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23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706D36-6EC7-CB0F-DF5F-4D2A23155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¿Cumplimos el objetivo de esta sesión?</a:t>
            </a:r>
            <a:r>
              <a:rPr lang="es-E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s-ES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¿Qué debo profundizar o ejercitar?</a:t>
            </a:r>
            <a:r>
              <a:rPr lang="es-CL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s-CL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¿Cuál es el desafío para la siguiente sesión?</a:t>
            </a:r>
            <a:endParaRPr lang="en-US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E564C8-81A3-0E81-8F8D-C78CBE1F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7788275"/>
            <a:ext cx="28702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05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Listas</a:t>
            </a:r>
            <a:endParaRPr lang="es-ES" sz="4400" dirty="0"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24B20053-655D-4273-387C-DBCFCAFBB36D}"/>
              </a:ext>
            </a:extLst>
          </p:cNvPr>
          <p:cNvSpPr txBox="1"/>
          <p:nvPr/>
        </p:nvSpPr>
        <p:spPr>
          <a:xfrm>
            <a:off x="6203950" y="1596965"/>
            <a:ext cx="11087100" cy="304185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lvl="0" indent="-571500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Son un tipo de dato que permite almacenar datos de cualquier tipo. </a:t>
            </a:r>
          </a:p>
          <a:p>
            <a:pPr marL="584200" lvl="0" indent="-571500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4200" lvl="0" indent="-571500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Son uno de los tipos de secuencia en Python, con la particularidad de que son mutables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211D72-C4D8-7959-3223-FE930D973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559675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D81F956-85C2-8FA8-2D4C-C9B739A05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850" y="5654675"/>
            <a:ext cx="5610225" cy="4000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749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122" y="777875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Listas</a:t>
            </a:r>
          </a:p>
          <a:p>
            <a:r>
              <a:rPr lang="es-CL" sz="4400" dirty="0">
                <a:latin typeface="Arial"/>
                <a:cs typeface="Arial"/>
              </a:rPr>
              <a:t>Características</a:t>
            </a:r>
            <a:endParaRPr lang="es-ES" sz="4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211D72-C4D8-7959-3223-FE930D973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559675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CD3ACD2-A044-281D-00A6-8E51CBB3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50" y="1235540"/>
            <a:ext cx="24130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ABB54E9-03CB-DCFD-3A35-0833CF2FB967}"/>
              </a:ext>
            </a:extLst>
          </p:cNvPr>
          <p:cNvSpPr txBox="1"/>
          <p:nvPr/>
        </p:nvSpPr>
        <p:spPr>
          <a:xfrm>
            <a:off x="6162137" y="3825875"/>
            <a:ext cx="2572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Son </a:t>
            </a:r>
            <a:r>
              <a:rPr lang="es-CL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ordenadas, dado que mantienen el orden en el que han sido definidas.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3612FD2C-281A-5BC3-23DE-AEEF03367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850" y="1057275"/>
            <a:ext cx="2768600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12A9672-910E-49BF-4659-5CEF340B7157}"/>
              </a:ext>
            </a:extLst>
          </p:cNvPr>
          <p:cNvSpPr txBox="1"/>
          <p:nvPr/>
        </p:nvSpPr>
        <p:spPr>
          <a:xfrm>
            <a:off x="9571764" y="3825875"/>
            <a:ext cx="2572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Pueden ser formadas por tipos arbitrarios.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40BC1B1D-5664-5662-09D4-FA8DD1CC2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850" y="1311275"/>
            <a:ext cx="22606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3256448-8CEF-0795-8072-8CB3D8C93249}"/>
              </a:ext>
            </a:extLst>
          </p:cNvPr>
          <p:cNvSpPr txBox="1"/>
          <p:nvPr/>
        </p:nvSpPr>
        <p:spPr>
          <a:xfrm>
            <a:off x="13585825" y="3825875"/>
            <a:ext cx="2572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Pueden ser indexadas con [i]</a:t>
            </a:r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2BAC352C-FC03-79C6-295B-95192259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41" y="5751832"/>
            <a:ext cx="2332218" cy="233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C1ABB5D-EF2D-4595-31D6-4A1BFFC516D4}"/>
              </a:ext>
            </a:extLst>
          </p:cNvPr>
          <p:cNvSpPr txBox="1"/>
          <p:nvPr/>
        </p:nvSpPr>
        <p:spPr>
          <a:xfrm>
            <a:off x="6162137" y="8173027"/>
            <a:ext cx="2572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 pueden anidar, es decir, incluir una lista dentro de otra.</a:t>
            </a:r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CEF40FBB-0339-FCC3-F828-0C6AB68FC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181" y="5685755"/>
            <a:ext cx="2130286" cy="21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F9E2361-8007-1B16-26A4-7A81161A9D2E}"/>
              </a:ext>
            </a:extLst>
          </p:cNvPr>
          <p:cNvSpPr txBox="1"/>
          <p:nvPr/>
        </p:nvSpPr>
        <p:spPr>
          <a:xfrm>
            <a:off x="9649256" y="8173027"/>
            <a:ext cx="2572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Son mutables, ya que sus elementos pueden ser modificados.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919E3D0-AE75-9576-BF5E-1B4B6682C9AA}"/>
              </a:ext>
            </a:extLst>
          </p:cNvPr>
          <p:cNvSpPr txBox="1"/>
          <p:nvPr/>
        </p:nvSpPr>
        <p:spPr>
          <a:xfrm>
            <a:off x="13415344" y="8173027"/>
            <a:ext cx="2572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Son dinámicas, ya que se pueden añadir o eliminar elementos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134" name="Picture 14">
            <a:extLst>
              <a:ext uri="{FF2B5EF4-FFF2-40B4-BE49-F238E27FC236}">
                <a16:creationId xmlns:a16="http://schemas.microsoft.com/office/drawing/2014/main" id="{9F8D0A94-B640-1342-4BE9-AC7F5E6A9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118" y="5404190"/>
            <a:ext cx="2438063" cy="243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C77F1C2F-216C-66DE-9349-44C021B93A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7652" y="9514251"/>
            <a:ext cx="1143015" cy="1143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9E5FF5C-779D-DCFD-F3AC-7782735652F3}"/>
              </a:ext>
            </a:extLst>
          </p:cNvPr>
          <p:cNvSpPr/>
          <p:nvPr/>
        </p:nvSpPr>
        <p:spPr>
          <a:xfrm>
            <a:off x="4707652" y="10681964"/>
            <a:ext cx="6937329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000" dirty="0">
                <a:ea typeface="+mn-lt"/>
                <a:cs typeface="+mn-lt"/>
              </a:rPr>
              <a:t>Referencia: https://ellibrodepython.com/listas-en-python</a:t>
            </a: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122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" sz="4400" dirty="0"/>
              <a:t>Definir listas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1D7753F-2FCF-A3DA-5C0E-D3167764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559675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D1E6C59B-9EAB-D67D-5AA8-986F4F214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50" y="4278808"/>
            <a:ext cx="8915400" cy="32808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bject 16">
            <a:extLst>
              <a:ext uri="{FF2B5EF4-FFF2-40B4-BE49-F238E27FC236}">
                <a16:creationId xmlns:a16="http://schemas.microsoft.com/office/drawing/2014/main" id="{DF736D8F-11FE-7A36-B367-667B7184F1C8}"/>
              </a:ext>
            </a:extLst>
          </p:cNvPr>
          <p:cNvSpPr txBox="1"/>
          <p:nvPr/>
        </p:nvSpPr>
        <p:spPr>
          <a:xfrm>
            <a:off x="5708650" y="2378075"/>
            <a:ext cx="11087100" cy="64633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lvl="0" indent="-571500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Dos maneras de definir Listas vacías.</a:t>
            </a:r>
          </a:p>
        </p:txBody>
      </p:sp>
    </p:spTree>
    <p:extLst>
      <p:ext uri="{BB962C8B-B14F-4D97-AF65-F5344CB8AC3E}">
        <p14:creationId xmlns:p14="http://schemas.microsoft.com/office/powerpoint/2010/main" val="379293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" sz="4400" dirty="0"/>
              <a:t>Definir listas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1D7753F-2FCF-A3DA-5C0E-D3167764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559675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16">
            <a:extLst>
              <a:ext uri="{FF2B5EF4-FFF2-40B4-BE49-F238E27FC236}">
                <a16:creationId xmlns:a16="http://schemas.microsoft.com/office/drawing/2014/main" id="{DF736D8F-11FE-7A36-B367-667B7184F1C8}"/>
              </a:ext>
            </a:extLst>
          </p:cNvPr>
          <p:cNvSpPr txBox="1"/>
          <p:nvPr/>
        </p:nvSpPr>
        <p:spPr>
          <a:xfrm>
            <a:off x="5708650" y="2378075"/>
            <a:ext cx="11087100" cy="64633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lvl="0" indent="-571500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Definir listas con datos.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A2467695-6847-F373-B628-9DA35606D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50" y="3444874"/>
            <a:ext cx="10210800" cy="35081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F343B1EA-34C3-9496-8C05-5F9C0BA91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50" y="8169275"/>
            <a:ext cx="10547796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514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701675"/>
            <a:ext cx="4343400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Operaciones con la Lista</a:t>
            </a:r>
            <a:endParaRPr lang="es-ES" sz="4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1D7753F-2FCF-A3DA-5C0E-D3167764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559675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16">
            <a:extLst>
              <a:ext uri="{FF2B5EF4-FFF2-40B4-BE49-F238E27FC236}">
                <a16:creationId xmlns:a16="http://schemas.microsoft.com/office/drawing/2014/main" id="{D40A81AA-35C5-6E1D-E300-7555644530A2}"/>
              </a:ext>
            </a:extLst>
          </p:cNvPr>
          <p:cNvSpPr txBox="1"/>
          <p:nvPr/>
        </p:nvSpPr>
        <p:spPr>
          <a:xfrm>
            <a:off x="12185650" y="1844675"/>
            <a:ext cx="5791200" cy="7055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40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Append(&lt;objeto&gt;)</a:t>
            </a:r>
          </a:p>
          <a:p>
            <a:pPr marL="12700" lvl="0">
              <a:spcBef>
                <a:spcPts val="720"/>
              </a:spcBef>
            </a:pPr>
            <a:r>
              <a:rPr lang="es-MX" sz="4000" b="1" dirty="0" err="1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es-MX" sz="40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(&lt;iterable&gt;)</a:t>
            </a:r>
          </a:p>
          <a:p>
            <a:pPr marL="12700" lvl="0">
              <a:spcBef>
                <a:spcPts val="720"/>
              </a:spcBef>
            </a:pPr>
            <a:r>
              <a:rPr lang="es-MX" sz="4000" b="1" dirty="0" err="1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s-MX" sz="40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</a:t>
            </a:r>
            <a:r>
              <a:rPr lang="es-MX" sz="4000" b="1" dirty="0" err="1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s-MX" sz="40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&gt;,&lt;</a:t>
            </a:r>
            <a:r>
              <a:rPr lang="es-MX" sz="4000" b="1" dirty="0" err="1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s-MX" sz="40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  <a:p>
            <a:pPr marL="12700" lvl="0">
              <a:spcBef>
                <a:spcPts val="720"/>
              </a:spcBef>
            </a:pPr>
            <a:r>
              <a:rPr lang="es-MX" sz="4000" b="1" dirty="0" err="1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s-MX" sz="40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(&lt;objeto&gt;)</a:t>
            </a:r>
          </a:p>
          <a:p>
            <a:pPr marL="12700" lvl="0">
              <a:spcBef>
                <a:spcPts val="720"/>
              </a:spcBef>
            </a:pPr>
            <a:r>
              <a:rPr lang="es-MX" sz="40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Pop(</a:t>
            </a:r>
            <a:r>
              <a:rPr lang="es-MX" sz="4000" b="1" dirty="0" err="1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s-MX" sz="40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=-1)</a:t>
            </a:r>
          </a:p>
          <a:p>
            <a:pPr marL="12700" lvl="0">
              <a:spcBef>
                <a:spcPts val="720"/>
              </a:spcBef>
            </a:pPr>
            <a:r>
              <a:rPr lang="es-MX" sz="40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Reverse()</a:t>
            </a:r>
          </a:p>
          <a:p>
            <a:pPr marL="12700" lvl="0">
              <a:spcBef>
                <a:spcPts val="720"/>
              </a:spcBef>
            </a:pPr>
            <a:r>
              <a:rPr lang="es-MX" sz="4000" b="1" dirty="0" err="1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s-MX" sz="40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12700" lvl="0">
              <a:spcBef>
                <a:spcPts val="720"/>
              </a:spcBef>
            </a:pPr>
            <a:r>
              <a:rPr lang="es-MX" sz="4000" b="1" dirty="0" err="1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s-MX" sz="40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(Reverse=True)</a:t>
            </a:r>
          </a:p>
          <a:p>
            <a:pPr marL="12700" lvl="0">
              <a:spcBef>
                <a:spcPts val="720"/>
              </a:spcBef>
            </a:pPr>
            <a:r>
              <a:rPr lang="es-MX" sz="4000" b="1" dirty="0" err="1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s-MX" sz="40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(&lt;objeto&gt;)</a:t>
            </a:r>
          </a:p>
          <a:p>
            <a:pPr marL="12700" lvl="0">
              <a:spcBef>
                <a:spcPts val="720"/>
              </a:spcBef>
            </a:pPr>
            <a:r>
              <a:rPr lang="es-MX" sz="40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Clear()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E4CFAA8-232F-101B-9A39-F07DF636D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3848564"/>
            <a:ext cx="7639050" cy="304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132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701675"/>
            <a:ext cx="4343400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Operaciones con la Lista</a:t>
            </a:r>
            <a:endParaRPr lang="es-ES" sz="4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1D7753F-2FCF-A3DA-5C0E-D3167764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559675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▷ Ejercicios de Listas en Python 2023 - BigBayData.com">
            <a:extLst>
              <a:ext uri="{FF2B5EF4-FFF2-40B4-BE49-F238E27FC236}">
                <a16:creationId xmlns:a16="http://schemas.microsoft.com/office/drawing/2014/main" id="{AF398A4E-8A9A-6EFA-E2D0-51C494F3C2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59" b="13122"/>
          <a:stretch/>
        </p:blipFill>
        <p:spPr bwMode="auto">
          <a:xfrm>
            <a:off x="4718050" y="3063875"/>
            <a:ext cx="12486382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39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8450" y="777875"/>
            <a:ext cx="4296411" cy="2031325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¿Qué es un Arreglo en programación?</a:t>
            </a:r>
            <a:endParaRPr lang="es-ES" sz="4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3050" y="2606675"/>
            <a:ext cx="12420600" cy="5416868"/>
          </a:xfrm>
        </p:spPr>
        <p:txBody>
          <a:bodyPr/>
          <a:lstStyle/>
          <a:p>
            <a:pPr marL="50800" lvl="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r>
              <a:rPr lang="es-ES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Es un conjunto de datos que se almacenan temporalmente, además, cumplen ciertas características,  tales como:</a:t>
            </a:r>
          </a:p>
          <a:p>
            <a:pPr marL="508000" lvl="0" indent="-457200">
              <a:lnSpc>
                <a:spcPct val="90000"/>
              </a:lnSpc>
              <a:spcBef>
                <a:spcPts val="1000"/>
              </a:spcBef>
              <a:buSzPts val="2800"/>
              <a:buFont typeface="Courier New" panose="02070309020205020404" pitchFamily="49" charset="0"/>
              <a:buChar char="o"/>
              <a:defRPr/>
            </a:pPr>
            <a:r>
              <a:rPr lang="es-ES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Colección finita.</a:t>
            </a:r>
          </a:p>
          <a:p>
            <a:pPr marL="508000" lvl="0" indent="-457200">
              <a:lnSpc>
                <a:spcPct val="90000"/>
              </a:lnSpc>
              <a:spcBef>
                <a:spcPts val="1000"/>
              </a:spcBef>
              <a:buSzPts val="2800"/>
              <a:buFont typeface="Courier New" panose="02070309020205020404" pitchFamily="49" charset="0"/>
              <a:buChar char="o"/>
              <a:defRPr/>
            </a:pPr>
            <a:r>
              <a:rPr lang="es-ES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Homogénea.</a:t>
            </a:r>
          </a:p>
          <a:p>
            <a:pPr marL="508000" lvl="0" indent="-457200">
              <a:lnSpc>
                <a:spcPct val="90000"/>
              </a:lnSpc>
              <a:spcBef>
                <a:spcPts val="1000"/>
              </a:spcBef>
              <a:buSzPts val="2800"/>
              <a:buFont typeface="Courier New" panose="02070309020205020404" pitchFamily="49" charset="0"/>
              <a:buChar char="o"/>
              <a:defRPr/>
            </a:pPr>
            <a:r>
              <a:rPr lang="es-ES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Elementos ordenados.</a:t>
            </a:r>
          </a:p>
          <a:p>
            <a:pPr marL="50800" lvl="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endParaRPr lang="es-ES" sz="32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pPr marL="50800" lvl="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r>
              <a:rPr lang="es-ES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Recibe varios nombres, entre ellos:</a:t>
            </a:r>
          </a:p>
          <a:p>
            <a:pPr marL="508000" lvl="0" indent="-457200">
              <a:lnSpc>
                <a:spcPct val="90000"/>
              </a:lnSpc>
              <a:spcBef>
                <a:spcPts val="1000"/>
              </a:spcBef>
              <a:buSzPts val="2800"/>
              <a:buFont typeface="Courier New" panose="02070309020205020404" pitchFamily="49" charset="0"/>
              <a:buChar char="o"/>
              <a:defRPr/>
            </a:pPr>
            <a:r>
              <a:rPr lang="es-MX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Vector</a:t>
            </a:r>
          </a:p>
          <a:p>
            <a:pPr marL="508000" lvl="0" indent="-457200">
              <a:lnSpc>
                <a:spcPct val="90000"/>
              </a:lnSpc>
              <a:spcBef>
                <a:spcPts val="1000"/>
              </a:spcBef>
              <a:buSzPts val="2800"/>
              <a:buFont typeface="Courier New" panose="02070309020205020404" pitchFamily="49" charset="0"/>
              <a:buChar char="o"/>
              <a:defRPr/>
            </a:pPr>
            <a:r>
              <a:rPr lang="es-MX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Array</a:t>
            </a:r>
          </a:p>
          <a:p>
            <a:pPr marL="508000" lvl="0" indent="-457200">
              <a:lnSpc>
                <a:spcPct val="90000"/>
              </a:lnSpc>
              <a:spcBef>
                <a:spcPts val="1000"/>
              </a:spcBef>
              <a:buSzPts val="2800"/>
              <a:buFont typeface="Courier New" panose="02070309020205020404" pitchFamily="49" charset="0"/>
              <a:buChar char="o"/>
              <a:defRPr/>
            </a:pPr>
            <a:r>
              <a:rPr lang="es-MX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Matriz</a:t>
            </a:r>
            <a:endParaRPr lang="es-MX" sz="3200" dirty="0">
              <a:solidFill>
                <a:schemeClr val="tx1"/>
              </a:solidFill>
              <a:latin typeface="+mj-lt"/>
              <a:ea typeface="Consolas"/>
              <a:cs typeface="Consolas"/>
              <a:sym typeface="Consolas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200B2BA0-2D5B-CBFE-F91C-C8D7BBB7E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05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0" ma:contentTypeDescription="Crear nuevo documento." ma:contentTypeScope="" ma:versionID="2dd237b076ed786e886761a949e5c350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ae535734e24d927b2e6284f552ec1861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0A64F5-C04B-4FDE-9289-FEC6D6F8A495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dbb86751-ad4c-49ff-a33d-b7314027950b"/>
    <ds:schemaRef ds:uri="http://schemas.openxmlformats.org/package/2006/metadata/core-properties"/>
    <ds:schemaRef ds:uri="4215e297-5d6e-42b1-b795-55976a17412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43623B-99D2-476C-A621-5A63EC03C3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5061</TotalTime>
  <Words>850</Words>
  <Application>Microsoft Office PowerPoint</Application>
  <PresentationFormat>Personalizado</PresentationFormat>
  <Paragraphs>133</Paragraphs>
  <Slides>24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Arial</vt:lpstr>
      <vt:lpstr>Calibri</vt:lpstr>
      <vt:lpstr>Courier New</vt:lpstr>
      <vt:lpstr>Segoe UI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Francisco Javier Calfun Gutierrez</cp:lastModifiedBy>
  <cp:revision>264</cp:revision>
  <dcterms:created xsi:type="dcterms:W3CDTF">2021-04-02T01:36:00Z</dcterms:created>
  <dcterms:modified xsi:type="dcterms:W3CDTF">2023-06-15T01:46:59Z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0x0101004E9A3AE23414AD41A4F4D6368514CED2</vt:lpwstr>
  </property>
</Properties>
</file>