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20104100" cy="11309350"/>
  <p:notesSz cx="20104100" cy="11309350"/>
  <p:embeddedFontLst>
    <p:embeddedFont>
      <p:font typeface="Arial Black" panose="020B0A04020102020204" pitchFamily="34" charset="0"/>
      <p:regular r:id="rId18"/>
      <p:bold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69064F-691C-4C25-A9EC-DBDBC4904C5B}" v="80" dt="2024-03-20T17:51:41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Espinoza" userId="d22dbb3620d2a5d4" providerId="Windows Live" clId="Web-{8469064F-691C-4C25-A9EC-DBDBC4904C5B}"/>
    <pc:docChg chg="modSld">
      <pc:chgData name="Pablo Espinoza" userId="d22dbb3620d2a5d4" providerId="Windows Live" clId="Web-{8469064F-691C-4C25-A9EC-DBDBC4904C5B}" dt="2024-03-20T17:51:41.076" v="42" actId="20577"/>
      <pc:docMkLst>
        <pc:docMk/>
      </pc:docMkLst>
      <pc:sldChg chg="modSp">
        <pc:chgData name="Pablo Espinoza" userId="d22dbb3620d2a5d4" providerId="Windows Live" clId="Web-{8469064F-691C-4C25-A9EC-DBDBC4904C5B}" dt="2024-03-20T17:51:41.076" v="42" actId="20577"/>
        <pc:sldMkLst>
          <pc:docMk/>
          <pc:sldMk cId="0" sldId="266"/>
        </pc:sldMkLst>
        <pc:spChg chg="mod">
          <ac:chgData name="Pablo Espinoza" userId="d22dbb3620d2a5d4" providerId="Windows Live" clId="Web-{8469064F-691C-4C25-A9EC-DBDBC4904C5B}" dt="2024-03-20T17:51:41.076" v="42" actId="20577"/>
          <ac:spMkLst>
            <pc:docMk/>
            <pc:sldMk cId="0" sldId="266"/>
            <ac:spMk id="146" creationId="{00000000-0000-0000-0000-000000000000}"/>
          </ac:spMkLst>
        </pc:spChg>
      </pc:sldChg>
    </pc:docChg>
  </pc:docChgLst>
  <pc:docChgLst>
    <pc:chgData name="Alicia Zambrano B." userId="S::azambranob@duoc.cl::eaca8ede-10c1-4fdb-aeec-ecec6b688727" providerId="AD" clId="Web-{BE5B79E2-667B-D726-1A19-D0F562FA78B0}"/>
    <pc:docChg chg="modSld">
      <pc:chgData name="Alicia Zambrano B." userId="S::azambranob@duoc.cl::eaca8ede-10c1-4fdb-aeec-ecec6b688727" providerId="AD" clId="Web-{BE5B79E2-667B-D726-1A19-D0F562FA78B0}" dt="2024-01-02T16:23:50.947" v="0" actId="20577"/>
      <pc:docMkLst>
        <pc:docMk/>
      </pc:docMkLst>
      <pc:sldChg chg="modSp">
        <pc:chgData name="Alicia Zambrano B." userId="S::azambranob@duoc.cl::eaca8ede-10c1-4fdb-aeec-ecec6b688727" providerId="AD" clId="Web-{BE5B79E2-667B-D726-1A19-D0F562FA78B0}" dt="2024-01-02T16:23:50.947" v="0" actId="20577"/>
        <pc:sldMkLst>
          <pc:docMk/>
          <pc:sldMk cId="0" sldId="260"/>
        </pc:sldMkLst>
        <pc:spChg chg="mod">
          <ac:chgData name="Alicia Zambrano B." userId="S::azambranob@duoc.cl::eaca8ede-10c1-4fdb-aeec-ecec6b688727" providerId="AD" clId="Web-{BE5B79E2-667B-D726-1A19-D0F562FA78B0}" dt="2024-01-02T16:23:50.947" v="0" actId="20577"/>
          <ac:spMkLst>
            <pc:docMk/>
            <pc:sldMk cId="0" sldId="260"/>
            <ac:spMk id="106" creationId="{00000000-0000-0000-0000-000000000000}"/>
          </ac:spMkLst>
        </pc:spChg>
      </pc:sldChg>
    </pc:docChg>
  </pc:docChgLst>
  <pc:docChgLst>
    <pc:chgData clId="Web-{BE5B79E2-667B-D726-1A19-D0F562FA78B0}"/>
    <pc:docChg chg="modSld">
      <pc:chgData name="" userId="" providerId="" clId="Web-{BE5B79E2-667B-D726-1A19-D0F562FA78B0}" dt="2024-01-02T16:23:30.322" v="0" actId="20577"/>
      <pc:docMkLst>
        <pc:docMk/>
      </pc:docMkLst>
      <pc:sldChg chg="modSp">
        <pc:chgData name="" userId="" providerId="" clId="Web-{BE5B79E2-667B-D726-1A19-D0F562FA78B0}" dt="2024-01-02T16:23:30.322" v="0" actId="20577"/>
        <pc:sldMkLst>
          <pc:docMk/>
          <pc:sldMk cId="0" sldId="256"/>
        </pc:sldMkLst>
        <pc:spChg chg="mod">
          <ac:chgData name="" userId="" providerId="" clId="Web-{BE5B79E2-667B-D726-1A19-D0F562FA78B0}" dt="2024-01-02T16:23:30.322" v="0" actId="20577"/>
          <ac:spMkLst>
            <pc:docMk/>
            <pc:sldMk cId="0" sldId="256"/>
            <ac:spMk id="75" creationId="{00000000-0000-0000-0000-000000000000}"/>
          </ac:spMkLst>
        </pc:spChg>
      </pc:sldChg>
    </pc:docChg>
  </pc:docChgLst>
  <pc:docChgLst>
    <pc:chgData name="Alicia Zambrano B." userId="S::azambranob@duoc.cl::eaca8ede-10c1-4fdb-aeec-ecec6b688727" providerId="AD" clId="Web-{AB5D1941-E16A-A5F2-C0CE-F8FB0B36B2BF}"/>
    <pc:docChg chg="modSld">
      <pc:chgData name="Alicia Zambrano B." userId="S::azambranob@duoc.cl::eaca8ede-10c1-4fdb-aeec-ecec6b688727" providerId="AD" clId="Web-{AB5D1941-E16A-A5F2-C0CE-F8FB0B36B2BF}" dt="2024-01-08T12:52:43.167" v="0"/>
      <pc:docMkLst>
        <pc:docMk/>
      </pc:docMkLst>
      <pc:sldChg chg="delSp">
        <pc:chgData name="Alicia Zambrano B." userId="S::azambranob@duoc.cl::eaca8ede-10c1-4fdb-aeec-ecec6b688727" providerId="AD" clId="Web-{AB5D1941-E16A-A5F2-C0CE-F8FB0B36B2BF}" dt="2024-01-08T12:52:43.167" v="0"/>
        <pc:sldMkLst>
          <pc:docMk/>
          <pc:sldMk cId="0" sldId="256"/>
        </pc:sldMkLst>
        <pc:spChg chg="del">
          <ac:chgData name="Alicia Zambrano B." userId="S::azambranob@duoc.cl::eaca8ede-10c1-4fdb-aeec-ecec6b688727" providerId="AD" clId="Web-{AB5D1941-E16A-A5F2-C0CE-F8FB0B36B2BF}" dt="2024-01-08T12:52:43.167" v="0"/>
          <ac:spMkLst>
            <pc:docMk/>
            <pc:sldMk cId="0" sldId="256"/>
            <ac:spMk id="7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/>
              <a:t>‹Nº›</a:t>
            </a:fld>
            <a:endParaRPr sz="12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 h="120000" extrusionOk="0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w="104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seño personalizado">
  <p:cSld name="4_Diseño personalizad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3_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 extrusionOk="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" name="Google Shape;29;p5"/>
          <p:cNvSpPr/>
          <p:nvPr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 extrusionOk="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 extrusionOk="0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 extrusionOk="0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 extrusionOk="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" name="Google Shape;30;p5"/>
          <p:cNvSpPr/>
          <p:nvPr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 extrusionOk="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31" name="Google Shape;31;p5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32" name="Google Shape;32;p5"/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 extrusionOk="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33" name="Google Shape;33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Diseño personalizado">
  <p:cSld name="6_Diseño personalizad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 extrusionOk="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 extrusionOk="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 extrusionOk="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 extrusionOk="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" name="Google Shape;46;p8"/>
          <p:cNvSpPr/>
          <p:nvPr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 extrusionOk="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47" name="Google Shape;47;p8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48" name="Google Shape;48;p8"/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 extrusionOk="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49" name="Google Shape;49;p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" name="Google Shape;50;p8"/>
          <p:cNvSpPr/>
          <p:nvPr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 extrusionOk="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Diseño personalizado">
  <p:cSld name="5_Diseño personalizado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3340"/>
            <a:ext cx="20110047" cy="113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iseño personalizado">
  <p:cSld name="3_Diseño personalizad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seint.sourceforge.net/?page=descargas.ph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2889250" y="8169275"/>
            <a:ext cx="102108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800"/>
              <a:t>Fundamentos de Programación FPY</a:t>
            </a:r>
            <a:br>
              <a:rPr lang="es-CL" sz="3800"/>
            </a:br>
            <a:r>
              <a:rPr lang="es-CL" b="0"/>
              <a:t>Pseudocódigo</a:t>
            </a:r>
            <a:br>
              <a:rPr lang="es-CL" sz="3800"/>
            </a:br>
            <a:endParaRPr sz="3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/>
        </p:nvSpPr>
        <p:spPr>
          <a:xfrm>
            <a:off x="8159750" y="6250622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600" b="1" i="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1517650" y="7712075"/>
            <a:ext cx="83058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800" b="1" i="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Familiarizarse con Pseudocódigo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Ahora práctica en tu computador. </a:t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1212849" y="1920875"/>
            <a:ext cx="16988263" cy="155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-190500" algn="l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Copiaremos el siguiente código de ejemplo en Pseint, es el mismo código que analizamos anteriormente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3422650" y="2838519"/>
            <a:ext cx="12496800" cy="6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Proceso suma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	Definir num1, num2, resultado como Real;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	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	Escribir "Ingrese el primer número: ";</a:t>
            </a:r>
            <a:endParaRPr dirty="0"/>
          </a:p>
          <a:p>
            <a:pPr algn="just"/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	Leer num1; </a:t>
            </a:r>
            <a:endParaRPr lang="es-CL">
              <a:ea typeface="Consolas"/>
              <a:sym typeface="Consolas"/>
            </a:endParaRPr>
          </a:p>
          <a:p>
            <a:pPr algn="just"/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	</a:t>
            </a:r>
            <a:endParaRPr lang="es-CL">
              <a:ea typeface="Consolas"/>
              <a:sym typeface="Consolas"/>
            </a:endParaRPr>
          </a:p>
          <a:p>
            <a:pPr algn="just"/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    Escribir "Ingrese el segundo número: ";</a:t>
            </a:r>
            <a:endParaRPr dirty="0"/>
          </a:p>
          <a:p>
            <a:pPr algn="just"/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    Leer num2;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	</a:t>
            </a:r>
            <a:endParaRPr dirty="0"/>
          </a:p>
          <a:p>
            <a:pPr algn="just"/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    resultado = num1 + num2;</a:t>
            </a:r>
            <a:endParaRPr dirty="0"/>
          </a:p>
          <a:p>
            <a:pPr algn="just"/>
            <a:endParaRPr lang="es-CL" sz="3000" dirty="0">
              <a:latin typeface="Consolas"/>
              <a:ea typeface="Consolas"/>
              <a:cs typeface="Consolas"/>
              <a:sym typeface="Consolas"/>
            </a:endParaRPr>
          </a:p>
          <a:p>
            <a:pPr algn="just"/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  Escribir "El resultado es: ", resultado;</a:t>
            </a:r>
            <a:endParaRPr lang="es-CL" sz="3000" dirty="0">
              <a:latin typeface="Consolas"/>
              <a:ea typeface="Consolas"/>
              <a:cs typeface="Consola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 dirty="0" err="1">
                <a:latin typeface="Consolas"/>
                <a:ea typeface="Consolas"/>
                <a:cs typeface="Consolas"/>
                <a:sym typeface="Consolas"/>
              </a:rPr>
              <a:t>FinProceso</a:t>
            </a:r>
            <a:endParaRPr sz="3000" dirty="0" err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Ahora práctica en tu computador. </a:t>
            </a:r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1212849" y="1920875"/>
            <a:ext cx="16988263" cy="109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2. Una vez copiado, presiona el botón “Ejecutar”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88826" y="2955356"/>
            <a:ext cx="7277100" cy="47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8450" y="3994858"/>
            <a:ext cx="12150775" cy="6717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/>
          <p:nvPr/>
        </p:nvSpPr>
        <p:spPr>
          <a:xfrm rot="2452855">
            <a:off x="9233023" y="2237929"/>
            <a:ext cx="647454" cy="226149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Ahora práctica en tu computador. </a:t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1212849" y="1920875"/>
            <a:ext cx="16988263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3. Incorporemos al código anterior la siguiente instrucción en la línea 12: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				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Escribir</a:t>
            </a: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3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"la suma es:"</a:t>
            </a: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, resultado;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El código debería verse de la siguiente forma: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2650" y="4261428"/>
            <a:ext cx="9753600" cy="6298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6242050" y="9007475"/>
            <a:ext cx="902002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600"/>
              <a:t>Reflexionemos</a:t>
            </a:r>
            <a:endParaRPr/>
          </a:p>
        </p:txBody>
      </p:sp>
      <p:sp>
        <p:nvSpPr>
          <p:cNvPr id="168" name="Google Shape;168;p28"/>
          <p:cNvSpPr txBox="1"/>
          <p:nvPr/>
        </p:nvSpPr>
        <p:spPr>
          <a:xfrm>
            <a:off x="6276975" y="7752358"/>
            <a:ext cx="1670957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600" b="1" i="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Reflexionemos</a:t>
            </a:r>
            <a:endParaRPr/>
          </a:p>
        </p:txBody>
      </p:sp>
      <p:sp>
        <p:nvSpPr>
          <p:cNvPr id="174" name="Google Shape;174;p29"/>
          <p:cNvSpPr txBox="1"/>
          <p:nvPr/>
        </p:nvSpPr>
        <p:spPr>
          <a:xfrm>
            <a:off x="1670050" y="5349875"/>
            <a:ext cx="16792422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¿Qué ocurrió cuando ingresaste la línea de código solicitada?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¿Los programas se pueden modificar?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¿los programas pueden ser más complejos qué nuestro ejemplo del día de hoy?</a:t>
            </a:r>
            <a:endParaRPr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¿Cómo se programa una calculadora?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5" name="Google Shape;175;p29" descr="http://www.clipartroo.com/images/33/group-talking-clipart-3381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8796" y="678974"/>
            <a:ext cx="6829283" cy="4237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9518650" y="2378075"/>
            <a:ext cx="535755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000" b="1">
                <a:latin typeface="Arial Black"/>
                <a:ea typeface="Arial Black"/>
                <a:cs typeface="Arial Black"/>
                <a:sym typeface="Arial Black"/>
              </a:rPr>
              <a:t>CONTENIDO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9518650" y="4020489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000" b="1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9617262" y="7026177"/>
            <a:ext cx="6454588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06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075"/>
              </a:buClr>
              <a:buSzPts val="2800"/>
              <a:buFont typeface="Franklin Gothic"/>
              <a:buChar char="»"/>
            </a:pPr>
            <a:r>
              <a:rPr lang="es-CL" sz="3000" b="1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Instalación de Pseint</a:t>
            </a:r>
            <a:endParaRPr sz="3000" b="1" i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9518650" y="6264177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000" b="1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9617262" y="9194781"/>
            <a:ext cx="8359588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06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075"/>
              </a:buClr>
              <a:buSzPts val="2800"/>
              <a:buFont typeface="Franklin Gothic"/>
              <a:buChar char="»"/>
            </a:pPr>
            <a:r>
              <a:rPr lang="es-CL" sz="3000" b="1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Familiarizarse con Pseudocódigo</a:t>
            </a:r>
            <a:endParaRPr sz="3000" b="1" i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9617262" y="8432781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000" b="1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9617262" y="4782488"/>
            <a:ext cx="6987988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06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3075"/>
              </a:buClr>
              <a:buSzPts val="2800"/>
              <a:buFont typeface="Franklin Gothic"/>
              <a:buChar char="»"/>
            </a:pPr>
            <a:r>
              <a:rPr lang="es-CL" sz="3000" b="1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Introducción al pseudocódigo</a:t>
            </a:r>
            <a:endParaRPr sz="3000" b="1" i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984250" y="7559675"/>
            <a:ext cx="13563600" cy="91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08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600">
                <a:latin typeface="Consolas"/>
                <a:ea typeface="Consolas"/>
                <a:cs typeface="Consolas"/>
                <a:sym typeface="Consolas"/>
              </a:rPr>
              <a:t>Introducción al Pseudocódigo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600" b="1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Introducción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1289050" y="1910327"/>
            <a:ext cx="10058400" cy="797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CL" sz="3200" b="0" i="0" u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El pseudocódigo es una representación </a:t>
            </a:r>
            <a:r>
              <a:rPr lang="es-CL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semiestructurada</a:t>
            </a: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 y de </a:t>
            </a:r>
            <a:r>
              <a:rPr lang="es-CL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alto nivel </a:t>
            </a: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de algoritmos de programación, diseñada para ser clara y legible sin seguir una sintaxis específica. 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Su objetivo principal es describir la lógica y la estructura de un algoritmo antes de su implementación en un lenguaje de programación real. 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El pseudocódigo utiliza palabras clave y estructuras simples para expresar operaciones básicas y estructuras de control. 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Sirve como una herramienta de diseño y comunicación, permitiendo a los programadores planificar y entender algoritmos de manera abstracta antes de traducirlos a un lenguaje de programación específico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8100" y="2387258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Ejemplo: Observa y escucha la explicación del docente.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379" y="3012421"/>
            <a:ext cx="10053271" cy="6248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5784850" y="1803600"/>
            <a:ext cx="8534400" cy="105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08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</a:pPr>
            <a:r>
              <a:rPr lang="es-CL" sz="3000" dirty="0">
                <a:latin typeface="Consolas"/>
                <a:ea typeface="Consolas"/>
                <a:cs typeface="Consolas"/>
                <a:sym typeface="Consolas"/>
              </a:rPr>
              <a:t>¿Qué realiza este código en Pseint?</a:t>
            </a:r>
            <a:endParaRPr dirty="0"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10280650" y="3047346"/>
            <a:ext cx="9525000" cy="6793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08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nsolas"/>
              <a:buNone/>
            </a:pPr>
            <a:r>
              <a:rPr lang="es-CL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Línea  1</a:t>
            </a:r>
            <a:r>
              <a:rPr lang="es-CL" sz="2200">
                <a:latin typeface="Consolas"/>
                <a:ea typeface="Consolas"/>
                <a:cs typeface="Consolas"/>
                <a:sym typeface="Consolas"/>
              </a:rPr>
              <a:t>: inicio del código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nsolas"/>
              <a:buNone/>
            </a:pPr>
            <a:r>
              <a:rPr lang="es-CL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Línea 2</a:t>
            </a:r>
            <a:r>
              <a:rPr lang="es-CL" sz="2200">
                <a:latin typeface="Consolas"/>
                <a:ea typeface="Consolas"/>
                <a:cs typeface="Consolas"/>
                <a:sym typeface="Consolas"/>
              </a:rPr>
              <a:t>: Definición de variables, las variables las explicaremos y profundizaremos durante el semestre.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nsolas"/>
              <a:buNone/>
            </a:pPr>
            <a:r>
              <a:rPr lang="es-CL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Línea  3</a:t>
            </a:r>
            <a:r>
              <a:rPr lang="es-CL" sz="2200">
                <a:latin typeface="Consolas"/>
                <a:ea typeface="Consolas"/>
                <a:cs typeface="Consolas"/>
                <a:sym typeface="Consolas"/>
              </a:rPr>
              <a:t>: Espacio vacío, no realiza acción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nsolas"/>
              <a:buNone/>
            </a:pPr>
            <a:r>
              <a:rPr lang="es-CL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Línea 4</a:t>
            </a:r>
            <a:r>
              <a:rPr lang="es-CL" sz="2200">
                <a:latin typeface="Consolas"/>
                <a:ea typeface="Consolas"/>
                <a:cs typeface="Consolas"/>
                <a:sym typeface="Consolas"/>
              </a:rPr>
              <a:t>: Al ejecutar programa, mostrara al usuario el mensaje que está en color verde. 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nsolas"/>
              <a:buNone/>
            </a:pPr>
            <a:r>
              <a:rPr lang="es-CL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Línea 5</a:t>
            </a:r>
            <a:r>
              <a:rPr lang="es-CL" sz="2200">
                <a:latin typeface="Consolas"/>
                <a:ea typeface="Consolas"/>
                <a:cs typeface="Consolas"/>
                <a:sym typeface="Consolas"/>
              </a:rPr>
              <a:t>: El programa lee el número ingresado por el usuario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nsolas"/>
              <a:buNone/>
            </a:pPr>
            <a:r>
              <a:rPr lang="es-CL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Línea 6</a:t>
            </a:r>
            <a:r>
              <a:rPr lang="es-CL" sz="2200">
                <a:latin typeface="Consolas"/>
                <a:ea typeface="Consolas"/>
                <a:cs typeface="Consolas"/>
                <a:sym typeface="Consolas"/>
              </a:rPr>
              <a:t>: Espacio vacío, no realiza acción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nsolas"/>
              <a:buNone/>
            </a:pPr>
            <a:r>
              <a:rPr lang="es-CL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Línea 7</a:t>
            </a:r>
            <a:r>
              <a:rPr lang="es-CL" sz="2200">
                <a:latin typeface="Consolas"/>
                <a:ea typeface="Consolas"/>
                <a:cs typeface="Consolas"/>
                <a:sym typeface="Consolas"/>
              </a:rPr>
              <a:t>: Al ejecutar programa, mostrara al usuario el mensaje que está en color verde. 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nsolas"/>
              <a:buNone/>
            </a:pPr>
            <a:r>
              <a:rPr lang="es-CL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Línea 8</a:t>
            </a:r>
            <a:r>
              <a:rPr lang="es-CL" sz="2200">
                <a:latin typeface="Consolas"/>
                <a:ea typeface="Consolas"/>
                <a:cs typeface="Consolas"/>
                <a:sym typeface="Consolas"/>
              </a:rPr>
              <a:t>: El programa lee un segundo número ingresado por el 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onsolas"/>
              <a:buNone/>
            </a:pPr>
            <a:r>
              <a:rPr lang="es-CL" sz="2200">
                <a:latin typeface="Consolas"/>
                <a:ea typeface="Consolas"/>
                <a:cs typeface="Consolas"/>
                <a:sym typeface="Consolas"/>
              </a:rPr>
              <a:t>Usuario.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nsolas"/>
              <a:buNone/>
            </a:pPr>
            <a:r>
              <a:rPr lang="es-CL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Línea 9</a:t>
            </a:r>
            <a:r>
              <a:rPr lang="es-CL" sz="2200">
                <a:latin typeface="Consolas"/>
                <a:ea typeface="Consolas"/>
                <a:cs typeface="Consolas"/>
                <a:sym typeface="Consolas"/>
              </a:rPr>
              <a:t>: espacio vacío, no realiza acción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nsolas"/>
              <a:buNone/>
            </a:pPr>
            <a:r>
              <a:rPr lang="es-CL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Línea 10</a:t>
            </a:r>
            <a:r>
              <a:rPr lang="es-CL" sz="2200">
                <a:latin typeface="Consolas"/>
                <a:ea typeface="Consolas"/>
                <a:cs typeface="Consolas"/>
                <a:sym typeface="Consolas"/>
              </a:rPr>
              <a:t>: El programa suma el número 1 y el número 2, que fueron ingresados por el usuario, el resultado de la suma se almacena en la variable “resultado”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nsolas"/>
              <a:buNone/>
            </a:pPr>
            <a:r>
              <a:rPr lang="es-CL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Línea 11</a:t>
            </a:r>
            <a:r>
              <a:rPr lang="es-CL" sz="2200">
                <a:latin typeface="Consolas"/>
                <a:ea typeface="Consolas"/>
                <a:cs typeface="Consolas"/>
                <a:sym typeface="Consolas"/>
              </a:rPr>
              <a:t>: Finaliza el programa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984250" y="7559675"/>
            <a:ext cx="13563600" cy="91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08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600">
                <a:latin typeface="Consolas"/>
                <a:ea typeface="Consolas"/>
                <a:cs typeface="Consolas"/>
                <a:sym typeface="Consolas"/>
              </a:rPr>
              <a:t>Instalación Pseint</a:t>
            </a:r>
            <a:endParaRPr sz="6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600" b="1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Instalación de Pseint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2660650" y="2460457"/>
            <a:ext cx="11430000" cy="4473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08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Para trabajar en Pseudocódigo, deberás utilizar la herramienta Pseint. 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onsolas"/>
              <a:buNone/>
            </a:pPr>
            <a:r>
              <a:rPr lang="es-CL" sz="3000">
                <a:latin typeface="Consolas"/>
                <a:ea typeface="Consolas"/>
                <a:cs typeface="Consolas"/>
                <a:sym typeface="Consolas"/>
              </a:rPr>
              <a:t>En los laboratorios de Duoc UC ya se encuentran instalados, en tu hogar deberás descargar del siguiente lugar:</a:t>
            </a:r>
            <a:endParaRPr/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onsolas"/>
              <a:buNone/>
            </a:pPr>
            <a:r>
              <a:rPr lang="es-CL" sz="3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https://pseint.sourceforge.net/?page=descargas.php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0400" y="2056683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Instalación de Pseint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0300" y="1979760"/>
            <a:ext cx="14325600" cy="7349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Instalación de Pseint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6450" y="2834422"/>
            <a:ext cx="12801600" cy="772540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3651250" y="1870388"/>
            <a:ext cx="128016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>
                <a:latin typeface="Consolas"/>
                <a:ea typeface="Consolas"/>
                <a:cs typeface="Consolas"/>
                <a:sym typeface="Consolas"/>
              </a:rPr>
              <a:t>Cuando ingreses por primera vez, verás Pseint de la siguiente manera: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Personalizado</PresentationFormat>
  <Slides>15</Slides>
  <Notes>15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Office Theme</vt:lpstr>
      <vt:lpstr>Fundamentos de Programación FPY Pseudocódigo </vt:lpstr>
      <vt:lpstr>Presentación de PowerPoint</vt:lpstr>
      <vt:lpstr>Introducción al Pseudocódigo</vt:lpstr>
      <vt:lpstr>Introducción</vt:lpstr>
      <vt:lpstr>Ejemplo: Observa y escucha la explicación del docente.</vt:lpstr>
      <vt:lpstr>Instalación Pseint</vt:lpstr>
      <vt:lpstr>Instalación de Pseint</vt:lpstr>
      <vt:lpstr>Instalación de Pseint</vt:lpstr>
      <vt:lpstr>Instalación de Pseint</vt:lpstr>
      <vt:lpstr>Presentación de PowerPoint</vt:lpstr>
      <vt:lpstr>Ahora práctica en tu computador. </vt:lpstr>
      <vt:lpstr>Ahora práctica en tu computador. </vt:lpstr>
      <vt:lpstr>Ahora práctica en tu computador. </vt:lpstr>
      <vt:lpstr>Reflexionemos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 FPY Pseudocódigo </dc:title>
  <cp:revision>15</cp:revision>
  <dcterms:modified xsi:type="dcterms:W3CDTF">2024-03-20T17:51:49Z</dcterms:modified>
</cp:coreProperties>
</file>