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61" r:id="rId5"/>
    <p:sldId id="337" r:id="rId6"/>
    <p:sldId id="344" r:id="rId7"/>
    <p:sldId id="339" r:id="rId8"/>
    <p:sldId id="371" r:id="rId9"/>
    <p:sldId id="359" r:id="rId10"/>
    <p:sldId id="355" r:id="rId11"/>
    <p:sldId id="350" r:id="rId12"/>
    <p:sldId id="377" r:id="rId13"/>
    <p:sldId id="332" r:id="rId14"/>
    <p:sldId id="342" r:id="rId15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0A718-05A5-4BB2-8F48-1DA947A2246C}" v="13" dt="2024-12-23T15:59:26.1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5"/>
    <p:restoredTop sz="94455"/>
  </p:normalViewPr>
  <p:slideViewPr>
    <p:cSldViewPr>
      <p:cViewPr varScale="1">
        <p:scale>
          <a:sx n="50" d="100"/>
          <a:sy n="50" d="100"/>
        </p:scale>
        <p:origin x="129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pablo Acuna Haro" userId="S::ju.acunah@profesor.duoc.cl::f3be1a7b-23c2-4c04-9128-ec6a6abe027a" providerId="AD" clId="Web-{1050A718-05A5-4BB2-8F48-1DA947A2246C}"/>
    <pc:docChg chg="addSld modSld">
      <pc:chgData name="Juanpablo Acuna Haro" userId="S::ju.acunah@profesor.duoc.cl::f3be1a7b-23c2-4c04-9128-ec6a6abe027a" providerId="AD" clId="Web-{1050A718-05A5-4BB2-8F48-1DA947A2246C}" dt="2024-12-23T15:59:24.819" v="6" actId="20577"/>
      <pc:docMkLst>
        <pc:docMk/>
      </pc:docMkLst>
      <pc:sldChg chg="add">
        <pc:chgData name="Juanpablo Acuna Haro" userId="S::ju.acunah@profesor.duoc.cl::f3be1a7b-23c2-4c04-9128-ec6a6abe027a" providerId="AD" clId="Web-{1050A718-05A5-4BB2-8F48-1DA947A2246C}" dt="2024-12-23T15:59:16.131" v="1"/>
        <pc:sldMkLst>
          <pc:docMk/>
          <pc:sldMk cId="2987215823" sldId="350"/>
        </pc:sldMkLst>
      </pc:sldChg>
      <pc:sldChg chg="modSp add">
        <pc:chgData name="Juanpablo Acuna Haro" userId="S::ju.acunah@profesor.duoc.cl::f3be1a7b-23c2-4c04-9128-ec6a6abe027a" providerId="AD" clId="Web-{1050A718-05A5-4BB2-8F48-1DA947A2246C}" dt="2024-12-23T15:59:24.819" v="6" actId="20577"/>
        <pc:sldMkLst>
          <pc:docMk/>
          <pc:sldMk cId="2140502426" sldId="355"/>
        </pc:sldMkLst>
        <pc:spChg chg="mod">
          <ac:chgData name="Juanpablo Acuna Haro" userId="S::ju.acunah@profesor.duoc.cl::f3be1a7b-23c2-4c04-9128-ec6a6abe027a" providerId="AD" clId="Web-{1050A718-05A5-4BB2-8F48-1DA947A2246C}" dt="2024-12-23T15:59:24.819" v="6" actId="20577"/>
          <ac:spMkLst>
            <pc:docMk/>
            <pc:sldMk cId="2140502426" sldId="355"/>
            <ac:spMk id="3" creationId="{87A9F761-F66D-564C-A85F-5D24B1E7B998}"/>
          </ac:spMkLst>
        </pc:spChg>
      </pc:sldChg>
      <pc:sldChg chg="add">
        <pc:chgData name="Juanpablo Acuna Haro" userId="S::ju.acunah@profesor.duoc.cl::f3be1a7b-23c2-4c04-9128-ec6a6abe027a" providerId="AD" clId="Web-{1050A718-05A5-4BB2-8F48-1DA947A2246C}" dt="2024-12-23T15:59:16.147" v="2"/>
        <pc:sldMkLst>
          <pc:docMk/>
          <pc:sldMk cId="1482654873" sldId="3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23-12-2024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10210800" cy="1754326"/>
          </a:xfrm>
        </p:spPr>
        <p:txBody>
          <a:bodyPr/>
          <a:lstStyle/>
          <a:p>
            <a:r>
              <a:rPr lang="es-CL" sz="3800" spc="-10" dirty="0"/>
              <a:t>Fundamentos de Programación FPY</a:t>
            </a:r>
            <a:br>
              <a:rPr lang="es-CL" sz="3800" spc="-10" dirty="0"/>
            </a:br>
            <a:r>
              <a:rPr lang="es-CL" sz="3800" spc="-10" dirty="0"/>
              <a:t>Resumen Experiencia 1</a:t>
            </a:r>
            <a:br>
              <a:rPr lang="es-CL" sz="3800" dirty="0"/>
            </a:b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sz="2400" dirty="0">
                <a:latin typeface="Arial"/>
                <a:cs typeface="Arial"/>
              </a:rPr>
              <a:t>NOMBRE Y FECHA</a:t>
            </a: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D15BE-E3B2-F743-9878-F149B7D9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050" y="9007475"/>
            <a:ext cx="9020022" cy="1015663"/>
          </a:xfrm>
        </p:spPr>
        <p:txBody>
          <a:bodyPr/>
          <a:lstStyle/>
          <a:p>
            <a:r>
              <a:rPr lang="es-CL" sz="6600" dirty="0"/>
              <a:t>Reflexionemos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24DE7A-4464-F54B-B074-7663E7D43917}"/>
              </a:ext>
            </a:extLst>
          </p:cNvPr>
          <p:cNvSpPr txBox="1">
            <a:spLocks/>
          </p:cNvSpPr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rgbClr val="257CE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5202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Reflexionemos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1EE02D-06CB-8A21-36A3-4C6570DE527B}"/>
              </a:ext>
            </a:extLst>
          </p:cNvPr>
          <p:cNvSpPr txBox="1"/>
          <p:nvPr/>
        </p:nvSpPr>
        <p:spPr>
          <a:xfrm>
            <a:off x="1670050" y="5349875"/>
            <a:ext cx="1679242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3000" dirty="0">
                <a:latin typeface="Consolas"/>
                <a:cs typeface="Consolas"/>
              </a:rPr>
              <a:t>Para la Evaluación 1, debes practicar y revisar todos los ejercicios de la experiencia. ¿Tienes dudas?, este es el momento en que la o el docente te puede ayudar.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3000" dirty="0">
                <a:latin typeface="Consolas"/>
                <a:cs typeface="Consolas"/>
              </a:rPr>
              <a:t>¿Te cuesta expresar tus dudas frente a la clase?. Escribe el código en tu computador y llama al docente para que te pueda apoyar más focalizado.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3000" dirty="0">
                <a:latin typeface="Consolas"/>
                <a:cs typeface="Consolas"/>
              </a:rPr>
              <a:t>¿Tienes dudas con un concepto en particular?, solicita a la o el docente que te dé otros ejemplos a los descriptos en estas capsulas de contenido.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3000" dirty="0">
                <a:latin typeface="Consolas"/>
                <a:cs typeface="Consolas"/>
              </a:rPr>
              <a:t>Dedica horas de práctica en tu hogar, el aprender también tiene fundamentos en cuantas horas pasas programando.</a:t>
            </a:r>
          </a:p>
          <a:p>
            <a:pPr algn="just"/>
            <a:endParaRPr lang="es-CL" sz="3000" dirty="0">
              <a:latin typeface="Consolas"/>
              <a:cs typeface="Consolas"/>
            </a:endParaRPr>
          </a:p>
          <a:p>
            <a:pPr algn="just"/>
            <a:endParaRPr lang="es-CL" sz="3000" dirty="0">
              <a:latin typeface="Consolas"/>
              <a:cs typeface="Consolas"/>
            </a:endParaRPr>
          </a:p>
        </p:txBody>
      </p:sp>
      <p:pic>
        <p:nvPicPr>
          <p:cNvPr id="5" name="Google Shape;182;p17" descr="http://www.clipartroo.com/images/33/group-talking-clipart-33811.png">
            <a:extLst>
              <a:ext uri="{FF2B5EF4-FFF2-40B4-BE49-F238E27FC236}">
                <a16:creationId xmlns:a16="http://schemas.microsoft.com/office/drawing/2014/main" id="{9D2CD1C6-5DFB-698B-E265-C31844150B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8796" y="678974"/>
            <a:ext cx="6829283" cy="4237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B337F0-2FCC-924F-952C-07C673B763B0}"/>
              </a:ext>
            </a:extLst>
          </p:cNvPr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CONTENIDO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3E674A-F038-D144-A91A-8FBF8FFE0F11}"/>
              </a:ext>
            </a:extLst>
          </p:cNvPr>
          <p:cNvSpPr txBox="1">
            <a:spLocks/>
          </p:cNvSpPr>
          <p:nvPr/>
        </p:nvSpPr>
        <p:spPr>
          <a:xfrm>
            <a:off x="9518650" y="4020489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B375BB0-38DE-5947-A049-E37CBB392147}"/>
              </a:ext>
            </a:extLst>
          </p:cNvPr>
          <p:cNvSpPr txBox="1">
            <a:spLocks/>
          </p:cNvSpPr>
          <p:nvPr/>
        </p:nvSpPr>
        <p:spPr>
          <a:xfrm>
            <a:off x="9617262" y="6748577"/>
            <a:ext cx="10486838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ES_tradnl" sz="3000" dirty="0">
                <a:latin typeface="Consolas"/>
                <a:ea typeface="Consolas"/>
                <a:cs typeface="Consolas"/>
                <a:sym typeface="Consolas"/>
              </a:rPr>
              <a:t>Decisiones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2775DA9-AA36-2B46-A647-A78656981246}"/>
              </a:ext>
            </a:extLst>
          </p:cNvPr>
          <p:cNvSpPr txBox="1">
            <a:spLocks/>
          </p:cNvSpPr>
          <p:nvPr/>
        </p:nvSpPr>
        <p:spPr>
          <a:xfrm>
            <a:off x="9518650" y="5893683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AD2299A-27D1-AA45-A043-C0D64B734853}"/>
              </a:ext>
            </a:extLst>
          </p:cNvPr>
          <p:cNvSpPr txBox="1">
            <a:spLocks/>
          </p:cNvSpPr>
          <p:nvPr/>
        </p:nvSpPr>
        <p:spPr>
          <a:xfrm>
            <a:off x="9518650" y="9931718"/>
            <a:ext cx="8359588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ES_tradnl" sz="3000" dirty="0">
                <a:latin typeface="Consolas"/>
                <a:ea typeface="Consolas"/>
                <a:cs typeface="Consolas"/>
                <a:sym typeface="Consolas"/>
              </a:rPr>
              <a:t>Menús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FEE1E9F-D6A8-614C-BB95-3AFA463327D0}"/>
              </a:ext>
            </a:extLst>
          </p:cNvPr>
          <p:cNvSpPr txBox="1">
            <a:spLocks/>
          </p:cNvSpPr>
          <p:nvPr/>
        </p:nvSpPr>
        <p:spPr>
          <a:xfrm>
            <a:off x="9617262" y="8981854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04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25E44F9-8B81-FD43-8DCF-00283585DD6D}"/>
              </a:ext>
            </a:extLst>
          </p:cNvPr>
          <p:cNvSpPr txBox="1">
            <a:spLocks/>
          </p:cNvSpPr>
          <p:nvPr/>
        </p:nvSpPr>
        <p:spPr>
          <a:xfrm>
            <a:off x="9617262" y="4782488"/>
            <a:ext cx="6987988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ES_tradnl" sz="3000" dirty="0">
                <a:latin typeface="Consolas"/>
                <a:ea typeface="Consolas"/>
                <a:cs typeface="Consolas"/>
                <a:sym typeface="Consolas"/>
              </a:rPr>
              <a:t>¿Variables?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6067F0-7DA7-40E0-66FC-9726EE744777}"/>
              </a:ext>
            </a:extLst>
          </p:cNvPr>
          <p:cNvSpPr txBox="1">
            <a:spLocks/>
          </p:cNvSpPr>
          <p:nvPr/>
        </p:nvSpPr>
        <p:spPr>
          <a:xfrm>
            <a:off x="9486900" y="7412588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03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1B207A7-905D-2C4F-9ECB-4AA7694B5213}"/>
              </a:ext>
            </a:extLst>
          </p:cNvPr>
          <p:cNvSpPr txBox="1">
            <a:spLocks/>
          </p:cNvSpPr>
          <p:nvPr/>
        </p:nvSpPr>
        <p:spPr>
          <a:xfrm>
            <a:off x="9650506" y="8299167"/>
            <a:ext cx="8359588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ES_tradnl" sz="3000" dirty="0">
                <a:latin typeface="Consolas"/>
                <a:ea typeface="Consolas"/>
                <a:cs typeface="Consolas"/>
                <a:sym typeface="Consolas"/>
              </a:rPr>
              <a:t>Sentencias de repetición</a:t>
            </a:r>
          </a:p>
        </p:txBody>
      </p:sp>
    </p:spTree>
    <p:extLst>
      <p:ext uri="{BB962C8B-B14F-4D97-AF65-F5344CB8AC3E}">
        <p14:creationId xmlns:p14="http://schemas.microsoft.com/office/powerpoint/2010/main" val="39794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7559675"/>
            <a:ext cx="13563600" cy="914096"/>
          </a:xfrm>
        </p:spPr>
        <p:txBody>
          <a:bodyPr/>
          <a:lstStyle/>
          <a:p>
            <a:pPr marL="508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075"/>
              </a:buClr>
              <a:buSzPts val="2800"/>
            </a:pPr>
            <a:r>
              <a:rPr lang="es-ES_tradnl" sz="6600" dirty="0">
                <a:latin typeface="Consolas"/>
                <a:ea typeface="Consolas"/>
                <a:cs typeface="Consolas"/>
                <a:sym typeface="Consolas"/>
              </a:rPr>
              <a:t>¿Variables?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Variables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1A51F1-264E-CECC-6451-D253212A496B}"/>
              </a:ext>
            </a:extLst>
          </p:cNvPr>
          <p:cNvSpPr txBox="1"/>
          <p:nvPr/>
        </p:nvSpPr>
        <p:spPr>
          <a:xfrm>
            <a:off x="298450" y="1920875"/>
            <a:ext cx="1310640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3000" dirty="0">
                <a:solidFill>
                  <a:schemeClr val="tx1"/>
                </a:solidFill>
                <a:latin typeface="Consolas"/>
                <a:cs typeface="Consolas"/>
              </a:rPr>
              <a:t>Durante toda la experiencia de aprendizaje, debes haber notado que la o el docente, utilizó la palabra VARIABLE para referirse a información que se almacena dinámicamente.</a:t>
            </a:r>
          </a:p>
          <a:p>
            <a:pPr algn="just"/>
            <a:endParaRPr lang="es-CL" sz="30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algn="just"/>
            <a:r>
              <a:rPr lang="es-CL" sz="3000" dirty="0">
                <a:solidFill>
                  <a:schemeClr val="tx1"/>
                </a:solidFill>
                <a:latin typeface="Consolas"/>
                <a:cs typeface="Consolas"/>
              </a:rPr>
              <a:t>Existen muchas definiciones de variables, pero resumiendo, una variable es un dato que almacena información, y que esta puede cambiar; Nombre, apellido, edad, acumuladores, contadores, etc..</a:t>
            </a:r>
          </a:p>
          <a:p>
            <a:pPr algn="just"/>
            <a:endParaRPr lang="es-CL" sz="30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algn="just"/>
            <a:r>
              <a:rPr lang="es-CL" sz="3000" dirty="0">
                <a:solidFill>
                  <a:schemeClr val="tx1"/>
                </a:solidFill>
                <a:latin typeface="Consolas"/>
                <a:cs typeface="Consolas"/>
              </a:rPr>
              <a:t>Las variables las podemos clasificar (y revisaremos en profundidad en próximas experiencias) en tipos de datos, por ahora, solo comprende que las variables las podemos separar en:</a:t>
            </a:r>
          </a:p>
          <a:p>
            <a:pPr algn="just"/>
            <a:endParaRPr lang="es-CL" sz="30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3000" dirty="0">
                <a:solidFill>
                  <a:schemeClr val="tx1"/>
                </a:solidFill>
                <a:latin typeface="Consolas"/>
                <a:cs typeface="Consolas"/>
              </a:rPr>
              <a:t>Variables como carácter : almacenan datos de texto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3000" dirty="0">
                <a:solidFill>
                  <a:schemeClr val="tx1"/>
                </a:solidFill>
                <a:latin typeface="Consolas"/>
                <a:cs typeface="Consolas"/>
              </a:rPr>
              <a:t>Variables como entero: almacenan números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3000" dirty="0">
                <a:solidFill>
                  <a:schemeClr val="tx1"/>
                </a:solidFill>
                <a:latin typeface="Consolas"/>
                <a:cs typeface="Consolas"/>
              </a:rPr>
              <a:t>Variables como lógico: almacena True o False</a:t>
            </a:r>
          </a:p>
          <a:p>
            <a:pPr algn="just"/>
            <a:endParaRPr lang="es-CL" sz="3000" dirty="0">
              <a:latin typeface="Consolas"/>
              <a:cs typeface="Consola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BCDD2F-A9CF-2953-B217-832C15AF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50" y="3179066"/>
            <a:ext cx="4976713" cy="396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4FE4634-98DF-A44A-92BF-86BBAE37A404}"/>
              </a:ext>
            </a:extLst>
          </p:cNvPr>
          <p:cNvSpPr txBox="1">
            <a:spLocks/>
          </p:cNvSpPr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rgbClr val="257CE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1517650" y="7712075"/>
            <a:ext cx="83058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4800" dirty="0"/>
              <a:t>Decisiones</a:t>
            </a:r>
          </a:p>
        </p:txBody>
      </p:sp>
    </p:spTree>
    <p:extLst>
      <p:ext uri="{BB962C8B-B14F-4D97-AF65-F5344CB8AC3E}">
        <p14:creationId xmlns:p14="http://schemas.microsoft.com/office/powerpoint/2010/main" val="352957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Decisiones, también conocidas como sentencias IF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1A51F1-264E-CECC-6451-D253212A496B}"/>
              </a:ext>
            </a:extLst>
          </p:cNvPr>
          <p:cNvSpPr txBox="1"/>
          <p:nvPr/>
        </p:nvSpPr>
        <p:spPr>
          <a:xfrm>
            <a:off x="1822450" y="3307973"/>
            <a:ext cx="57168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3000" dirty="0">
                <a:latin typeface="Consolas"/>
                <a:cs typeface="Consolas"/>
              </a:rPr>
              <a:t>Imaginemos que estamos creando un programa para determinar si el número introducido por el usuario es positivo o no. Al emplear una estructura de decisión ”IF", podemos representar esta lógica de la siguiente forma.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AADEB5-C71E-D798-4978-741B36E2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305" y="3282950"/>
            <a:ext cx="10141395" cy="403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9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7559675"/>
            <a:ext cx="13563600" cy="914096"/>
          </a:xfrm>
        </p:spPr>
        <p:txBody>
          <a:bodyPr wrap="square" lIns="0" tIns="0" rIns="0" bIns="0" anchor="t">
            <a:spAutoFit/>
          </a:bodyPr>
          <a:lstStyle/>
          <a:p>
            <a:pPr marL="50800" algn="just" rtl="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_tradnl" sz="6600" dirty="0">
                <a:latin typeface="Consolas"/>
                <a:ea typeface="Consolas"/>
                <a:cs typeface="Consolas"/>
                <a:sym typeface="Consolas"/>
              </a:rPr>
              <a:t>Sentencia Para</a:t>
            </a: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4050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Sentencia FOR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1A51F1-264E-CECC-6451-D253212A496B}"/>
              </a:ext>
            </a:extLst>
          </p:cNvPr>
          <p:cNvSpPr txBox="1"/>
          <p:nvPr/>
        </p:nvSpPr>
        <p:spPr>
          <a:xfrm>
            <a:off x="2660650" y="2460457"/>
            <a:ext cx="15621000" cy="2426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CL" sz="3000" dirty="0">
                <a:latin typeface="Consolas"/>
                <a:cs typeface="Consolas"/>
              </a:rPr>
              <a:t>La estructura </a:t>
            </a:r>
            <a:r>
              <a:rPr lang="es-ES" sz="3000" dirty="0">
                <a:latin typeface="Consolas"/>
                <a:cs typeface="Consolas"/>
              </a:rPr>
              <a:t>FOR es una estructura de repetición que permite ejecutar un número determinado de veces, su sintaxis incluye tres partes; la inicialización, la condición y la expresión de incremento o decremento</a:t>
            </a:r>
            <a:endParaRPr lang="es-ES_tradnl" sz="3000" dirty="0">
              <a:latin typeface="Consolas"/>
              <a:cs typeface="Consolas"/>
              <a:sym typeface="Consolas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_tradnl"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_tradnl" sz="3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D004CE-7FBB-E751-FC0F-62342A368832}"/>
              </a:ext>
            </a:extLst>
          </p:cNvPr>
          <p:cNvSpPr txBox="1"/>
          <p:nvPr/>
        </p:nvSpPr>
        <p:spPr>
          <a:xfrm>
            <a:off x="9747250" y="5893961"/>
            <a:ext cx="10058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3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Sintaxis</a:t>
            </a:r>
          </a:p>
          <a:p>
            <a:r>
              <a:rPr lang="es-ES_tradnl" sz="3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&lt;variable&gt; &lt;- &lt;inicial&gt; Hasta &lt;final&gt; Con Paso &lt;paso&gt; Hacer </a:t>
            </a:r>
          </a:p>
          <a:p>
            <a:r>
              <a:rPr lang="es-ES_tradnl" sz="3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&lt;instrucciones&gt; </a:t>
            </a:r>
          </a:p>
          <a:p>
            <a:r>
              <a:rPr lang="es-ES_tradnl" sz="3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FinPara</a:t>
            </a:r>
            <a:r>
              <a:rPr lang="es-ES_tradnl" sz="3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0811F5-52DF-2DFC-8916-78EB23C3A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5038725"/>
            <a:ext cx="6649941" cy="348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1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Sentencia FOR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1A51F1-264E-CECC-6451-D253212A496B}"/>
              </a:ext>
            </a:extLst>
          </p:cNvPr>
          <p:cNvSpPr txBox="1"/>
          <p:nvPr/>
        </p:nvSpPr>
        <p:spPr>
          <a:xfrm>
            <a:off x="2660650" y="2460457"/>
            <a:ext cx="15621000" cy="2426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CL" sz="3000" dirty="0">
                <a:latin typeface="Consolas"/>
                <a:cs typeface="Consolas"/>
              </a:rPr>
              <a:t>La estructura </a:t>
            </a:r>
            <a:r>
              <a:rPr lang="es-ES" sz="3000" dirty="0">
                <a:latin typeface="Consolas"/>
                <a:cs typeface="Consolas"/>
              </a:rPr>
              <a:t>FOR es una estructura de repetición que permite ejecutar un número determinado de veces, su sintaxis incluye tres partes; la inicialización, la condición y la expresión de incremento o decremento</a:t>
            </a:r>
            <a:endParaRPr lang="es-ES_tradnl" sz="3000" dirty="0">
              <a:latin typeface="Consolas"/>
              <a:cs typeface="Consolas"/>
              <a:sym typeface="Consolas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_tradnl"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_tradnl" sz="30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208625-686E-ADA6-6B9A-EE045C8C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4435527"/>
            <a:ext cx="13374841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5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CCD43CACF4314287F6553AB71AA2AF" ma:contentTypeVersion="8" ma:contentTypeDescription="Crear nuevo documento." ma:contentTypeScope="" ma:versionID="adf557f8ae41b94a7a2ec7566059c856">
  <xsd:schema xmlns:xsd="http://www.w3.org/2001/XMLSchema" xmlns:xs="http://www.w3.org/2001/XMLSchema" xmlns:p="http://schemas.microsoft.com/office/2006/metadata/properties" xmlns:ns2="8a379243-45ec-495f-a22e-237b638f26a0" targetNamespace="http://schemas.microsoft.com/office/2006/metadata/properties" ma:root="true" ma:fieldsID="6ffb951460d3fc8841f62ecb3798a2bc" ns2:_="">
    <xsd:import namespace="8a379243-45ec-495f-a22e-237b638f2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379243-45ec-495f-a22e-237b638f2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2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92A0CB-7260-4F5F-BDA5-06B953046C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379243-45ec-495f-a22e-237b638f26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4141</TotalTime>
  <Words>310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Fundamentos de Programación FPY Resumen Experiencia 1 </vt:lpstr>
      <vt:lpstr>PowerPoint Presentation</vt:lpstr>
      <vt:lpstr>¿Variables?</vt:lpstr>
      <vt:lpstr>Variables</vt:lpstr>
      <vt:lpstr>PowerPoint Presentation</vt:lpstr>
      <vt:lpstr>Decisiones, también conocidas como sentencias IF</vt:lpstr>
      <vt:lpstr>Sentencia Para</vt:lpstr>
      <vt:lpstr>Sentencia FOR</vt:lpstr>
      <vt:lpstr>Sentencia FOR</vt:lpstr>
      <vt:lpstr>Reflexionemos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Juanpablo Acuna Haro</cp:lastModifiedBy>
  <cp:revision>236</cp:revision>
  <dcterms:created xsi:type="dcterms:W3CDTF">2022-07-20T19:15:37Z</dcterms:created>
  <dcterms:modified xsi:type="dcterms:W3CDTF">2024-12-23T15:59:26Z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0x0101001ECCD43CACF4314287F6553AB71AA2AF</vt:lpwstr>
  </property>
</Properties>
</file>