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d, motor&#10;&#10;Descripción generada automáticamente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7"/>
            <a:ext cx="20104100" cy="11308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5092767" y="7368222"/>
            <a:ext cx="10694670" cy="53340"/>
          </a:xfrm>
          <a:custGeom>
            <a:rect b="b" l="l" r="r" t="t"/>
            <a:pathLst>
              <a:path extrusionOk="0" h="53340" w="10694669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92767" y="6322551"/>
            <a:ext cx="10694670" cy="1045671"/>
          </a:xfrm>
          <a:custGeom>
            <a:rect b="b" l="l" r="r" t="t"/>
            <a:pathLst>
              <a:path extrusionOk="0" h="1025525" w="10694669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5138402" y="6401309"/>
            <a:ext cx="106490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4718050" y="5246439"/>
            <a:ext cx="11429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6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3" type="body"/>
          </p:nvPr>
        </p:nvSpPr>
        <p:spPr>
          <a:xfrm>
            <a:off x="5092767" y="7676832"/>
            <a:ext cx="1069498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9667" y="8484983"/>
            <a:ext cx="6220794" cy="204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17964060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18406074" y="10234089"/>
            <a:ext cx="445703" cy="598161"/>
            <a:chOff x="18406074" y="10234089"/>
            <a:chExt cx="445703" cy="598161"/>
          </a:xfrm>
        </p:grpSpPr>
        <p:sp>
          <p:nvSpPr>
            <p:cNvPr id="29" name="Google Shape;29;p3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" name="Google Shape;30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" type="body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Pantalla de computadora con una imagen de una persona&#10;&#10;Descripción generada automáticamente con confianza media"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794" y="-33111"/>
            <a:ext cx="20115893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7964060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4"/>
          <p:cNvGrpSpPr/>
          <p:nvPr/>
        </p:nvGrpSpPr>
        <p:grpSpPr>
          <a:xfrm>
            <a:off x="18406074" y="10234089"/>
            <a:ext cx="445703" cy="598161"/>
            <a:chOff x="18406074" y="10234089"/>
            <a:chExt cx="445703" cy="598161"/>
          </a:xfrm>
        </p:grpSpPr>
        <p:sp>
          <p:nvSpPr>
            <p:cNvPr id="38" name="Google Shape;38;p4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39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40;p4"/>
          <p:cNvSpPr/>
          <p:nvPr/>
        </p:nvSpPr>
        <p:spPr>
          <a:xfrm>
            <a:off x="0" y="1070563"/>
            <a:ext cx="4946650" cy="1168346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E08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574039" y="2441101"/>
            <a:ext cx="4144011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03250" y="1235075"/>
            <a:ext cx="411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14603006" y="1768475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10415337" y="1768476"/>
            <a:ext cx="3392804" cy="7616568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6347214" y="1813303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2235659" y="1820288"/>
            <a:ext cx="3392804" cy="7564755"/>
          </a:xfrm>
          <a:custGeom>
            <a:rect b="b" l="l" r="r" t="t"/>
            <a:pathLst>
              <a:path extrusionOk="0" h="7564755" w="339280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243205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7964060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5"/>
          <p:cNvGrpSpPr/>
          <p:nvPr/>
        </p:nvGrpSpPr>
        <p:grpSpPr>
          <a:xfrm>
            <a:off x="18406074" y="10234089"/>
            <a:ext cx="445703" cy="598161"/>
            <a:chOff x="18406074" y="10234089"/>
            <a:chExt cx="445703" cy="598161"/>
          </a:xfrm>
        </p:grpSpPr>
        <p:sp>
          <p:nvSpPr>
            <p:cNvPr id="52" name="Google Shape;52;p5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" name="Google Shape;53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243205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body"/>
          </p:nvPr>
        </p:nvSpPr>
        <p:spPr>
          <a:xfrm>
            <a:off x="252090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4" type="body"/>
          </p:nvPr>
        </p:nvSpPr>
        <p:spPr>
          <a:xfrm>
            <a:off x="6569873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5" type="body"/>
          </p:nvPr>
        </p:nvSpPr>
        <p:spPr>
          <a:xfrm>
            <a:off x="6569873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6" type="body"/>
          </p:nvPr>
        </p:nvSpPr>
        <p:spPr>
          <a:xfrm>
            <a:off x="6658730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7" type="body"/>
          </p:nvPr>
        </p:nvSpPr>
        <p:spPr>
          <a:xfrm>
            <a:off x="10642730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8" type="body"/>
          </p:nvPr>
        </p:nvSpPr>
        <p:spPr>
          <a:xfrm>
            <a:off x="10642730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9" type="body"/>
          </p:nvPr>
        </p:nvSpPr>
        <p:spPr>
          <a:xfrm>
            <a:off x="10731587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3" type="body"/>
          </p:nvPr>
        </p:nvSpPr>
        <p:spPr>
          <a:xfrm>
            <a:off x="14844104" y="4968875"/>
            <a:ext cx="30052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4" type="body"/>
          </p:nvPr>
        </p:nvSpPr>
        <p:spPr>
          <a:xfrm>
            <a:off x="14844104" y="2200396"/>
            <a:ext cx="29551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5" type="body"/>
          </p:nvPr>
        </p:nvSpPr>
        <p:spPr>
          <a:xfrm>
            <a:off x="14932961" y="5908547"/>
            <a:ext cx="291644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>
            <a:off x="3579241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7667696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15995650" y="573087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11728450" y="5719885"/>
            <a:ext cx="751840" cy="60325"/>
          </a:xfrm>
          <a:custGeom>
            <a:rect b="b" l="l" r="r" t="t"/>
            <a:pathLst>
              <a:path extrusionOk="0" h="60325" w="751839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rgbClr val="307D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17964060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6"/>
          <p:cNvGrpSpPr/>
          <p:nvPr/>
        </p:nvGrpSpPr>
        <p:grpSpPr>
          <a:xfrm>
            <a:off x="18406074" y="10234089"/>
            <a:ext cx="445703" cy="598161"/>
            <a:chOff x="18406074" y="10234089"/>
            <a:chExt cx="445703" cy="598161"/>
          </a:xfrm>
        </p:grpSpPr>
        <p:sp>
          <p:nvSpPr>
            <p:cNvPr id="73" name="Google Shape;73;p6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4" name="Google Shape;74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75;p6"/>
          <p:cNvSpPr txBox="1"/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" type="body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Mano de una persona&#10;&#10;Descripción generada automáticamente con confianza media" id="77" name="Google Shape;7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793" y="-39684"/>
            <a:ext cx="20274643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7964060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7"/>
          <p:cNvGrpSpPr/>
          <p:nvPr/>
        </p:nvGrpSpPr>
        <p:grpSpPr>
          <a:xfrm>
            <a:off x="18406074" y="10234089"/>
            <a:ext cx="445703" cy="598161"/>
            <a:chOff x="18406074" y="10234089"/>
            <a:chExt cx="445703" cy="598161"/>
          </a:xfrm>
        </p:grpSpPr>
        <p:sp>
          <p:nvSpPr>
            <p:cNvPr id="82" name="Google Shape;82;p7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" name="Google Shape;83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7"/>
          <p:cNvSpPr txBox="1"/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Persona usando un teclado de computadora&#10;&#10;Descripción generada automáticamente"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236" y="-58597"/>
            <a:ext cx="20198444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16233419" y="10305002"/>
            <a:ext cx="1618615" cy="525145"/>
          </a:xfrm>
          <a:custGeom>
            <a:rect b="b" l="l" r="r" t="t"/>
            <a:pathLst>
              <a:path extrusionOk="0" h="525145" w="161861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extrusionOk="0" h="525145" w="161861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extrusionOk="0" h="525145" w="161861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extrusionOk="0" h="525145" w="161861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7964060" y="10349151"/>
            <a:ext cx="388620" cy="482600"/>
          </a:xfrm>
          <a:custGeom>
            <a:rect b="b" l="l" r="r" t="t"/>
            <a:pathLst>
              <a:path extrusionOk="0" h="482600" w="388619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8"/>
          <p:cNvGrpSpPr/>
          <p:nvPr/>
        </p:nvGrpSpPr>
        <p:grpSpPr>
          <a:xfrm>
            <a:off x="18406074" y="10234089"/>
            <a:ext cx="445703" cy="598161"/>
            <a:chOff x="18406074" y="10234089"/>
            <a:chExt cx="445703" cy="598161"/>
          </a:xfrm>
        </p:grpSpPr>
        <p:sp>
          <p:nvSpPr>
            <p:cNvPr id="91" name="Google Shape;91;p8"/>
            <p:cNvSpPr/>
            <p:nvPr/>
          </p:nvSpPr>
          <p:spPr>
            <a:xfrm>
              <a:off x="18406074" y="10341395"/>
              <a:ext cx="376555" cy="490855"/>
            </a:xfrm>
            <a:custGeom>
              <a:rect b="b" l="l" r="r" t="t"/>
              <a:pathLst>
                <a:path extrusionOk="0" h="490854" w="376555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248423" y="7604062"/>
            <a:ext cx="4079227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307D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" type="body"/>
          </p:nvPr>
        </p:nvSpPr>
        <p:spPr>
          <a:xfrm>
            <a:off x="5556250" y="7622975"/>
            <a:ext cx="13868400" cy="2298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Imagen que contiene viendo, frente, espejo, reflejo&#10;&#10;Descripción generada automáticamente"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0841"/>
            <a:ext cx="20135850" cy="7235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5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5022850" y="6569075"/>
            <a:ext cx="106490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</a:rPr>
              <a:t>Escuela de Informática y Telecomunicaciones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3599551" y="3904095"/>
            <a:ext cx="13495632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Programación de Algoritmos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/>
              <a:t>PGY1121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>
            <a:off x="9050997" y="8097323"/>
            <a:ext cx="6896100" cy="1766190"/>
          </a:xfrm>
          <a:prstGeom prst="rect">
            <a:avLst/>
          </a:prstGeom>
          <a:solidFill>
            <a:srgbClr val="307D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BE08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10356850" y="8626475"/>
            <a:ext cx="42843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 en Clases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394450" y="6188075"/>
            <a:ext cx="131826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 txBox="1"/>
          <p:nvPr>
            <p:ph type="title"/>
          </p:nvPr>
        </p:nvSpPr>
        <p:spPr>
          <a:xfrm>
            <a:off x="6927850" y="6464330"/>
            <a:ext cx="1066165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rgbClr val="00B0F0"/>
                </a:solidFill>
              </a:rPr>
              <a:t>Experiencia de Aprendizaje N° 3</a:t>
            </a:r>
            <a:br>
              <a:rPr lang="es-CL">
                <a:solidFill>
                  <a:srgbClr val="00B0F0"/>
                </a:solidFill>
              </a:rPr>
            </a:br>
            <a:r>
              <a:rPr lang="es-CL" sz="3200">
                <a:solidFill>
                  <a:srgbClr val="002060"/>
                </a:solidFill>
              </a:rPr>
              <a:t>Clase N° 1</a:t>
            </a:r>
            <a:endParaRPr sz="32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idx="2" type="body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PGY1121</a:t>
            </a:r>
            <a:endParaRPr sz="4800"/>
          </a:p>
        </p:txBody>
      </p:sp>
      <p:sp>
        <p:nvSpPr>
          <p:cNvPr id="116" name="Google Shape;116;p11"/>
          <p:cNvSpPr txBox="1"/>
          <p:nvPr/>
        </p:nvSpPr>
        <p:spPr>
          <a:xfrm>
            <a:off x="984250" y="2794879"/>
            <a:ext cx="1600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571500" lvl="0" marL="5715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los ciclos de repetición para dar solución a los casos planteados</a:t>
            </a:r>
            <a:endParaRPr sz="4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de la Actividad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984827" y="4305144"/>
            <a:ext cx="17830800" cy="1974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58825" lvl="0" marL="758825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4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Indicadores de logro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just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Char char="•"/>
            </a:pPr>
            <a:r>
              <a:rPr lang="es-CL" sz="3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Programa las estructuras de repetición que permitan reutilizar código dando solución a la funcionalidad requerida</a:t>
            </a:r>
            <a:endParaRPr sz="3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2" type="body"/>
          </p:nvPr>
        </p:nvSpPr>
        <p:spPr>
          <a:xfrm>
            <a:off x="146050" y="1235075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800"/>
              <a:t>PGY1121</a:t>
            </a:r>
            <a:endParaRPr sz="4800"/>
          </a:p>
        </p:txBody>
      </p:sp>
      <p:sp>
        <p:nvSpPr>
          <p:cNvPr id="124" name="Google Shape;124;p12"/>
          <p:cNvSpPr txBox="1"/>
          <p:nvPr/>
        </p:nvSpPr>
        <p:spPr>
          <a:xfrm>
            <a:off x="5251450" y="1098000"/>
            <a:ext cx="14249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908050" y="2378075"/>
            <a:ext cx="18208325" cy="1442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Instrucciones: </a:t>
            </a:r>
            <a:r>
              <a:rPr lang="es-CL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Desarrolle los enunciados, aplicando los contenidos vistos en la clase.</a:t>
            </a:r>
            <a:endParaRPr/>
          </a:p>
          <a:p>
            <a:pPr indent="0" lvl="0" marL="0" marR="0" rtl="0" algn="just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Ejercicios:</a:t>
            </a:r>
            <a:endParaRPr/>
          </a:p>
        </p:txBody>
      </p:sp>
      <p:pic>
        <p:nvPicPr>
          <p:cNvPr id="126" name="Google Shape;1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5050" y="4573099"/>
            <a:ext cx="7696200" cy="561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5050" y="3073066"/>
            <a:ext cx="7696200" cy="155723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2"/>
          <p:cNvSpPr/>
          <p:nvPr/>
        </p:nvSpPr>
        <p:spPr>
          <a:xfrm>
            <a:off x="908050" y="3853703"/>
            <a:ext cx="100520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empresa de transporte requiere automatizar sus procesos de cálculo para poder cobrar por la cantidad de paquetes que trae un cliente. Para calcular el valor total a cobrar y catalogarlo para envío, requiere preguntar el peso de cada bulto y determinar el total según lo siguiente: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845" y="5478961"/>
            <a:ext cx="2458605" cy="11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/>
          <p:nvPr/>
        </p:nvSpPr>
        <p:spPr>
          <a:xfrm>
            <a:off x="3346450" y="5802443"/>
            <a:ext cx="76136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Desarrolle un programa en Python, que permita determinar el total a pagar por la cantidad de bultos que trae el cliente.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0713" y="6884104"/>
            <a:ext cx="7210137" cy="442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5022850" y="6569075"/>
            <a:ext cx="1064903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</a:rPr>
              <a:t>Escuela de Informática y Telecomunicaciones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37" name="Google Shape;137;p13"/>
          <p:cNvSpPr txBox="1"/>
          <p:nvPr>
            <p:ph idx="2" type="body"/>
          </p:nvPr>
        </p:nvSpPr>
        <p:spPr>
          <a:xfrm>
            <a:off x="3599551" y="3904095"/>
            <a:ext cx="13495632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7200"/>
              <a:t>Programación de Algoritmos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/>
              <a:t>PGY1121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