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7" r:id="rId3"/>
    <p:sldId id="279" r:id="rId4"/>
    <p:sldId id="281" r:id="rId5"/>
    <p:sldId id="278" r:id="rId6"/>
    <p:sldId id="282" r:id="rId7"/>
    <p:sldId id="264" r:id="rId8"/>
    <p:sldId id="280" r:id="rId9"/>
    <p:sldId id="272" r:id="rId10"/>
    <p:sldId id="275"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26/01/2016</a:t>
            </a:fld>
            <a:endParaRPr lang="es-E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s-E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132FADFE-3B8F-471C-ABF0-DBC7717ECBBC}" type="slidenum">
              <a:rPr lang="es-ES" smtClean="0"/>
              <a:t>‹Nº›</a:t>
            </a:fld>
            <a:endParaRPr lang="es-E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26/01/2016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26/01/2016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6096000" y="6356350"/>
            <a:ext cx="762000" cy="365125"/>
          </a:xfrm>
        </p:spPr>
        <p:txBody>
          <a:bodyPr/>
          <a:lstStyle/>
          <a:p>
            <a:fld id="{132FADFE-3B8F-471C-ABF0-DBC7717ECBBC}" type="slidenum">
              <a:rPr lang="es-ES" smtClean="0"/>
              <a:t>‹Nº›</a:t>
            </a:fld>
            <a:endParaRPr lang="es-E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26/01/2016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26/01/2016</a:t>
            </a:fld>
            <a:endParaRPr lang="es-ES"/>
          </a:p>
        </p:txBody>
      </p:sp>
      <p:sp>
        <p:nvSpPr>
          <p:cNvPr id="5" name="Footer Placeholder 4"/>
          <p:cNvSpPr>
            <a:spLocks noGrp="1"/>
          </p:cNvSpPr>
          <p:nvPr>
            <p:ph type="ftr" sz="quarter" idx="11"/>
          </p:nvPr>
        </p:nvSpPr>
        <p:spPr>
          <a:xfrm>
            <a:off x="5791200" y="6356350"/>
            <a:ext cx="2895600" cy="365125"/>
          </a:xfrm>
        </p:spPr>
        <p:txBody>
          <a:bodyPr/>
          <a:lstStyle/>
          <a:p>
            <a:endParaRPr lang="es-E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132FADFE-3B8F-471C-ABF0-DBC7717ECBBC}" type="slidenum">
              <a:rPr lang="es-ES" smtClean="0"/>
              <a:t>‹Nº›</a:t>
            </a:fld>
            <a:endParaRPr lang="es-E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t>26/01/2016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7A847CFC-816F-41D0-AAC0-9BF4FEBC753E}" type="datetimeFigureOut">
              <a:rPr lang="es-ES" smtClean="0"/>
              <a:t>26/01/2016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t>26/01/2016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26/01/2016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26/01/2016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26/01/2016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7A847CFC-816F-41D0-AAC0-9BF4FEBC753E}" type="datetimeFigureOut">
              <a:rPr lang="es-ES" smtClean="0"/>
              <a:t>26/01/2016</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32FADFE-3B8F-471C-ABF0-DBC7717ECBBC}" type="slidenum">
              <a:rPr lang="es-ES" smtClean="0"/>
              <a:t>‹Nº›</a:t>
            </a:fld>
            <a:endParaRPr lang="es-E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1619672" y="404664"/>
            <a:ext cx="5722938" cy="1944216"/>
          </a:xfrm>
        </p:spPr>
        <p:txBody>
          <a:bodyPr>
            <a:normAutofit fontScale="90000"/>
          </a:bodyPr>
          <a:lstStyle/>
          <a:p>
            <a:r>
              <a:rPr lang="es-CR" altLang="es-CR" dirty="0" smtClean="0"/>
              <a:t>Introducción a Android Studio</a:t>
            </a:r>
            <a:endParaRPr lang="es-ES" altLang="es-CR" i="1" dirty="0" smtClean="0"/>
          </a:p>
        </p:txBody>
      </p:sp>
      <p:sp>
        <p:nvSpPr>
          <p:cNvPr id="8195" name="Rectangle 3"/>
          <p:cNvSpPr>
            <a:spLocks noGrp="1" noChangeArrowheads="1"/>
          </p:cNvSpPr>
          <p:nvPr>
            <p:ph type="subTitle" idx="1"/>
          </p:nvPr>
        </p:nvSpPr>
        <p:spPr>
          <a:xfrm>
            <a:off x="107504" y="6381328"/>
            <a:ext cx="6400800" cy="360040"/>
          </a:xfrm>
        </p:spPr>
        <p:txBody>
          <a:bodyPr/>
          <a:lstStyle/>
          <a:p>
            <a:pPr algn="l">
              <a:lnSpc>
                <a:spcPct val="90000"/>
              </a:lnSpc>
            </a:pPr>
            <a:r>
              <a:rPr lang="es-ES" altLang="es-CR" sz="1800" dirty="0" smtClean="0">
                <a:solidFill>
                  <a:schemeClr val="accent1">
                    <a:lumMod val="20000"/>
                    <a:lumOff val="80000"/>
                  </a:schemeClr>
                </a:solidFill>
              </a:rPr>
              <a:t>Lic. Santiago Rodríguez Paniagua. (Actualizado: Octubre 2015)</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672" y="2749864"/>
            <a:ext cx="3456384"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486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182880"/>
            <a:ext cx="8928992" cy="1111664"/>
          </a:xfrm>
        </p:spPr>
        <p:txBody>
          <a:bodyPr>
            <a:normAutofit/>
          </a:bodyPr>
          <a:lstStyle/>
          <a:p>
            <a:r>
              <a:rPr lang="es-CR" sz="4400" dirty="0" smtClean="0">
                <a:effectLst>
                  <a:outerShdw blurRad="38100" dist="38100" dir="2700000" algn="tl">
                    <a:srgbClr val="000000">
                      <a:alpha val="43137"/>
                    </a:srgbClr>
                  </a:outerShdw>
                </a:effectLst>
              </a:rPr>
              <a:t>Como desactivar </a:t>
            </a:r>
            <a:r>
              <a:rPr lang="es-CR" sz="4400" dirty="0" err="1" smtClean="0">
                <a:effectLst>
                  <a:outerShdw blurRad="38100" dist="38100" dir="2700000" algn="tl">
                    <a:srgbClr val="000000">
                      <a:alpha val="43137"/>
                    </a:srgbClr>
                  </a:outerShdw>
                </a:effectLst>
              </a:rPr>
              <a:t>plugins</a:t>
            </a:r>
            <a:r>
              <a:rPr lang="es-CR" sz="4400" dirty="0" smtClean="0">
                <a:effectLst>
                  <a:outerShdw blurRad="38100" dist="38100" dir="2700000" algn="tl">
                    <a:srgbClr val="000000">
                      <a:alpha val="43137"/>
                    </a:srgbClr>
                  </a:outerShdw>
                </a:effectLst>
              </a:rPr>
              <a:t> para mejorar rendimiento #2</a:t>
            </a:r>
            <a:endParaRPr lang="es-CR" sz="4400"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3895725"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4211960" y="2422437"/>
            <a:ext cx="4832028" cy="2031325"/>
          </a:xfrm>
          <a:prstGeom prst="rect">
            <a:avLst/>
          </a:prstGeom>
          <a:noFill/>
        </p:spPr>
        <p:txBody>
          <a:bodyPr wrap="none" rtlCol="0">
            <a:spAutoFit/>
          </a:bodyPr>
          <a:lstStyle/>
          <a:p>
            <a:r>
              <a:rPr lang="es-CR" dirty="0" smtClean="0"/>
              <a:t>Se podrían remover (salvo que se necesiten)</a:t>
            </a:r>
          </a:p>
          <a:p>
            <a:endParaRPr lang="es-CR" dirty="0" smtClean="0"/>
          </a:p>
          <a:p>
            <a:r>
              <a:rPr lang="es-CR" dirty="0" smtClean="0"/>
              <a:t>Algunos </a:t>
            </a:r>
            <a:r>
              <a:rPr lang="es-CR" dirty="0" err="1" smtClean="0"/>
              <a:t>plugins</a:t>
            </a:r>
            <a:r>
              <a:rPr lang="es-CR" dirty="0" smtClean="0"/>
              <a:t> para control de versiones</a:t>
            </a:r>
          </a:p>
          <a:p>
            <a:r>
              <a:rPr lang="es-CR" dirty="0" smtClean="0"/>
              <a:t>Como: CVS, SVN y Mercurial. </a:t>
            </a:r>
            <a:br>
              <a:rPr lang="es-CR" dirty="0" smtClean="0"/>
            </a:br>
            <a:r>
              <a:rPr lang="es-CR" dirty="0" smtClean="0"/>
              <a:t/>
            </a:r>
            <a:br>
              <a:rPr lang="es-CR" dirty="0" smtClean="0"/>
            </a:br>
            <a:r>
              <a:rPr lang="es-CR" dirty="0" smtClean="0"/>
              <a:t>Así </a:t>
            </a:r>
            <a:r>
              <a:rPr lang="es-CR" smtClean="0"/>
              <a:t>como también </a:t>
            </a:r>
            <a:r>
              <a:rPr lang="es-CR" dirty="0" smtClean="0"/>
              <a:t>el soporte para el repositorio </a:t>
            </a:r>
          </a:p>
          <a:p>
            <a:r>
              <a:rPr lang="es-CR" dirty="0" err="1" smtClean="0"/>
              <a:t>GitHub</a:t>
            </a:r>
            <a:r>
              <a:rPr lang="es-CR" dirty="0" smtClean="0"/>
              <a:t> y la integración con </a:t>
            </a:r>
            <a:r>
              <a:rPr lang="es-CR" dirty="0" err="1" smtClean="0"/>
              <a:t>Maven</a:t>
            </a:r>
            <a:r>
              <a:rPr lang="es-CR" dirty="0" smtClean="0"/>
              <a:t>, entre otros.</a:t>
            </a:r>
            <a:endParaRPr lang="es-CR" dirty="0"/>
          </a:p>
        </p:txBody>
      </p:sp>
    </p:spTree>
    <p:extLst>
      <p:ext uri="{BB962C8B-B14F-4D97-AF65-F5344CB8AC3E}">
        <p14:creationId xmlns:p14="http://schemas.microsoft.com/office/powerpoint/2010/main" val="3740087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4400" dirty="0" smtClean="0"/>
              <a:t>Configurar el Ambiente: </a:t>
            </a:r>
            <a:br>
              <a:rPr lang="es-CR" sz="4400" dirty="0" smtClean="0"/>
            </a:br>
            <a:r>
              <a:rPr lang="es-CR" sz="4400" dirty="0" smtClean="0"/>
              <a:t>Conociendo el SDK Manager #1</a:t>
            </a:r>
            <a:endParaRPr lang="es-CR" sz="4400" dirty="0"/>
          </a:p>
        </p:txBody>
      </p:sp>
      <p:sp>
        <p:nvSpPr>
          <p:cNvPr id="7" name="6 CuadroTexto"/>
          <p:cNvSpPr txBox="1"/>
          <p:nvPr/>
        </p:nvSpPr>
        <p:spPr>
          <a:xfrm>
            <a:off x="179512" y="1988840"/>
            <a:ext cx="8784976" cy="4524315"/>
          </a:xfrm>
          <a:prstGeom prst="rect">
            <a:avLst/>
          </a:prstGeom>
          <a:noFill/>
        </p:spPr>
        <p:txBody>
          <a:bodyPr wrap="square" rtlCol="0">
            <a:spAutoFit/>
          </a:bodyPr>
          <a:lstStyle/>
          <a:p>
            <a:r>
              <a:rPr lang="es-CR" dirty="0" smtClean="0"/>
              <a:t>El </a:t>
            </a:r>
            <a:r>
              <a:rPr lang="es-CR" b="1" dirty="0" smtClean="0"/>
              <a:t>SDK Manager</a:t>
            </a:r>
            <a:r>
              <a:rPr lang="es-CR" dirty="0" smtClean="0"/>
              <a:t> es una </a:t>
            </a:r>
            <a:r>
              <a:rPr lang="es-CR" b="1" u="sng" dirty="0" smtClean="0">
                <a:solidFill>
                  <a:srgbClr val="FF0000"/>
                </a:solidFill>
              </a:rPr>
              <a:t>herramienta externa </a:t>
            </a:r>
            <a:r>
              <a:rPr lang="es-CR" dirty="0" smtClean="0"/>
              <a:t>e independiente a Android Studio pero puede ser </a:t>
            </a:r>
            <a:r>
              <a:rPr lang="es-CR" dirty="0" err="1" smtClean="0"/>
              <a:t>activida</a:t>
            </a:r>
            <a:r>
              <a:rPr lang="es-CR" dirty="0" smtClean="0"/>
              <a:t> o iniciada desde dentro de esta Android Studio.</a:t>
            </a:r>
          </a:p>
          <a:p>
            <a:endParaRPr lang="es-CR" dirty="0" smtClean="0"/>
          </a:p>
          <a:p>
            <a:r>
              <a:rPr lang="es-CR" dirty="0" smtClean="0"/>
              <a:t>Esta herramienta descarga los paquetes que contienen la información de los dispositivos </a:t>
            </a:r>
            <a:r>
              <a:rPr lang="es-CR" dirty="0"/>
              <a:t>a los que van dirigidas nuestras </a:t>
            </a:r>
            <a:r>
              <a:rPr lang="es-CR" dirty="0" smtClean="0"/>
              <a:t>aplicaciones.</a:t>
            </a:r>
          </a:p>
          <a:p>
            <a:endParaRPr lang="es-CR" dirty="0"/>
          </a:p>
          <a:p>
            <a:r>
              <a:rPr lang="es-CR" dirty="0" smtClean="0"/>
              <a:t>En otras palabras sin esto no podemos programar porque cuando se desarrolla para dispositivos, en este caso Android, hay que ser muy específico con las versiones de los dispositivos en donde nuestra app va  correr.</a:t>
            </a:r>
            <a:endParaRPr lang="es-CR" dirty="0"/>
          </a:p>
          <a:p>
            <a:endParaRPr lang="es-CR" dirty="0" smtClean="0"/>
          </a:p>
          <a:p>
            <a:r>
              <a:rPr lang="es-CR" dirty="0" smtClean="0"/>
              <a:t>Como mínimo deberían estar instalados los siguientes paquetes:</a:t>
            </a:r>
          </a:p>
          <a:p>
            <a:pPr marL="285750" indent="-285750">
              <a:buFont typeface="Arial" panose="020B0604020202020204" pitchFamily="34" charset="0"/>
              <a:buChar char="•"/>
            </a:pPr>
            <a:r>
              <a:rPr lang="es-CR" dirty="0" smtClean="0"/>
              <a:t>Android 4.0.3 (Api 15)</a:t>
            </a:r>
          </a:p>
          <a:p>
            <a:pPr marL="285750" indent="-285750">
              <a:buFont typeface="Arial" panose="020B0604020202020204" pitchFamily="34" charset="0"/>
              <a:buChar char="•"/>
            </a:pPr>
            <a:r>
              <a:rPr lang="es-CR" dirty="0"/>
              <a:t>Android 5.0.1 (Api 21)</a:t>
            </a:r>
          </a:p>
          <a:p>
            <a:pPr marL="285750" indent="-285750">
              <a:buFont typeface="Arial" panose="020B0604020202020204" pitchFamily="34" charset="0"/>
              <a:buChar char="•"/>
            </a:pPr>
            <a:endParaRPr lang="es-CR" dirty="0" smtClean="0"/>
          </a:p>
          <a:p>
            <a:r>
              <a:rPr lang="es-CR" dirty="0" smtClean="0"/>
              <a:t>Nota: Es recomendable bajar los paquetes uno por uno, porque son pesados.</a:t>
            </a:r>
            <a:endParaRPr lang="es-CR" dirty="0"/>
          </a:p>
          <a:p>
            <a:endParaRPr lang="es-CR" dirty="0"/>
          </a:p>
        </p:txBody>
      </p:sp>
    </p:spTree>
    <p:extLst>
      <p:ext uri="{BB962C8B-B14F-4D97-AF65-F5344CB8AC3E}">
        <p14:creationId xmlns:p14="http://schemas.microsoft.com/office/powerpoint/2010/main" val="2648329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4400" dirty="0" smtClean="0"/>
              <a:t>Configurar el Ambiente: </a:t>
            </a:r>
            <a:br>
              <a:rPr lang="es-CR" sz="4400" dirty="0" smtClean="0"/>
            </a:br>
            <a:r>
              <a:rPr lang="es-CR" sz="4400" dirty="0" smtClean="0"/>
              <a:t>Conociendo el SDK Manager #2</a:t>
            </a:r>
            <a:endParaRPr lang="es-CR" sz="4400" dirty="0"/>
          </a:p>
        </p:txBody>
      </p:sp>
      <p:sp>
        <p:nvSpPr>
          <p:cNvPr id="7" name="6 CuadroTexto"/>
          <p:cNvSpPr txBox="1"/>
          <p:nvPr/>
        </p:nvSpPr>
        <p:spPr>
          <a:xfrm>
            <a:off x="179512" y="1684083"/>
            <a:ext cx="8784976" cy="923330"/>
          </a:xfrm>
          <a:prstGeom prst="rect">
            <a:avLst/>
          </a:prstGeom>
          <a:noFill/>
        </p:spPr>
        <p:txBody>
          <a:bodyPr wrap="square" rtlCol="0">
            <a:spAutoFit/>
          </a:bodyPr>
          <a:lstStyle/>
          <a:p>
            <a:r>
              <a:rPr lang="es-CR" dirty="0" smtClean="0"/>
              <a:t>El SDK Manager lo podemos encontrar en la siguiente carpeta:</a:t>
            </a:r>
          </a:p>
          <a:p>
            <a:endParaRPr lang="es-CR" dirty="0"/>
          </a:p>
          <a:p>
            <a:r>
              <a:rPr lang="es-CR" dirty="0"/>
              <a:t>C:\Users\</a:t>
            </a:r>
            <a:r>
              <a:rPr lang="es-CR" b="1" u="sng" dirty="0">
                <a:solidFill>
                  <a:srgbClr val="FF0000"/>
                </a:solidFill>
              </a:rPr>
              <a:t>elUsuario</a:t>
            </a:r>
            <a:r>
              <a:rPr lang="es-CR" dirty="0"/>
              <a:t>\AppData\Local\Android\sdk</a:t>
            </a:r>
          </a:p>
        </p:txBody>
      </p:sp>
      <p:pic>
        <p:nvPicPr>
          <p:cNvPr id="4" name="Imagen 3"/>
          <p:cNvPicPr>
            <a:picLocks noChangeAspect="1"/>
          </p:cNvPicPr>
          <p:nvPr/>
        </p:nvPicPr>
        <p:blipFill>
          <a:blip r:embed="rId2"/>
          <a:stretch>
            <a:fillRect/>
          </a:stretch>
        </p:blipFill>
        <p:spPr>
          <a:xfrm>
            <a:off x="1619672" y="2796412"/>
            <a:ext cx="5616624" cy="3910550"/>
          </a:xfrm>
          <a:prstGeom prst="rect">
            <a:avLst/>
          </a:prstGeom>
        </p:spPr>
      </p:pic>
    </p:spTree>
    <p:extLst>
      <p:ext uri="{BB962C8B-B14F-4D97-AF65-F5344CB8AC3E}">
        <p14:creationId xmlns:p14="http://schemas.microsoft.com/office/powerpoint/2010/main" val="3977980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4400" dirty="0" smtClean="0"/>
              <a:t>Configurar el Ambiente: </a:t>
            </a:r>
            <a:br>
              <a:rPr lang="es-CR" sz="4400" dirty="0" smtClean="0"/>
            </a:br>
            <a:r>
              <a:rPr lang="es-CR" sz="4400" dirty="0" smtClean="0"/>
              <a:t>Actualizar el SDK Manager</a:t>
            </a:r>
            <a:endParaRPr lang="es-CR" sz="4400" dirty="0"/>
          </a:p>
        </p:txBody>
      </p:sp>
      <p:sp>
        <p:nvSpPr>
          <p:cNvPr id="7" name="6 CuadroTexto"/>
          <p:cNvSpPr txBox="1"/>
          <p:nvPr/>
        </p:nvSpPr>
        <p:spPr>
          <a:xfrm>
            <a:off x="179511" y="1614277"/>
            <a:ext cx="3384377" cy="1200329"/>
          </a:xfrm>
          <a:prstGeom prst="rect">
            <a:avLst/>
          </a:prstGeom>
          <a:noFill/>
        </p:spPr>
        <p:txBody>
          <a:bodyPr wrap="square" rtlCol="0">
            <a:spAutoFit/>
          </a:bodyPr>
          <a:lstStyle/>
          <a:p>
            <a:r>
              <a:rPr lang="es-CR" dirty="0" smtClean="0"/>
              <a:t>Seleccionamos  e instalamos las versiones correspondiente a los dispositivos a los que van dirigidas nuestras aplicaciones.</a:t>
            </a:r>
            <a:endParaRPr lang="es-CR" dirty="0"/>
          </a:p>
        </p:txBody>
      </p:sp>
      <p:pic>
        <p:nvPicPr>
          <p:cNvPr id="3" name="Imagen 2"/>
          <p:cNvPicPr>
            <a:picLocks noChangeAspect="1"/>
          </p:cNvPicPr>
          <p:nvPr/>
        </p:nvPicPr>
        <p:blipFill>
          <a:blip r:embed="rId2"/>
          <a:stretch>
            <a:fillRect/>
          </a:stretch>
        </p:blipFill>
        <p:spPr>
          <a:xfrm>
            <a:off x="3707904" y="1608814"/>
            <a:ext cx="5287256" cy="5102279"/>
          </a:xfrm>
          <a:prstGeom prst="rect">
            <a:avLst/>
          </a:prstGeom>
        </p:spPr>
      </p:pic>
    </p:spTree>
    <p:extLst>
      <p:ext uri="{BB962C8B-B14F-4D97-AF65-F5344CB8AC3E}">
        <p14:creationId xmlns:p14="http://schemas.microsoft.com/office/powerpoint/2010/main" val="148361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4000" dirty="0" smtClean="0"/>
              <a:t>Configurar el Ambiente: Actualizar el SDK Manager desde el inicio de Android Studio</a:t>
            </a:r>
            <a:endParaRPr lang="es-CR" sz="4000" dirty="0"/>
          </a:p>
        </p:txBody>
      </p:sp>
      <p:sp>
        <p:nvSpPr>
          <p:cNvPr id="7" name="6 CuadroTexto"/>
          <p:cNvSpPr txBox="1"/>
          <p:nvPr/>
        </p:nvSpPr>
        <p:spPr>
          <a:xfrm>
            <a:off x="179513" y="1614277"/>
            <a:ext cx="8784976" cy="369332"/>
          </a:xfrm>
          <a:prstGeom prst="rect">
            <a:avLst/>
          </a:prstGeom>
          <a:noFill/>
        </p:spPr>
        <p:txBody>
          <a:bodyPr wrap="square" rtlCol="0">
            <a:spAutoFit/>
          </a:bodyPr>
          <a:lstStyle/>
          <a:p>
            <a:r>
              <a:rPr lang="es-CR" dirty="0" smtClean="0"/>
              <a:t>En la ventana de inicio seleccionamos </a:t>
            </a:r>
            <a:r>
              <a:rPr lang="es-CR" b="1" u="sng" dirty="0" smtClean="0"/>
              <a:t>Configure</a:t>
            </a:r>
            <a:r>
              <a:rPr lang="es-CR" dirty="0" smtClean="0"/>
              <a:t> y luego  el </a:t>
            </a:r>
            <a:r>
              <a:rPr lang="es-CR" b="1" u="sng" dirty="0" smtClean="0"/>
              <a:t>SDK Manager</a:t>
            </a:r>
            <a:r>
              <a:rPr lang="es-CR" dirty="0" smtClean="0"/>
              <a:t>.</a:t>
            </a:r>
            <a:endParaRPr lang="es-CR" dirty="0"/>
          </a:p>
        </p:txBody>
      </p:sp>
      <p:grpSp>
        <p:nvGrpSpPr>
          <p:cNvPr id="9" name="Grupo 8"/>
          <p:cNvGrpSpPr/>
          <p:nvPr/>
        </p:nvGrpSpPr>
        <p:grpSpPr>
          <a:xfrm>
            <a:off x="179513" y="2132856"/>
            <a:ext cx="8964487" cy="4707888"/>
            <a:chOff x="179513" y="2132856"/>
            <a:chExt cx="8964487" cy="4707888"/>
          </a:xfrm>
        </p:grpSpPr>
        <p:pic>
          <p:nvPicPr>
            <p:cNvPr id="3" name="Imagen 2"/>
            <p:cNvPicPr>
              <a:picLocks noChangeAspect="1"/>
            </p:cNvPicPr>
            <p:nvPr/>
          </p:nvPicPr>
          <p:blipFill>
            <a:blip r:embed="rId2"/>
            <a:stretch>
              <a:fillRect/>
            </a:stretch>
          </p:blipFill>
          <p:spPr>
            <a:xfrm>
              <a:off x="179513" y="2132856"/>
              <a:ext cx="3873995" cy="3373580"/>
            </a:xfrm>
            <a:prstGeom prst="rect">
              <a:avLst/>
            </a:prstGeom>
          </p:spPr>
        </p:pic>
        <p:sp>
          <p:nvSpPr>
            <p:cNvPr id="4" name="Flecha izquierda 3"/>
            <p:cNvSpPr/>
            <p:nvPr/>
          </p:nvSpPr>
          <p:spPr>
            <a:xfrm>
              <a:off x="2843808" y="4581128"/>
              <a:ext cx="432048" cy="360040"/>
            </a:xfrm>
            <a:prstGeom prst="lef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pic>
          <p:nvPicPr>
            <p:cNvPr id="6" name="Imagen 5"/>
            <p:cNvPicPr>
              <a:picLocks noChangeAspect="1"/>
            </p:cNvPicPr>
            <p:nvPr/>
          </p:nvPicPr>
          <p:blipFill>
            <a:blip r:embed="rId3"/>
            <a:stretch>
              <a:fillRect/>
            </a:stretch>
          </p:blipFill>
          <p:spPr>
            <a:xfrm>
              <a:off x="4283968" y="2608496"/>
              <a:ext cx="4860032" cy="4232248"/>
            </a:xfrm>
            <a:prstGeom prst="rect">
              <a:avLst/>
            </a:prstGeom>
          </p:spPr>
        </p:pic>
        <p:sp>
          <p:nvSpPr>
            <p:cNvPr id="8" name="Flecha izquierda 7"/>
            <p:cNvSpPr/>
            <p:nvPr/>
          </p:nvSpPr>
          <p:spPr>
            <a:xfrm>
              <a:off x="6497960" y="3933056"/>
              <a:ext cx="432048" cy="360040"/>
            </a:xfrm>
            <a:prstGeom prst="lef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grpSp>
    </p:spTree>
    <p:extLst>
      <p:ext uri="{BB962C8B-B14F-4D97-AF65-F5344CB8AC3E}">
        <p14:creationId xmlns:p14="http://schemas.microsoft.com/office/powerpoint/2010/main" val="463631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4000" dirty="0" smtClean="0"/>
              <a:t>Configurar el Ambiente: Actualizar el SDK Manager desde el inicio de Android Studio #2</a:t>
            </a:r>
            <a:endParaRPr lang="es-CR" sz="4000" dirty="0"/>
          </a:p>
        </p:txBody>
      </p:sp>
      <p:pic>
        <p:nvPicPr>
          <p:cNvPr id="11" name="Imagen 10"/>
          <p:cNvPicPr>
            <a:picLocks noChangeAspect="1"/>
          </p:cNvPicPr>
          <p:nvPr/>
        </p:nvPicPr>
        <p:blipFill>
          <a:blip r:embed="rId2"/>
          <a:stretch>
            <a:fillRect/>
          </a:stretch>
        </p:blipFill>
        <p:spPr>
          <a:xfrm>
            <a:off x="683569" y="1711375"/>
            <a:ext cx="7974656" cy="4935364"/>
          </a:xfrm>
          <a:prstGeom prst="rect">
            <a:avLst/>
          </a:prstGeom>
        </p:spPr>
      </p:pic>
    </p:spTree>
    <p:extLst>
      <p:ext uri="{BB962C8B-B14F-4D97-AF65-F5344CB8AC3E}">
        <p14:creationId xmlns:p14="http://schemas.microsoft.com/office/powerpoint/2010/main" val="3020115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82880"/>
            <a:ext cx="9144000" cy="1111664"/>
          </a:xfrm>
        </p:spPr>
        <p:txBody>
          <a:bodyPr>
            <a:noAutofit/>
          </a:bodyPr>
          <a:lstStyle/>
          <a:p>
            <a:r>
              <a:rPr lang="es-CR" sz="4400" dirty="0" smtClean="0"/>
              <a:t>Configurar el Ambiente: </a:t>
            </a:r>
            <a:br>
              <a:rPr lang="es-CR" sz="4400" dirty="0" smtClean="0"/>
            </a:br>
            <a:r>
              <a:rPr lang="es-CR" sz="4400" dirty="0" smtClean="0"/>
              <a:t>Actualizar el SDK </a:t>
            </a:r>
            <a:r>
              <a:rPr lang="es-CR" sz="4400" smtClean="0"/>
              <a:t>Manager dentro </a:t>
            </a:r>
            <a:r>
              <a:rPr lang="es-CR" sz="4400" dirty="0" smtClean="0"/>
              <a:t>de </a:t>
            </a:r>
            <a:r>
              <a:rPr lang="es-CR" sz="4400" smtClean="0"/>
              <a:t>un proyecto</a:t>
            </a:r>
            <a:endParaRPr lang="es-CR" sz="4400" dirty="0"/>
          </a:p>
        </p:txBody>
      </p:sp>
      <p:pic>
        <p:nvPicPr>
          <p:cNvPr id="614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579"/>
          <a:stretch/>
        </p:blipFill>
        <p:spPr bwMode="auto">
          <a:xfrm>
            <a:off x="1475656" y="2420888"/>
            <a:ext cx="5832648" cy="4254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179513" y="1614277"/>
            <a:ext cx="8784976" cy="646331"/>
          </a:xfrm>
          <a:prstGeom prst="rect">
            <a:avLst/>
          </a:prstGeom>
          <a:noFill/>
        </p:spPr>
        <p:txBody>
          <a:bodyPr wrap="square" rtlCol="0">
            <a:spAutoFit/>
          </a:bodyPr>
          <a:lstStyle/>
          <a:p>
            <a:r>
              <a:rPr lang="es-CR" dirty="0" smtClean="0"/>
              <a:t>Una vez que ingresamos a Android Studio e iniciamos un nuevo proyecto podemos iniciar iniciar el </a:t>
            </a:r>
            <a:r>
              <a:rPr lang="es-CR" b="1" dirty="0" smtClean="0"/>
              <a:t>SDK Manager</a:t>
            </a:r>
            <a:r>
              <a:rPr lang="es-CR" dirty="0" smtClean="0"/>
              <a:t> ya sea desde el menú </a:t>
            </a:r>
            <a:r>
              <a:rPr lang="es-CR" b="1" dirty="0" smtClean="0"/>
              <a:t>Tools</a:t>
            </a:r>
            <a:r>
              <a:rPr lang="es-CR" dirty="0" smtClean="0"/>
              <a:t> o desde la barra de botones.</a:t>
            </a:r>
            <a:endParaRPr lang="es-CR" dirty="0"/>
          </a:p>
        </p:txBody>
      </p:sp>
    </p:spTree>
    <p:extLst>
      <p:ext uri="{BB962C8B-B14F-4D97-AF65-F5344CB8AC3E}">
        <p14:creationId xmlns:p14="http://schemas.microsoft.com/office/powerpoint/2010/main" val="3298494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82880"/>
            <a:ext cx="9144000" cy="1111664"/>
          </a:xfrm>
        </p:spPr>
        <p:txBody>
          <a:bodyPr>
            <a:noAutofit/>
          </a:bodyPr>
          <a:lstStyle/>
          <a:p>
            <a:r>
              <a:rPr lang="es-CR" sz="4400" dirty="0" smtClean="0"/>
              <a:t>Configurar el Ambiente: </a:t>
            </a:r>
            <a:br>
              <a:rPr lang="es-CR" sz="4400" dirty="0" smtClean="0"/>
            </a:br>
            <a:r>
              <a:rPr lang="es-CR" sz="4400" dirty="0" smtClean="0"/>
              <a:t>Actualizar el SDK Manager dentro de un proyecto #2</a:t>
            </a:r>
            <a:endParaRPr lang="es-CR" sz="4400" dirty="0"/>
          </a:p>
        </p:txBody>
      </p:sp>
      <p:pic>
        <p:nvPicPr>
          <p:cNvPr id="3" name="Imagen 2"/>
          <p:cNvPicPr>
            <a:picLocks noChangeAspect="1"/>
          </p:cNvPicPr>
          <p:nvPr/>
        </p:nvPicPr>
        <p:blipFill>
          <a:blip r:embed="rId2"/>
          <a:stretch>
            <a:fillRect/>
          </a:stretch>
        </p:blipFill>
        <p:spPr>
          <a:xfrm>
            <a:off x="683569" y="1711375"/>
            <a:ext cx="7974656" cy="4935364"/>
          </a:xfrm>
          <a:prstGeom prst="rect">
            <a:avLst/>
          </a:prstGeom>
        </p:spPr>
      </p:pic>
    </p:spTree>
    <p:extLst>
      <p:ext uri="{BB962C8B-B14F-4D97-AF65-F5344CB8AC3E}">
        <p14:creationId xmlns:p14="http://schemas.microsoft.com/office/powerpoint/2010/main" val="4266675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182880"/>
            <a:ext cx="8928992" cy="1111664"/>
          </a:xfrm>
        </p:spPr>
        <p:txBody>
          <a:bodyPr>
            <a:normAutofit/>
          </a:bodyPr>
          <a:lstStyle/>
          <a:p>
            <a:r>
              <a:rPr lang="es-CR" sz="4400" dirty="0" smtClean="0">
                <a:effectLst>
                  <a:outerShdw blurRad="38100" dist="38100" dir="2700000" algn="tl">
                    <a:srgbClr val="000000">
                      <a:alpha val="43137"/>
                    </a:srgbClr>
                  </a:outerShdw>
                </a:effectLst>
              </a:rPr>
              <a:t>Como desactivar </a:t>
            </a:r>
            <a:r>
              <a:rPr lang="es-CR" sz="4400" dirty="0" err="1" smtClean="0">
                <a:effectLst>
                  <a:outerShdw blurRad="38100" dist="38100" dir="2700000" algn="tl">
                    <a:srgbClr val="000000">
                      <a:alpha val="43137"/>
                    </a:srgbClr>
                  </a:outerShdw>
                </a:effectLst>
              </a:rPr>
              <a:t>plugins</a:t>
            </a:r>
            <a:r>
              <a:rPr lang="es-CR" sz="4400" dirty="0" smtClean="0">
                <a:effectLst>
                  <a:outerShdw blurRad="38100" dist="38100" dir="2700000" algn="tl">
                    <a:srgbClr val="000000">
                      <a:alpha val="43137"/>
                    </a:srgbClr>
                  </a:outerShdw>
                </a:effectLst>
              </a:rPr>
              <a:t> para mejorar rendimiento </a:t>
            </a:r>
            <a:endParaRPr lang="es-CR" sz="44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4934112" cy="3744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upo 4"/>
          <p:cNvGrpSpPr/>
          <p:nvPr/>
        </p:nvGrpSpPr>
        <p:grpSpPr>
          <a:xfrm>
            <a:off x="4014192" y="2500338"/>
            <a:ext cx="5004048" cy="4357662"/>
            <a:chOff x="4014192" y="2500338"/>
            <a:chExt cx="5004048" cy="4357662"/>
          </a:xfrm>
        </p:grpSpPr>
        <p:pic>
          <p:nvPicPr>
            <p:cNvPr id="3" name="Imagen 2"/>
            <p:cNvPicPr>
              <a:picLocks noChangeAspect="1"/>
            </p:cNvPicPr>
            <p:nvPr/>
          </p:nvPicPr>
          <p:blipFill>
            <a:blip r:embed="rId3"/>
            <a:stretch>
              <a:fillRect/>
            </a:stretch>
          </p:blipFill>
          <p:spPr>
            <a:xfrm>
              <a:off x="4014192" y="2500338"/>
              <a:ext cx="5004048" cy="4357662"/>
            </a:xfrm>
            <a:prstGeom prst="rect">
              <a:avLst/>
            </a:prstGeom>
          </p:spPr>
        </p:pic>
        <p:sp>
          <p:nvSpPr>
            <p:cNvPr id="4" name="Flecha izquierda 3"/>
            <p:cNvSpPr/>
            <p:nvPr/>
          </p:nvSpPr>
          <p:spPr>
            <a:xfrm>
              <a:off x="6238865" y="4653136"/>
              <a:ext cx="493375" cy="340616"/>
            </a:xfrm>
            <a:prstGeom prst="leftArrow">
              <a:avLst>
                <a:gd name="adj1" fmla="val 49999"/>
                <a:gd name="adj2"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spTree>
    <p:extLst>
      <p:ext uri="{BB962C8B-B14F-4D97-AF65-F5344CB8AC3E}">
        <p14:creationId xmlns:p14="http://schemas.microsoft.com/office/powerpoint/2010/main" val="18884975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TC101790490[[fn=Decatur]]</Template>
  <TotalTime>412</TotalTime>
  <Words>297</Words>
  <Application>Microsoft Office PowerPoint</Application>
  <PresentationFormat>Presentación en pantalla (4:3)</PresentationFormat>
  <Paragraphs>33</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Bodoni MT Condensed</vt:lpstr>
      <vt:lpstr>Courier New</vt:lpstr>
      <vt:lpstr>Franklin Gothic Book</vt:lpstr>
      <vt:lpstr>Wingdings</vt:lpstr>
      <vt:lpstr>Decatur</vt:lpstr>
      <vt:lpstr>Introducción a Android Studio</vt:lpstr>
      <vt:lpstr>Configurar el Ambiente:  Conociendo el SDK Manager #1</vt:lpstr>
      <vt:lpstr>Configurar el Ambiente:  Conociendo el SDK Manager #2</vt:lpstr>
      <vt:lpstr>Configurar el Ambiente:  Actualizar el SDK Manager</vt:lpstr>
      <vt:lpstr>Configurar el Ambiente: Actualizar el SDK Manager desde el inicio de Android Studio</vt:lpstr>
      <vt:lpstr>Configurar el Ambiente: Actualizar el SDK Manager desde el inicio de Android Studio #2</vt:lpstr>
      <vt:lpstr>Configurar el Ambiente:  Actualizar el SDK Manager dentro de un proyecto</vt:lpstr>
      <vt:lpstr>Configurar el Ambiente:  Actualizar el SDK Manager dentro de un proyecto #2</vt:lpstr>
      <vt:lpstr>Como desactivar plugins para mejorar rendimiento </vt:lpstr>
      <vt:lpstr>Como desactivar plugins para mejorar rendimiento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Uso de herramientas para Diagramas UML </dc:title>
  <dc:creator>Santiago Rodriguez Paniagua</dc:creator>
  <cp:lastModifiedBy>Santiago Rodriguez Paniagua</cp:lastModifiedBy>
  <cp:revision>44</cp:revision>
  <dcterms:created xsi:type="dcterms:W3CDTF">2014-09-22T20:45:32Z</dcterms:created>
  <dcterms:modified xsi:type="dcterms:W3CDTF">2016-01-27T04:40:48Z</dcterms:modified>
</cp:coreProperties>
</file>