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3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iago Rodriguez Paniagua" userId="69781b2f75dd22ef" providerId="Windows Live" clId="Web-{B1F5BE9B-1732-4565-AAB8-707E5A1A0830}"/>
    <pc:docChg chg="addSld modSld">
      <pc:chgData name="Santiago Rodriguez Paniagua" userId="69781b2f75dd22ef" providerId="Windows Live" clId="Web-{B1F5BE9B-1732-4565-AAB8-707E5A1A0830}" dt="2018-08-01T22:58:10.909" v="133" actId="20577"/>
      <pc:docMkLst>
        <pc:docMk/>
      </pc:docMkLst>
      <pc:sldChg chg="addSp delSp modSp new">
        <pc:chgData name="Santiago Rodriguez Paniagua" userId="69781b2f75dd22ef" providerId="Windows Live" clId="Web-{B1F5BE9B-1732-4565-AAB8-707E5A1A0830}" dt="2018-08-01T22:56:07.623" v="59" actId="1076"/>
        <pc:sldMkLst>
          <pc:docMk/>
          <pc:sldMk cId="3439940899" sldId="271"/>
        </pc:sldMkLst>
        <pc:spChg chg="mod">
          <ac:chgData name="Santiago Rodriguez Paniagua" userId="69781b2f75dd22ef" providerId="Windows Live" clId="Web-{B1F5BE9B-1732-4565-AAB8-707E5A1A0830}" dt="2018-08-01T22:56:01.967" v="55" actId="20577"/>
          <ac:spMkLst>
            <pc:docMk/>
            <pc:sldMk cId="3439940899" sldId="271"/>
            <ac:spMk id="2" creationId="{30493BBE-5A8D-4141-A661-6BDA719960C6}"/>
          </ac:spMkLst>
        </pc:spChg>
        <pc:spChg chg="del">
          <ac:chgData name="Santiago Rodriguez Paniagua" userId="69781b2f75dd22ef" providerId="Windows Live" clId="Web-{B1F5BE9B-1732-4565-AAB8-707E5A1A0830}" dt="2018-08-01T22:53:22.978" v="1"/>
          <ac:spMkLst>
            <pc:docMk/>
            <pc:sldMk cId="3439940899" sldId="271"/>
            <ac:spMk id="3" creationId="{C7B9C2C2-C2B3-43C7-912F-51E1023FE6D8}"/>
          </ac:spMkLst>
        </pc:spChg>
        <pc:spChg chg="add del mod">
          <ac:chgData name="Santiago Rodriguez Paniagua" userId="69781b2f75dd22ef" providerId="Windows Live" clId="Web-{B1F5BE9B-1732-4565-AAB8-707E5A1A0830}" dt="2018-08-01T22:55:18.528" v="3"/>
          <ac:spMkLst>
            <pc:docMk/>
            <pc:sldMk cId="3439940899" sldId="271"/>
            <ac:spMk id="7" creationId="{647E8B53-95E0-454C-92CB-3CFDC6894267}"/>
          </ac:spMkLst>
        </pc:spChg>
        <pc:picChg chg="add del mod ord">
          <ac:chgData name="Santiago Rodriguez Paniagua" userId="69781b2f75dd22ef" providerId="Windows Live" clId="Web-{B1F5BE9B-1732-4565-AAB8-707E5A1A0830}" dt="2018-08-01T22:53:24.024" v="2"/>
          <ac:picMkLst>
            <pc:docMk/>
            <pc:sldMk cId="3439940899" sldId="271"/>
            <ac:picMk id="4" creationId="{3DD4C5C7-19B0-4532-8795-35DA519923F9}"/>
          </ac:picMkLst>
        </pc:picChg>
        <pc:picChg chg="add mod ord">
          <ac:chgData name="Santiago Rodriguez Paniagua" userId="69781b2f75dd22ef" providerId="Windows Live" clId="Web-{B1F5BE9B-1732-4565-AAB8-707E5A1A0830}" dt="2018-08-01T22:56:07.623" v="59" actId="1076"/>
          <ac:picMkLst>
            <pc:docMk/>
            <pc:sldMk cId="3439940899" sldId="271"/>
            <ac:picMk id="8" creationId="{83AE4FC2-8CAE-4B09-B085-EDFD2C2F4555}"/>
          </ac:picMkLst>
        </pc:picChg>
      </pc:sldChg>
      <pc:sldChg chg="addSp delSp modSp new">
        <pc:chgData name="Santiago Rodriguez Paniagua" userId="69781b2f75dd22ef" providerId="Windows Live" clId="Web-{B1F5BE9B-1732-4565-AAB8-707E5A1A0830}" dt="2018-08-01T22:58:10.909" v="132" actId="20577"/>
        <pc:sldMkLst>
          <pc:docMk/>
          <pc:sldMk cId="3223978875" sldId="272"/>
        </pc:sldMkLst>
        <pc:spChg chg="mod">
          <ac:chgData name="Santiago Rodriguez Paniagua" userId="69781b2f75dd22ef" providerId="Windows Live" clId="Web-{B1F5BE9B-1732-4565-AAB8-707E5A1A0830}" dt="2018-08-01T22:58:10.909" v="132" actId="20577"/>
          <ac:spMkLst>
            <pc:docMk/>
            <pc:sldMk cId="3223978875" sldId="272"/>
            <ac:spMk id="2" creationId="{58D894BF-9870-4264-A0C1-886C0973DEC7}"/>
          </ac:spMkLst>
        </pc:spChg>
        <pc:spChg chg="del">
          <ac:chgData name="Santiago Rodriguez Paniagua" userId="69781b2f75dd22ef" providerId="Windows Live" clId="Web-{B1F5BE9B-1732-4565-AAB8-707E5A1A0830}" dt="2018-08-01T22:57:17.063" v="61"/>
          <ac:spMkLst>
            <pc:docMk/>
            <pc:sldMk cId="3223978875" sldId="272"/>
            <ac:spMk id="3" creationId="{2132285E-2474-40B8-BC03-219951D77A6C}"/>
          </ac:spMkLst>
        </pc:spChg>
        <pc:picChg chg="add mod ord">
          <ac:chgData name="Santiago Rodriguez Paniagua" userId="69781b2f75dd22ef" providerId="Windows Live" clId="Web-{B1F5BE9B-1732-4565-AAB8-707E5A1A0830}" dt="2018-08-01T22:57:27.095" v="65" actId="1076"/>
          <ac:picMkLst>
            <pc:docMk/>
            <pc:sldMk cId="3223978875" sldId="272"/>
            <ac:picMk id="4" creationId="{4701112B-52F2-4918-B0FD-3C3D3325622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3FE9-BFF8-457D-A61A-047D7E41FA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Google </a:t>
            </a:r>
            <a:r>
              <a:rPr lang="es-CR" dirty="0" err="1"/>
              <a:t>FireBase</a:t>
            </a:r>
            <a:r>
              <a:rPr lang="es-CR" dirty="0"/>
              <a:t> </a:t>
            </a:r>
            <a:br>
              <a:rPr lang="es-CR" dirty="0"/>
            </a:br>
            <a:r>
              <a:rPr lang="es-CR" dirty="0"/>
              <a:t>&amp; Android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9CEF9-126A-44B7-A45A-279F421FD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5426" y="6334539"/>
            <a:ext cx="5174974" cy="421862"/>
          </a:xfrm>
        </p:spPr>
        <p:txBody>
          <a:bodyPr/>
          <a:lstStyle/>
          <a:p>
            <a:r>
              <a:rPr lang="es-CR" dirty="0"/>
              <a:t>Lic. Santiago Rodríguez Paniagua (2018)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3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7E4F-B32B-4ED1-8546-A9D58E33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02" y="1196635"/>
            <a:ext cx="8610600" cy="129302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D30156-759A-4C84-9636-4586FA17F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54" y="2287602"/>
            <a:ext cx="5093956" cy="4024313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1811FB6-BB91-4FD4-B4FA-96A0D95D6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805" y="1015121"/>
            <a:ext cx="6523195" cy="552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2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6DEF-19D4-469C-8833-26067906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web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54" y="1971862"/>
            <a:ext cx="6696335" cy="474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56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A4B0-CF2B-4C5B-9EF3-58802739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304" y="764373"/>
            <a:ext cx="4905895" cy="1293028"/>
          </a:xfrm>
        </p:spPr>
        <p:txBody>
          <a:bodyPr/>
          <a:lstStyle/>
          <a:p>
            <a:r>
              <a:rPr lang="en-US" dirty="0" err="1" smtClean="0"/>
              <a:t>Proyectos</a:t>
            </a:r>
            <a:r>
              <a:rPr lang="en-US" dirty="0" smtClean="0"/>
              <a:t> de </a:t>
            </a:r>
            <a:r>
              <a:rPr lang="en-US" dirty="0" err="1" smtClean="0"/>
              <a:t>Ejemplo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A1F0CA-AA40-4046-BEA4-8D8590CD9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9782"/>
          <a:stretch/>
        </p:blipFill>
        <p:spPr>
          <a:xfrm>
            <a:off x="0" y="78770"/>
            <a:ext cx="6271157" cy="2423362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F48CCA2-9D46-4BBE-8BFF-4992EB738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339" y="2707868"/>
            <a:ext cx="6882703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7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Crear un dispositivo virtual 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86" y="1823428"/>
            <a:ext cx="4306545" cy="323334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684" y="4822803"/>
            <a:ext cx="7613158" cy="195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89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3BBE-5A8D-4141-A661-6BDA71996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8877" y="387963"/>
            <a:ext cx="8610600" cy="1293028"/>
          </a:xfrm>
        </p:spPr>
        <p:txBody>
          <a:bodyPr/>
          <a:lstStyle/>
          <a:p>
            <a:r>
              <a:rPr lang="en-US" dirty="0" err="1" smtClean="0"/>
              <a:t>Abrir</a:t>
            </a:r>
            <a:r>
              <a:rPr lang="en-US" dirty="0" smtClean="0"/>
              <a:t> </a:t>
            </a:r>
            <a:r>
              <a:rPr lang="en-US" dirty="0"/>
              <a:t>el </a:t>
            </a:r>
            <a:r>
              <a:rPr lang="en-US" dirty="0" err="1"/>
              <a:t>asistente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 Android studio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3AE4FC2-8CAE-4B09-B085-EDFD2C2F4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586" y="1854873"/>
            <a:ext cx="7419382" cy="488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40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94BF-9870-4264-A0C1-886C0973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081" y="764373"/>
            <a:ext cx="6554119" cy="258750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Seguir</a:t>
            </a:r>
            <a:r>
              <a:rPr lang="en-US" dirty="0"/>
              <a:t> el </a:t>
            </a:r>
            <a:r>
              <a:rPr lang="en-US" dirty="0" err="1"/>
              <a:t>asistente</a:t>
            </a:r>
            <a:r>
              <a:rPr lang="en-US" dirty="0"/>
              <a:t> para </a:t>
            </a:r>
            <a:r>
              <a:rPr lang="en-US" dirty="0" err="1"/>
              <a:t>completar</a:t>
            </a:r>
            <a:r>
              <a:rPr lang="en-US" dirty="0"/>
              <a:t> o </a:t>
            </a:r>
            <a:r>
              <a:rPr lang="en-US" dirty="0" err="1"/>
              <a:t>complementar</a:t>
            </a:r>
            <a:r>
              <a:rPr lang="en-US" dirty="0"/>
              <a:t> la </a:t>
            </a:r>
            <a:r>
              <a:rPr lang="en-US" dirty="0" err="1"/>
              <a:t>conexión</a:t>
            </a:r>
            <a:r>
              <a:rPr lang="en-US" dirty="0"/>
              <a:t> con Firebase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701112B-52F2-4918-B0FD-3C3D33256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54" y="257428"/>
            <a:ext cx="4686489" cy="649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7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9A9B-B619-4718-B20F-F2DCA16C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329" y="154746"/>
            <a:ext cx="8610600" cy="1293028"/>
          </a:xfrm>
        </p:spPr>
        <p:txBody>
          <a:bodyPr/>
          <a:lstStyle/>
          <a:p>
            <a:r>
              <a:rPr lang="en-US" dirty="0" err="1" smtClean="0"/>
              <a:t>Crear</a:t>
            </a:r>
            <a:r>
              <a:rPr lang="en-US" dirty="0" smtClean="0"/>
              <a:t> el </a:t>
            </a:r>
            <a:r>
              <a:rPr lang="en-US" dirty="0" err="1" smtClean="0"/>
              <a:t>proyecto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E118AD-B61A-432A-AC22-F8E91A4D2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038" r="26436"/>
          <a:stretch/>
        </p:blipFill>
        <p:spPr>
          <a:xfrm>
            <a:off x="422031" y="1902655"/>
            <a:ext cx="5170726" cy="4800599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55623FE-3F12-4DFC-894C-C282C98686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41" t="9997" r="13031" b="6429"/>
          <a:stretch/>
        </p:blipFill>
        <p:spPr>
          <a:xfrm>
            <a:off x="6203515" y="1902654"/>
            <a:ext cx="4961544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1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A079-DBDA-4547-A674-DB4DD4ED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162" y="124293"/>
            <a:ext cx="8610600" cy="1293028"/>
          </a:xfrm>
        </p:spPr>
        <p:txBody>
          <a:bodyPr/>
          <a:lstStyle/>
          <a:p>
            <a:r>
              <a:rPr lang="en-US" dirty="0" err="1" smtClean="0"/>
              <a:t>Crear</a:t>
            </a:r>
            <a:r>
              <a:rPr lang="en-US" dirty="0" smtClean="0"/>
              <a:t> el Proyecto #2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F0FEBE-B246-4CF6-9915-B97F94CE5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061" y="1837750"/>
            <a:ext cx="5160203" cy="48190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193938-5A03-4B18-99E8-68A779707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7750"/>
            <a:ext cx="4963845" cy="481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9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5919B-91C4-46A3-AF90-379A7B76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258" y="764373"/>
            <a:ext cx="6634942" cy="1293028"/>
          </a:xfrm>
        </p:spPr>
        <p:txBody>
          <a:bodyPr/>
          <a:lstStyle/>
          <a:p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aplicación</a:t>
            </a:r>
            <a:r>
              <a:rPr lang="en-US" dirty="0" smtClean="0"/>
              <a:t> Android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31109E-3171-4949-A0AF-C7B74637D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588" y="1449573"/>
            <a:ext cx="4404205" cy="5183858"/>
          </a:xfrm>
        </p:spPr>
      </p:pic>
    </p:spTree>
    <p:extLst>
      <p:ext uri="{BB962C8B-B14F-4D97-AF65-F5344CB8AC3E}">
        <p14:creationId xmlns:p14="http://schemas.microsoft.com/office/powerpoint/2010/main" val="293271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5919B-91C4-46A3-AF90-379A7B76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295" y="332111"/>
            <a:ext cx="8610600" cy="1293028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Agregar</a:t>
            </a:r>
            <a:r>
              <a:rPr lang="en-US" sz="3600" dirty="0" smtClean="0"/>
              <a:t> el archive </a:t>
            </a:r>
            <a:r>
              <a:rPr lang="en-US" sz="3600" dirty="0" err="1" smtClean="0"/>
              <a:t>Json</a:t>
            </a:r>
            <a:r>
              <a:rPr lang="en-US" sz="3600" dirty="0" smtClean="0"/>
              <a:t> al </a:t>
            </a:r>
            <a:r>
              <a:rPr lang="en-US" sz="3600" dirty="0" err="1" smtClean="0"/>
              <a:t>proyecto</a:t>
            </a:r>
            <a:endParaRPr lang="en-US" sz="3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B80D51-E955-4224-BB76-823BB4260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8" t="2760" r="4226" b="2831"/>
          <a:stretch/>
        </p:blipFill>
        <p:spPr>
          <a:xfrm>
            <a:off x="92765" y="1285461"/>
            <a:ext cx="5091695" cy="54466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59177E-9120-41A3-B8E6-33A5DD477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357" y="2057402"/>
            <a:ext cx="3988742" cy="467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9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1C9C-1BE5-4218-A14E-78C89515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480" y="415238"/>
            <a:ext cx="8610600" cy="1293028"/>
          </a:xfrm>
        </p:spPr>
        <p:txBody>
          <a:bodyPr>
            <a:normAutofit/>
          </a:bodyPr>
          <a:lstStyle/>
          <a:p>
            <a:r>
              <a:rPr lang="en-US" sz="3600" dirty="0" err="1"/>
              <a:t>Agregar</a:t>
            </a:r>
            <a:r>
              <a:rPr lang="en-US" sz="3600" dirty="0"/>
              <a:t> el archive </a:t>
            </a:r>
            <a:r>
              <a:rPr lang="en-US" sz="3600" dirty="0" err="1"/>
              <a:t>Json</a:t>
            </a:r>
            <a:r>
              <a:rPr lang="en-US" sz="3600" dirty="0"/>
              <a:t> al </a:t>
            </a:r>
            <a:r>
              <a:rPr lang="en-US" sz="3600" dirty="0" smtClean="0"/>
              <a:t>Proyecto #2</a:t>
            </a:r>
            <a:endParaRPr lang="en-US" sz="36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D9DA0C-3C75-4165-AF25-17AF4285D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707" y="1869709"/>
            <a:ext cx="10470586" cy="4700222"/>
          </a:xfrm>
        </p:spPr>
      </p:pic>
    </p:spTree>
    <p:extLst>
      <p:ext uri="{BB962C8B-B14F-4D97-AF65-F5344CB8AC3E}">
        <p14:creationId xmlns:p14="http://schemas.microsoft.com/office/powerpoint/2010/main" val="548114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45305-05E2-4ACE-ABF6-EFF2F9D7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Modifcar</a:t>
            </a:r>
            <a:r>
              <a:rPr lang="en-US" dirty="0" smtClean="0"/>
              <a:t> el </a:t>
            </a:r>
            <a:r>
              <a:rPr lang="en-US" dirty="0" err="1" smtClean="0"/>
              <a:t>Gradle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861E57C-085F-463C-BEB4-8A9A8151C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19" y="1448973"/>
            <a:ext cx="4953483" cy="5247568"/>
          </a:xfrm>
        </p:spPr>
      </p:pic>
    </p:spTree>
    <p:extLst>
      <p:ext uri="{BB962C8B-B14F-4D97-AF65-F5344CB8AC3E}">
        <p14:creationId xmlns:p14="http://schemas.microsoft.com/office/powerpoint/2010/main" val="196665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45305-05E2-4ACE-ABF6-EFF2F9D7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Modifcar</a:t>
            </a:r>
            <a:r>
              <a:rPr lang="en-US" dirty="0"/>
              <a:t> el </a:t>
            </a:r>
            <a:r>
              <a:rPr lang="en-US" dirty="0" err="1" smtClean="0"/>
              <a:t>Gradle</a:t>
            </a:r>
            <a:r>
              <a:rPr lang="en-US" dirty="0" smtClean="0"/>
              <a:t> #2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FDD2F2-B7BA-464B-8FB4-7D8185869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14" y="2057401"/>
            <a:ext cx="10586571" cy="460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6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FAE1-CE6B-4D45-A190-AA2E861D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Modifcar</a:t>
            </a:r>
            <a:r>
              <a:rPr lang="en-US" dirty="0"/>
              <a:t> el </a:t>
            </a:r>
            <a:r>
              <a:rPr lang="en-US" dirty="0" err="1" smtClean="0"/>
              <a:t>Gradle</a:t>
            </a:r>
            <a:r>
              <a:rPr lang="en-US" dirty="0" smtClean="0"/>
              <a:t> #3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5BFCDA-DC11-4E47-9FAC-7847E055B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05" y="2597303"/>
            <a:ext cx="11713190" cy="4084852"/>
          </a:xfrm>
        </p:spPr>
      </p:pic>
    </p:spTree>
    <p:extLst>
      <p:ext uri="{BB962C8B-B14F-4D97-AF65-F5344CB8AC3E}">
        <p14:creationId xmlns:p14="http://schemas.microsoft.com/office/powerpoint/2010/main" val="397546927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35</TotalTime>
  <Words>69</Words>
  <Application>Microsoft Office PowerPoint</Application>
  <PresentationFormat>Panorámica</PresentationFormat>
  <Paragraphs>15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Vapor Trail</vt:lpstr>
      <vt:lpstr>Google FireBase  &amp; Android</vt:lpstr>
      <vt:lpstr>Crear el proyecto</vt:lpstr>
      <vt:lpstr>Crear el Proyecto #2</vt:lpstr>
      <vt:lpstr>Agregar una aplicación Android</vt:lpstr>
      <vt:lpstr>Agregar el archive Json al proyecto</vt:lpstr>
      <vt:lpstr>Agregar el archive Json al Proyecto #2</vt:lpstr>
      <vt:lpstr>Modifcar el Gradle</vt:lpstr>
      <vt:lpstr>Modifcar el Gradle #2</vt:lpstr>
      <vt:lpstr>Modifcar el Gradle #3</vt:lpstr>
      <vt:lpstr>Presentación de PowerPoint</vt:lpstr>
      <vt:lpstr>Ver los Datos en el web</vt:lpstr>
      <vt:lpstr>Proyectos de Ejemplo</vt:lpstr>
      <vt:lpstr>Crear un dispositivo virtual </vt:lpstr>
      <vt:lpstr>Abrir el asistente desde Android studio</vt:lpstr>
      <vt:lpstr>Seguir el asistente para completar o complementar la conexión con Firebase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FireBase &amp; Android</dc:title>
  <dc:creator>Santiago Rodriguez Paniagua</dc:creator>
  <cp:lastModifiedBy>ulacit</cp:lastModifiedBy>
  <cp:revision>16</cp:revision>
  <dcterms:created xsi:type="dcterms:W3CDTF">2018-04-11T01:33:29Z</dcterms:created>
  <dcterms:modified xsi:type="dcterms:W3CDTF">2018-08-01T23:28:49Z</dcterms:modified>
</cp:coreProperties>
</file>